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352" r:id="rId2"/>
    <p:sldId id="274" r:id="rId3"/>
    <p:sldId id="371" r:id="rId4"/>
    <p:sldId id="296" r:id="rId5"/>
    <p:sldId id="297" r:id="rId6"/>
    <p:sldId id="367" r:id="rId7"/>
    <p:sldId id="301" r:id="rId8"/>
    <p:sldId id="360" r:id="rId9"/>
    <p:sldId id="366" r:id="rId10"/>
  </p:sldIdLst>
  <p:sldSz cx="12192000" cy="6858000"/>
  <p:notesSz cx="6858000" cy="9144000"/>
  <p:embeddedFontLst>
    <p:embeddedFont>
      <p:font typeface="Andika" panose="02000000000000000000" pitchFamily="2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16D5ED-CCD1-2445-7995-6934166E934F}" name="Glen Jones" initials="GJ" userId="S::glen@emile-education.co.uk::e846aaca-4b24-4b13-b0d0-f2308e16b2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9F0A4-4725-4FFA-9E20-0898C0DCED06}" v="184" dt="2023-07-24T15:09:29.1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>
        <p:scale>
          <a:sx n="60" d="100"/>
          <a:sy n="60" d="100"/>
        </p:scale>
        <p:origin x="1920" y="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132ecc7dd6f00fc8dd92cc7dd0c2cb9f8ec0381dcbfed889610284301928148::" providerId="AD" clId="Web-{A6ADB469-05AE-4FA6-E44F-5420554ACA27}"/>
    <pc:docChg chg="modSld">
      <pc:chgData name="Guest User" userId="S::urn:spo:anon#0132ecc7dd6f00fc8dd92cc7dd0c2cb9f8ec0381dcbfed889610284301928148::" providerId="AD" clId="Web-{A6ADB469-05AE-4FA6-E44F-5420554ACA27}" dt="2022-08-16T14:15:41.841" v="14" actId="20577"/>
      <pc:docMkLst>
        <pc:docMk/>
      </pc:docMkLst>
      <pc:sldChg chg="modSp">
        <pc:chgData name="Guest User" userId="S::urn:spo:anon#0132ecc7dd6f00fc8dd92cc7dd0c2cb9f8ec0381dcbfed889610284301928148::" providerId="AD" clId="Web-{A6ADB469-05AE-4FA6-E44F-5420554ACA27}" dt="2022-08-16T14:15:08.809" v="6" actId="20577"/>
        <pc:sldMkLst>
          <pc:docMk/>
          <pc:sldMk cId="4010327805" sldId="274"/>
        </pc:sldMkLst>
        <pc:spChg chg="mod">
          <ac:chgData name="Guest User" userId="S::urn:spo:anon#0132ecc7dd6f00fc8dd92cc7dd0c2cb9f8ec0381dcbfed889610284301928148::" providerId="AD" clId="Web-{A6ADB469-05AE-4FA6-E44F-5420554ACA27}" dt="2022-08-16T14:15:08.809" v="6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41.841" v="14" actId="20577"/>
        <pc:sldMkLst>
          <pc:docMk/>
          <pc:sldMk cId="1734258171" sldId="342"/>
        </pc:sldMkLst>
        <pc:spChg chg="mod">
          <ac:chgData name="Guest User" userId="S::urn:spo:anon#0132ecc7dd6f00fc8dd92cc7dd0c2cb9f8ec0381dcbfed889610284301928148::" providerId="AD" clId="Web-{A6ADB469-05AE-4FA6-E44F-5420554ACA27}" dt="2022-08-16T14:15:41.841" v="14" actId="20577"/>
          <ac:spMkLst>
            <pc:docMk/>
            <pc:sldMk cId="1734258171" sldId="342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18.763" v="8" actId="20577"/>
        <pc:sldMkLst>
          <pc:docMk/>
          <pc:sldMk cId="4176473621" sldId="344"/>
        </pc:sldMkLst>
        <pc:spChg chg="mod">
          <ac:chgData name="Guest User" userId="S::urn:spo:anon#0132ecc7dd6f00fc8dd92cc7dd0c2cb9f8ec0381dcbfed889610284301928148::" providerId="AD" clId="Web-{A6ADB469-05AE-4FA6-E44F-5420554ACA27}" dt="2022-08-16T14:15:18.763" v="8" actId="20577"/>
          <ac:spMkLst>
            <pc:docMk/>
            <pc:sldMk cId="4176473621" sldId="344"/>
            <ac:spMk id="8" creationId="{6D549731-BCFB-36A0-20EE-01EA1E12258D}"/>
          </ac:spMkLst>
        </pc:spChg>
      </pc:sldChg>
      <pc:sldChg chg="modSp">
        <pc:chgData name="Guest User" userId="S::urn:spo:anon#0132ecc7dd6f00fc8dd92cc7dd0c2cb9f8ec0381dcbfed889610284301928148::" providerId="AD" clId="Web-{A6ADB469-05AE-4FA6-E44F-5420554ACA27}" dt="2022-08-16T14:15:29.497" v="12" actId="20577"/>
        <pc:sldMkLst>
          <pc:docMk/>
          <pc:sldMk cId="2642803415" sldId="350"/>
        </pc:sldMkLst>
        <pc:spChg chg="mod">
          <ac:chgData name="Guest User" userId="S::urn:spo:anon#0132ecc7dd6f00fc8dd92cc7dd0c2cb9f8ec0381dcbfed889610284301928148::" providerId="AD" clId="Web-{A6ADB469-05AE-4FA6-E44F-5420554ACA27}" dt="2022-08-16T14:15:25.450" v="10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uest User" userId="S::urn:spo:anon#0132ecc7dd6f00fc8dd92cc7dd0c2cb9f8ec0381dcbfed889610284301928148::" providerId="AD" clId="Web-{A6ADB469-05AE-4FA6-E44F-5420554ACA27}" dt="2022-08-16T14:15:29.497" v="12" actId="20577"/>
          <ac:spMkLst>
            <pc:docMk/>
            <pc:sldMk cId="2642803415" sldId="350"/>
            <ac:spMk id="8" creationId="{6D549731-BCFB-36A0-20EE-01EA1E12258D}"/>
          </ac:spMkLst>
        </pc:spChg>
      </pc:sldChg>
    </pc:docChg>
  </pc:docChgLst>
  <pc:docChgLst>
    <pc:chgData name="Guest User" userId="S::urn:spo:anon#0132ecc7dd6f00fc8dd92cc7dd0c2cb9f8ec0381dcbfed889610284301928148::" providerId="AD" clId="Web-{49E6C7A5-FD25-D00E-8135-01B3314580FB}"/>
    <pc:docChg chg="modSld">
      <pc:chgData name="Guest User" userId="S::urn:spo:anon#0132ecc7dd6f00fc8dd92cc7dd0c2cb9f8ec0381dcbfed889610284301928148::" providerId="AD" clId="Web-{49E6C7A5-FD25-D00E-8135-01B3314580FB}" dt="2022-08-16T11:43:19.312" v="7" actId="20577"/>
      <pc:docMkLst>
        <pc:docMk/>
      </pc:docMkLst>
      <pc:sldChg chg="modSp">
        <pc:chgData name="Guest User" userId="S::urn:spo:anon#0132ecc7dd6f00fc8dd92cc7dd0c2cb9f8ec0381dcbfed889610284301928148::" providerId="AD" clId="Web-{49E6C7A5-FD25-D00E-8135-01B3314580FB}" dt="2022-08-16T11:43:00.952" v="2" actId="20577"/>
        <pc:sldMkLst>
          <pc:docMk/>
          <pc:sldMk cId="1486775289" sldId="333"/>
        </pc:sldMkLst>
        <pc:spChg chg="mod">
          <ac:chgData name="Guest User" userId="S::urn:spo:anon#0132ecc7dd6f00fc8dd92cc7dd0c2cb9f8ec0381dcbfed889610284301928148::" providerId="AD" clId="Web-{49E6C7A5-FD25-D00E-8135-01B3314580FB}" dt="2022-08-16T11:43:00.952" v="2" actId="20577"/>
          <ac:spMkLst>
            <pc:docMk/>
            <pc:sldMk cId="1486775289" sldId="333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9.312" v="7" actId="20577"/>
        <pc:sldMkLst>
          <pc:docMk/>
          <pc:sldMk cId="1795071685" sldId="345"/>
        </pc:sldMkLst>
        <pc:spChg chg="mod">
          <ac:chgData name="Guest User" userId="S::urn:spo:anon#0132ecc7dd6f00fc8dd92cc7dd0c2cb9f8ec0381dcbfed889610284301928148::" providerId="AD" clId="Web-{49E6C7A5-FD25-D00E-8135-01B3314580FB}" dt="2022-08-16T11:43:19.312" v="7" actId="20577"/>
          <ac:spMkLst>
            <pc:docMk/>
            <pc:sldMk cId="1795071685" sldId="345"/>
            <ac:spMk id="3" creationId="{FA79B487-2B39-D1FB-C619-7086E17203C8}"/>
          </ac:spMkLst>
        </pc:spChg>
      </pc:sldChg>
      <pc:sldChg chg="modSp">
        <pc:chgData name="Guest User" userId="S::urn:spo:anon#0132ecc7dd6f00fc8dd92cc7dd0c2cb9f8ec0381dcbfed889610284301928148::" providerId="AD" clId="Web-{49E6C7A5-FD25-D00E-8135-01B3314580FB}" dt="2022-08-16T11:43:12.187" v="5" actId="20577"/>
        <pc:sldMkLst>
          <pc:docMk/>
          <pc:sldMk cId="3335674805" sldId="347"/>
        </pc:sldMkLst>
        <pc:spChg chg="mod">
          <ac:chgData name="Guest User" userId="S::urn:spo:anon#0132ecc7dd6f00fc8dd92cc7dd0c2cb9f8ec0381dcbfed889610284301928148::" providerId="AD" clId="Web-{49E6C7A5-FD25-D00E-8135-01B3314580FB}" dt="2022-08-16T11:43:12.187" v="5" actId="20577"/>
          <ac:spMkLst>
            <pc:docMk/>
            <pc:sldMk cId="3335674805" sldId="347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27A9F0A4-4725-4FFA-9E20-0898C0DCED06}"/>
    <pc:docChg chg="undo custSel addSld delSld modSld">
      <pc:chgData name="Glen Jones" userId="e846aaca-4b24-4b13-b0d0-f2308e16b284" providerId="ADAL" clId="{27A9F0A4-4725-4FFA-9E20-0898C0DCED06}" dt="2023-07-24T15:10:24.464" v="1002" actId="13926"/>
      <pc:docMkLst>
        <pc:docMk/>
      </pc:docMkLst>
      <pc:sldChg chg="modSp mod">
        <pc:chgData name="Glen Jones" userId="e846aaca-4b24-4b13-b0d0-f2308e16b284" providerId="ADAL" clId="{27A9F0A4-4725-4FFA-9E20-0898C0DCED06}" dt="2023-07-24T14:45:28.883" v="15" actId="14100"/>
        <pc:sldMkLst>
          <pc:docMk/>
          <pc:sldMk cId="4010327805" sldId="274"/>
        </pc:sldMkLst>
        <pc:spChg chg="mod">
          <ac:chgData name="Glen Jones" userId="e846aaca-4b24-4b13-b0d0-f2308e16b284" providerId="ADAL" clId="{27A9F0A4-4725-4FFA-9E20-0898C0DCED06}" dt="2023-07-24T14:45:28.883" v="15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 delAnim modAnim">
        <pc:chgData name="Glen Jones" userId="e846aaca-4b24-4b13-b0d0-f2308e16b284" providerId="ADAL" clId="{27A9F0A4-4725-4FFA-9E20-0898C0DCED06}" dt="2023-07-24T15:00:30.910" v="787"/>
        <pc:sldMkLst>
          <pc:docMk/>
          <pc:sldMk cId="4287566214" sldId="301"/>
        </pc:sldMkLst>
        <pc:spChg chg="del mod">
          <ac:chgData name="Glen Jones" userId="e846aaca-4b24-4b13-b0d0-f2308e16b284" providerId="ADAL" clId="{27A9F0A4-4725-4FFA-9E20-0898C0DCED06}" dt="2023-07-24T14:50:38.792" v="257" actId="478"/>
          <ac:spMkLst>
            <pc:docMk/>
            <pc:sldMk cId="4287566214" sldId="301"/>
            <ac:spMk id="2" creationId="{871F52B6-B1E5-A1FF-1BD3-5FF6AF4DC0F8}"/>
          </ac:spMkLst>
        </pc:spChg>
        <pc:spChg chg="mod">
          <ac:chgData name="Glen Jones" userId="e846aaca-4b24-4b13-b0d0-f2308e16b284" providerId="ADAL" clId="{27A9F0A4-4725-4FFA-9E20-0898C0DCED06}" dt="2023-07-24T14:50:57.246" v="267" actId="14100"/>
          <ac:spMkLst>
            <pc:docMk/>
            <pc:sldMk cId="4287566214" sldId="301"/>
            <ac:spMk id="3" creationId="{FA79B487-2B39-D1FB-C619-7086E17203C8}"/>
          </ac:spMkLst>
        </pc:spChg>
        <pc:spChg chg="add del mod">
          <ac:chgData name="Glen Jones" userId="e846aaca-4b24-4b13-b0d0-f2308e16b284" providerId="ADAL" clId="{27A9F0A4-4725-4FFA-9E20-0898C0DCED06}" dt="2023-07-24T14:51:38.843" v="269" actId="478"/>
          <ac:spMkLst>
            <pc:docMk/>
            <pc:sldMk cId="4287566214" sldId="301"/>
            <ac:spMk id="4" creationId="{2219161B-8F7D-15E2-488B-1C24DDAD5C6A}"/>
          </ac:spMkLst>
        </pc:spChg>
        <pc:spChg chg="add del mod ord">
          <ac:chgData name="Glen Jones" userId="e846aaca-4b24-4b13-b0d0-f2308e16b284" providerId="ADAL" clId="{27A9F0A4-4725-4FFA-9E20-0898C0DCED06}" dt="2023-07-24T14:56:13.554" v="461" actId="478"/>
          <ac:spMkLst>
            <pc:docMk/>
            <pc:sldMk cId="4287566214" sldId="301"/>
            <ac:spMk id="5" creationId="{6724909B-FEE0-500F-CB83-9FFA9A9DEECC}"/>
          </ac:spMkLst>
        </pc:spChg>
        <pc:spChg chg="add del mod">
          <ac:chgData name="Glen Jones" userId="e846aaca-4b24-4b13-b0d0-f2308e16b284" providerId="ADAL" clId="{27A9F0A4-4725-4FFA-9E20-0898C0DCED06}" dt="2023-07-24T14:54:41.896" v="416" actId="478"/>
          <ac:spMkLst>
            <pc:docMk/>
            <pc:sldMk cId="4287566214" sldId="301"/>
            <ac:spMk id="7" creationId="{4599BE12-FEA3-72C3-E08A-F4A49E957E2B}"/>
          </ac:spMkLst>
        </pc:spChg>
        <pc:spChg chg="add mod">
          <ac:chgData name="Glen Jones" userId="e846aaca-4b24-4b13-b0d0-f2308e16b284" providerId="ADAL" clId="{27A9F0A4-4725-4FFA-9E20-0898C0DCED06}" dt="2023-07-24T14:58:27.159" v="742" actId="1076"/>
          <ac:spMkLst>
            <pc:docMk/>
            <pc:sldMk cId="4287566214" sldId="301"/>
            <ac:spMk id="8" creationId="{B0875424-04DA-AB28-0691-BFBA8DE741EE}"/>
          </ac:spMkLst>
        </pc:spChg>
        <pc:spChg chg="add mod">
          <ac:chgData name="Glen Jones" userId="e846aaca-4b24-4b13-b0d0-f2308e16b284" providerId="ADAL" clId="{27A9F0A4-4725-4FFA-9E20-0898C0DCED06}" dt="2023-07-24T14:58:27.159" v="742" actId="1076"/>
          <ac:spMkLst>
            <pc:docMk/>
            <pc:sldMk cId="4287566214" sldId="301"/>
            <ac:spMk id="10" creationId="{E6EC5445-EEDA-D876-A56E-AE327CD2705D}"/>
          </ac:spMkLst>
        </pc:spChg>
        <pc:spChg chg="add mod">
          <ac:chgData name="Glen Jones" userId="e846aaca-4b24-4b13-b0d0-f2308e16b284" providerId="ADAL" clId="{27A9F0A4-4725-4FFA-9E20-0898C0DCED06}" dt="2023-07-24T14:58:27.159" v="742" actId="1076"/>
          <ac:spMkLst>
            <pc:docMk/>
            <pc:sldMk cId="4287566214" sldId="301"/>
            <ac:spMk id="11" creationId="{D90B973F-7237-DF2C-1001-441E63C03A45}"/>
          </ac:spMkLst>
        </pc:spChg>
        <pc:spChg chg="add mod">
          <ac:chgData name="Glen Jones" userId="e846aaca-4b24-4b13-b0d0-f2308e16b284" providerId="ADAL" clId="{27A9F0A4-4725-4FFA-9E20-0898C0DCED06}" dt="2023-07-24T14:58:27.159" v="742" actId="1076"/>
          <ac:spMkLst>
            <pc:docMk/>
            <pc:sldMk cId="4287566214" sldId="301"/>
            <ac:spMk id="12" creationId="{EAF04ADF-768F-9E64-5726-3BD9FB0B7F3B}"/>
          </ac:spMkLst>
        </pc:spChg>
        <pc:spChg chg="add mod">
          <ac:chgData name="Glen Jones" userId="e846aaca-4b24-4b13-b0d0-f2308e16b284" providerId="ADAL" clId="{27A9F0A4-4725-4FFA-9E20-0898C0DCED06}" dt="2023-07-24T14:58:27.159" v="742" actId="1076"/>
          <ac:spMkLst>
            <pc:docMk/>
            <pc:sldMk cId="4287566214" sldId="301"/>
            <ac:spMk id="13" creationId="{DA849B71-0739-C7F1-85AE-A0FAA22DE22D}"/>
          </ac:spMkLst>
        </pc:spChg>
        <pc:spChg chg="add mod">
          <ac:chgData name="Glen Jones" userId="e846aaca-4b24-4b13-b0d0-f2308e16b284" providerId="ADAL" clId="{27A9F0A4-4725-4FFA-9E20-0898C0DCED06}" dt="2023-07-24T14:58:44.608" v="749" actId="115"/>
          <ac:spMkLst>
            <pc:docMk/>
            <pc:sldMk cId="4287566214" sldId="301"/>
            <ac:spMk id="14" creationId="{C4DA66C9-95C8-559B-0012-730113E963BD}"/>
          </ac:spMkLst>
        </pc:spChg>
        <pc:spChg chg="add mod">
          <ac:chgData name="Glen Jones" userId="e846aaca-4b24-4b13-b0d0-f2308e16b284" providerId="ADAL" clId="{27A9F0A4-4725-4FFA-9E20-0898C0DCED06}" dt="2023-07-24T14:58:51.081" v="753" actId="115"/>
          <ac:spMkLst>
            <pc:docMk/>
            <pc:sldMk cId="4287566214" sldId="301"/>
            <ac:spMk id="15" creationId="{5BDEFE55-9B94-15FE-5A3D-292B588ED3BE}"/>
          </ac:spMkLst>
        </pc:spChg>
        <pc:spChg chg="add mod">
          <ac:chgData name="Glen Jones" userId="e846aaca-4b24-4b13-b0d0-f2308e16b284" providerId="ADAL" clId="{27A9F0A4-4725-4FFA-9E20-0898C0DCED06}" dt="2023-07-24T14:59:00.225" v="757" actId="115"/>
          <ac:spMkLst>
            <pc:docMk/>
            <pc:sldMk cId="4287566214" sldId="301"/>
            <ac:spMk id="16" creationId="{723DE82C-41EE-9B3B-DBF3-6AE3D1730CEA}"/>
          </ac:spMkLst>
        </pc:spChg>
        <pc:spChg chg="add mod">
          <ac:chgData name="Glen Jones" userId="e846aaca-4b24-4b13-b0d0-f2308e16b284" providerId="ADAL" clId="{27A9F0A4-4725-4FFA-9E20-0898C0DCED06}" dt="2023-07-24T14:59:08.049" v="760" actId="115"/>
          <ac:spMkLst>
            <pc:docMk/>
            <pc:sldMk cId="4287566214" sldId="301"/>
            <ac:spMk id="17" creationId="{A2543111-1D98-CB92-37AA-1BB53727EF14}"/>
          </ac:spMkLst>
        </pc:spChg>
        <pc:spChg chg="add mod">
          <ac:chgData name="Glen Jones" userId="e846aaca-4b24-4b13-b0d0-f2308e16b284" providerId="ADAL" clId="{27A9F0A4-4725-4FFA-9E20-0898C0DCED06}" dt="2023-07-24T14:59:22.321" v="766" actId="115"/>
          <ac:spMkLst>
            <pc:docMk/>
            <pc:sldMk cId="4287566214" sldId="301"/>
            <ac:spMk id="18" creationId="{1946F7B9-D709-E02C-B0BC-EA03640EABE3}"/>
          </ac:spMkLst>
        </pc:spChg>
        <pc:spChg chg="add mod">
          <ac:chgData name="Glen Jones" userId="e846aaca-4b24-4b13-b0d0-f2308e16b284" providerId="ADAL" clId="{27A9F0A4-4725-4FFA-9E20-0898C0DCED06}" dt="2023-07-24T14:59:39.523" v="769" actId="2085"/>
          <ac:spMkLst>
            <pc:docMk/>
            <pc:sldMk cId="4287566214" sldId="301"/>
            <ac:spMk id="19" creationId="{579722EE-B755-5D30-55B1-9EC0B1B3921D}"/>
          </ac:spMkLst>
        </pc:spChg>
        <pc:spChg chg="add mod">
          <ac:chgData name="Glen Jones" userId="e846aaca-4b24-4b13-b0d0-f2308e16b284" providerId="ADAL" clId="{27A9F0A4-4725-4FFA-9E20-0898C0DCED06}" dt="2023-07-24T14:59:44.392" v="771" actId="1076"/>
          <ac:spMkLst>
            <pc:docMk/>
            <pc:sldMk cId="4287566214" sldId="301"/>
            <ac:spMk id="20" creationId="{72A47107-3CE9-8004-C3DF-4E5CC5A20D21}"/>
          </ac:spMkLst>
        </pc:spChg>
        <pc:spChg chg="add mod">
          <ac:chgData name="Glen Jones" userId="e846aaca-4b24-4b13-b0d0-f2308e16b284" providerId="ADAL" clId="{27A9F0A4-4725-4FFA-9E20-0898C0DCED06}" dt="2023-07-24T14:59:48.879" v="773" actId="1076"/>
          <ac:spMkLst>
            <pc:docMk/>
            <pc:sldMk cId="4287566214" sldId="301"/>
            <ac:spMk id="21" creationId="{376DFA06-1BAB-0D5B-4ED7-10594A1D81E9}"/>
          </ac:spMkLst>
        </pc:spChg>
        <pc:spChg chg="add mod">
          <ac:chgData name="Glen Jones" userId="e846aaca-4b24-4b13-b0d0-f2308e16b284" providerId="ADAL" clId="{27A9F0A4-4725-4FFA-9E20-0898C0DCED06}" dt="2023-07-24T14:59:52.495" v="775" actId="1076"/>
          <ac:spMkLst>
            <pc:docMk/>
            <pc:sldMk cId="4287566214" sldId="301"/>
            <ac:spMk id="22" creationId="{88D6DBFA-FC2D-7FB6-3220-0355680F7403}"/>
          </ac:spMkLst>
        </pc:spChg>
        <pc:spChg chg="add mod">
          <ac:chgData name="Glen Jones" userId="e846aaca-4b24-4b13-b0d0-f2308e16b284" providerId="ADAL" clId="{27A9F0A4-4725-4FFA-9E20-0898C0DCED06}" dt="2023-07-24T14:59:59.464" v="779" actId="1076"/>
          <ac:spMkLst>
            <pc:docMk/>
            <pc:sldMk cId="4287566214" sldId="301"/>
            <ac:spMk id="23" creationId="{5169472E-E5D7-9D69-D649-2C8F9AEF89F9}"/>
          </ac:spMkLst>
        </pc:spChg>
        <pc:picChg chg="del">
          <ac:chgData name="Glen Jones" userId="e846aaca-4b24-4b13-b0d0-f2308e16b284" providerId="ADAL" clId="{27A9F0A4-4725-4FFA-9E20-0898C0DCED06}" dt="2023-07-24T14:58:17.974" v="740" actId="478"/>
          <ac:picMkLst>
            <pc:docMk/>
            <pc:sldMk cId="4287566214" sldId="301"/>
            <ac:picMk id="6" creationId="{3697AA37-3514-22C1-666E-9E404B86FE9B}"/>
          </ac:picMkLst>
        </pc:picChg>
        <pc:picChg chg="mod">
          <ac:chgData name="Glen Jones" userId="e846aaca-4b24-4b13-b0d0-f2308e16b284" providerId="ADAL" clId="{27A9F0A4-4725-4FFA-9E20-0898C0DCED06}" dt="2023-07-24T14:59:55.191" v="778" actId="1076"/>
          <ac:picMkLst>
            <pc:docMk/>
            <pc:sldMk cId="4287566214" sldId="301"/>
            <ac:picMk id="9" creationId="{E76269D1-4D8D-9EAD-A5F1-D92BC4AEDF6F}"/>
          </ac:picMkLst>
        </pc:picChg>
      </pc:sldChg>
      <pc:sldChg chg="del">
        <pc:chgData name="Glen Jones" userId="e846aaca-4b24-4b13-b0d0-f2308e16b284" providerId="ADAL" clId="{27A9F0A4-4725-4FFA-9E20-0898C0DCED06}" dt="2023-07-24T15:00:58.972" v="789" actId="47"/>
        <pc:sldMkLst>
          <pc:docMk/>
          <pc:sldMk cId="381780360" sldId="303"/>
        </pc:sldMkLst>
      </pc:sldChg>
      <pc:sldChg chg="modSp add mod modAnim">
        <pc:chgData name="Glen Jones" userId="e846aaca-4b24-4b13-b0d0-f2308e16b284" providerId="ADAL" clId="{27A9F0A4-4725-4FFA-9E20-0898C0DCED06}" dt="2023-07-24T15:08:24.030" v="920" actId="1076"/>
        <pc:sldMkLst>
          <pc:docMk/>
          <pc:sldMk cId="0" sldId="360"/>
        </pc:sldMkLst>
        <pc:spChg chg="mod">
          <ac:chgData name="Glen Jones" userId="e846aaca-4b24-4b13-b0d0-f2308e16b284" providerId="ADAL" clId="{27A9F0A4-4725-4FFA-9E20-0898C0DCED06}" dt="2023-07-24T15:08:24.030" v="920" actId="1076"/>
          <ac:spMkLst>
            <pc:docMk/>
            <pc:sldMk cId="0" sldId="360"/>
            <ac:spMk id="2" creationId="{A50804E1-9632-0DE2-F975-50E838C3CD07}"/>
          </ac:spMkLst>
        </pc:spChg>
        <pc:spChg chg="mod">
          <ac:chgData name="Glen Jones" userId="e846aaca-4b24-4b13-b0d0-f2308e16b284" providerId="ADAL" clId="{27A9F0A4-4725-4FFA-9E20-0898C0DCED06}" dt="2023-07-24T15:08:21.158" v="919" actId="1076"/>
          <ac:spMkLst>
            <pc:docMk/>
            <pc:sldMk cId="0" sldId="360"/>
            <ac:spMk id="6" creationId="{243EA3DF-7308-33ED-6B90-A9FCB9C0B366}"/>
          </ac:spMkLst>
        </pc:spChg>
        <pc:spChg chg="mod">
          <ac:chgData name="Glen Jones" userId="e846aaca-4b24-4b13-b0d0-f2308e16b284" providerId="ADAL" clId="{27A9F0A4-4725-4FFA-9E20-0898C0DCED06}" dt="2023-07-24T15:08:01.560" v="917" actId="20577"/>
          <ac:spMkLst>
            <pc:docMk/>
            <pc:sldMk cId="0" sldId="360"/>
            <ac:spMk id="37" creationId="{BB33AEF0-01D2-2C48-22CF-B8F67D6D5B7F}"/>
          </ac:spMkLst>
        </pc:spChg>
        <pc:spChg chg="mod">
          <ac:chgData name="Glen Jones" userId="e846aaca-4b24-4b13-b0d0-f2308e16b284" providerId="ADAL" clId="{27A9F0A4-4725-4FFA-9E20-0898C0DCED06}" dt="2023-07-24T15:02:07.740" v="839" actId="20577"/>
          <ac:spMkLst>
            <pc:docMk/>
            <pc:sldMk cId="0" sldId="360"/>
            <ac:spMk id="11266" creationId="{9AFD9B2D-C6E6-FEA9-2F40-C75AC71C59F2}"/>
          </ac:spMkLst>
        </pc:spChg>
      </pc:sldChg>
      <pc:sldChg chg="del">
        <pc:chgData name="Glen Jones" userId="e846aaca-4b24-4b13-b0d0-f2308e16b284" providerId="ADAL" clId="{27A9F0A4-4725-4FFA-9E20-0898C0DCED06}" dt="2023-07-24T15:00:52.336" v="788" actId="47"/>
        <pc:sldMkLst>
          <pc:docMk/>
          <pc:sldMk cId="248752726" sldId="362"/>
        </pc:sldMkLst>
      </pc:sldChg>
      <pc:sldChg chg="del">
        <pc:chgData name="Glen Jones" userId="e846aaca-4b24-4b13-b0d0-f2308e16b284" providerId="ADAL" clId="{27A9F0A4-4725-4FFA-9E20-0898C0DCED06}" dt="2023-07-24T15:00:58.972" v="789" actId="47"/>
        <pc:sldMkLst>
          <pc:docMk/>
          <pc:sldMk cId="4141679611" sldId="364"/>
        </pc:sldMkLst>
      </pc:sldChg>
      <pc:sldChg chg="del">
        <pc:chgData name="Glen Jones" userId="e846aaca-4b24-4b13-b0d0-f2308e16b284" providerId="ADAL" clId="{27A9F0A4-4725-4FFA-9E20-0898C0DCED06}" dt="2023-07-24T15:00:58.972" v="789" actId="47"/>
        <pc:sldMkLst>
          <pc:docMk/>
          <pc:sldMk cId="3337475207" sldId="365"/>
        </pc:sldMkLst>
      </pc:sldChg>
      <pc:sldChg chg="addSp delSp modSp add mod">
        <pc:chgData name="Glen Jones" userId="e846aaca-4b24-4b13-b0d0-f2308e16b284" providerId="ADAL" clId="{27A9F0A4-4725-4FFA-9E20-0898C0DCED06}" dt="2023-07-24T15:10:24.464" v="1002" actId="13926"/>
        <pc:sldMkLst>
          <pc:docMk/>
          <pc:sldMk cId="2460677033" sldId="366"/>
        </pc:sldMkLst>
        <pc:spChg chg="add mod">
          <ac:chgData name="Glen Jones" userId="e846aaca-4b24-4b13-b0d0-f2308e16b284" providerId="ADAL" clId="{27A9F0A4-4725-4FFA-9E20-0898C0DCED06}" dt="2023-07-24T15:10:24.464" v="1002" actId="13926"/>
          <ac:spMkLst>
            <pc:docMk/>
            <pc:sldMk cId="2460677033" sldId="366"/>
            <ac:spMk id="3" creationId="{6C38E4F8-82FA-8EA2-6255-066DFBA0FB0F}"/>
          </ac:spMkLst>
        </pc:spChg>
        <pc:spChg chg="del">
          <ac:chgData name="Glen Jones" userId="e846aaca-4b24-4b13-b0d0-f2308e16b284" providerId="ADAL" clId="{27A9F0A4-4725-4FFA-9E20-0898C0DCED06}" dt="2023-07-24T15:08:32.281" v="922" actId="478"/>
          <ac:spMkLst>
            <pc:docMk/>
            <pc:sldMk cId="2460677033" sldId="366"/>
            <ac:spMk id="6" creationId="{D247E868-EB8E-8ACC-03EC-49312CC2536D}"/>
          </ac:spMkLst>
        </pc:spChg>
        <pc:spChg chg="mod">
          <ac:chgData name="Glen Jones" userId="e846aaca-4b24-4b13-b0d0-f2308e16b284" providerId="ADAL" clId="{27A9F0A4-4725-4FFA-9E20-0898C0DCED06}" dt="2023-07-24T15:09:49.375" v="974" actId="14100"/>
          <ac:spMkLst>
            <pc:docMk/>
            <pc:sldMk cId="2460677033" sldId="366"/>
            <ac:spMk id="8" creationId="{EB4FA7BF-C76C-A975-CF70-84A0A83EA8D6}"/>
          </ac:spMkLst>
        </pc:spChg>
        <pc:spChg chg="mod">
          <ac:chgData name="Glen Jones" userId="e846aaca-4b24-4b13-b0d0-f2308e16b284" providerId="ADAL" clId="{27A9F0A4-4725-4FFA-9E20-0898C0DCED06}" dt="2023-07-24T15:09:26.128" v="964" actId="14100"/>
          <ac:spMkLst>
            <pc:docMk/>
            <pc:sldMk cId="2460677033" sldId="366"/>
            <ac:spMk id="9" creationId="{40EE7C0E-40AE-793C-C18E-6BD3011667D5}"/>
          </ac:spMkLst>
        </pc:spChg>
      </pc:sldChg>
      <pc:sldChg chg="delSp modSp mod">
        <pc:chgData name="Glen Jones" userId="e846aaca-4b24-4b13-b0d0-f2308e16b284" providerId="ADAL" clId="{27A9F0A4-4725-4FFA-9E20-0898C0DCED06}" dt="2023-07-24T14:50:04.294" v="188" actId="14100"/>
        <pc:sldMkLst>
          <pc:docMk/>
          <pc:sldMk cId="3499639952" sldId="367"/>
        </pc:sldMkLst>
        <pc:spChg chg="mod">
          <ac:chgData name="Glen Jones" userId="e846aaca-4b24-4b13-b0d0-f2308e16b284" providerId="ADAL" clId="{27A9F0A4-4725-4FFA-9E20-0898C0DCED06}" dt="2023-07-24T14:50:04.294" v="188" actId="14100"/>
          <ac:spMkLst>
            <pc:docMk/>
            <pc:sldMk cId="3499639952" sldId="367"/>
            <ac:spMk id="4" creationId="{FDF82D31-9D8A-91BC-1580-AE9ED5719831}"/>
          </ac:spMkLst>
        </pc:spChg>
        <pc:spChg chg="del">
          <ac:chgData name="Glen Jones" userId="e846aaca-4b24-4b13-b0d0-f2308e16b284" providerId="ADAL" clId="{27A9F0A4-4725-4FFA-9E20-0898C0DCED06}" dt="2023-07-24T14:48:39.122" v="94" actId="478"/>
          <ac:spMkLst>
            <pc:docMk/>
            <pc:sldMk cId="3499639952" sldId="367"/>
            <ac:spMk id="5" creationId="{76E6B344-9F35-2418-7621-03352351A8A3}"/>
          </ac:spMkLst>
        </pc:spChg>
      </pc:sldChg>
      <pc:sldChg chg="del">
        <pc:chgData name="Glen Jones" userId="e846aaca-4b24-4b13-b0d0-f2308e16b284" providerId="ADAL" clId="{27A9F0A4-4725-4FFA-9E20-0898C0DCED06}" dt="2023-07-24T15:00:58.972" v="789" actId="47"/>
        <pc:sldMkLst>
          <pc:docMk/>
          <pc:sldMk cId="3477142522" sldId="370"/>
        </pc:sldMkLst>
      </pc:sldChg>
      <pc:sldChg chg="modSp mod">
        <pc:chgData name="Glen Jones" userId="e846aaca-4b24-4b13-b0d0-f2308e16b284" providerId="ADAL" clId="{27A9F0A4-4725-4FFA-9E20-0898C0DCED06}" dt="2023-07-24T14:45:46.359" v="16" actId="14100"/>
        <pc:sldMkLst>
          <pc:docMk/>
          <pc:sldMk cId="2483252389" sldId="371"/>
        </pc:sldMkLst>
        <pc:spChg chg="mod">
          <ac:chgData name="Glen Jones" userId="e846aaca-4b24-4b13-b0d0-f2308e16b284" providerId="ADAL" clId="{27A9F0A4-4725-4FFA-9E20-0898C0DCED06}" dt="2023-07-24T14:45:46.359" v="16" actId="14100"/>
          <ac:spMkLst>
            <pc:docMk/>
            <pc:sldMk cId="2483252389" sldId="371"/>
            <ac:spMk id="3" creationId="{FA79B487-2B39-D1FB-C619-7086E17203C8}"/>
          </ac:spMkLst>
        </pc:spChg>
      </pc:sldChg>
    </pc:docChg>
  </pc:docChgLst>
  <pc:docChgLst>
    <pc:chgData name="Glen Jones" userId="e846aaca-4b24-4b13-b0d0-f2308e16b284" providerId="ADAL" clId="{A8529135-9DF2-4177-A82E-D8B4FAACD45B}"/>
    <pc:docChg chg="undo custSel addSld delSld modSld sldOrd">
      <pc:chgData name="Glen Jones" userId="e846aaca-4b24-4b13-b0d0-f2308e16b284" providerId="ADAL" clId="{A8529135-9DF2-4177-A82E-D8B4FAACD45B}" dt="2022-07-19T09:11:13.388" v="1675" actId="20577"/>
      <pc:docMkLst>
        <pc:docMk/>
      </pc:docMkLst>
      <pc:sldChg chg="modSp mod modAnim">
        <pc:chgData name="Glen Jones" userId="e846aaca-4b24-4b13-b0d0-f2308e16b284" providerId="ADAL" clId="{A8529135-9DF2-4177-A82E-D8B4FAACD45B}" dt="2022-07-19T09:06:05.014" v="1489"/>
        <pc:sldMkLst>
          <pc:docMk/>
          <pc:sldMk cId="0" sldId="277"/>
        </pc:sldMkLst>
        <pc:spChg chg="mod">
          <ac:chgData name="Glen Jones" userId="e846aaca-4b24-4b13-b0d0-f2308e16b284" providerId="ADAL" clId="{A8529135-9DF2-4177-A82E-D8B4FAACD45B}" dt="2022-07-19T09:04:16.218" v="1466" actId="1076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A8529135-9DF2-4177-A82E-D8B4FAACD45B}" dt="2022-07-19T09:04:21.657" v="1467" actId="1076"/>
          <ac:spMkLst>
            <pc:docMk/>
            <pc:sldMk cId="0" sldId="277"/>
            <ac:spMk id="5" creationId="{D904D6C1-734D-0AB9-F629-AB913652AEC5}"/>
          </ac:spMkLst>
        </pc:spChg>
      </pc:sldChg>
      <pc:sldChg chg="del">
        <pc:chgData name="Glen Jones" userId="e846aaca-4b24-4b13-b0d0-f2308e16b284" providerId="ADAL" clId="{A8529135-9DF2-4177-A82E-D8B4FAACD45B}" dt="2022-07-19T09:03:23.180" v="1450" actId="47"/>
        <pc:sldMkLst>
          <pc:docMk/>
          <pc:sldMk cId="2113469465" sldId="294"/>
        </pc:sldMkLst>
      </pc:sldChg>
      <pc:sldChg chg="addSp delSp modSp mod ord delAnim modAnim">
        <pc:chgData name="Glen Jones" userId="e846aaca-4b24-4b13-b0d0-f2308e16b284" providerId="ADAL" clId="{A8529135-9DF2-4177-A82E-D8B4FAACD45B}" dt="2022-07-19T08:02:35.879" v="608" actId="20577"/>
        <pc:sldMkLst>
          <pc:docMk/>
          <pc:sldMk cId="3127948760" sldId="301"/>
        </pc:sldMkLst>
        <pc:spChg chg="mod">
          <ac:chgData name="Glen Jones" userId="e846aaca-4b24-4b13-b0d0-f2308e16b284" providerId="ADAL" clId="{A8529135-9DF2-4177-A82E-D8B4FAACD45B}" dt="2022-07-19T08:02:35.879" v="608" actId="20577"/>
          <ac:spMkLst>
            <pc:docMk/>
            <pc:sldMk cId="3127948760" sldId="301"/>
            <ac:spMk id="3" creationId="{FA79B487-2B39-D1FB-C619-7086E17203C8}"/>
          </ac:spMkLst>
        </pc:spChg>
        <pc:spChg chg="mod ord">
          <ac:chgData name="Glen Jones" userId="e846aaca-4b24-4b13-b0d0-f2308e16b284" providerId="ADAL" clId="{A8529135-9DF2-4177-A82E-D8B4FAACD45B}" dt="2022-07-19T07:55:16.583" v="553" actId="171"/>
          <ac:spMkLst>
            <pc:docMk/>
            <pc:sldMk cId="3127948760" sldId="301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9" creationId="{1B17A31D-A031-4E1C-8DEB-A339018881E6}"/>
          </ac:spMkLst>
        </pc:spChg>
        <pc:spChg chg="mod ord">
          <ac:chgData name="Glen Jones" userId="e846aaca-4b24-4b13-b0d0-f2308e16b284" providerId="ADAL" clId="{A8529135-9DF2-4177-A82E-D8B4FAACD45B}" dt="2022-07-19T08:00:18.014" v="591" actId="171"/>
          <ac:spMkLst>
            <pc:docMk/>
            <pc:sldMk cId="3127948760" sldId="301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7:43:30.108" v="117" actId="478"/>
          <ac:spMkLst>
            <pc:docMk/>
            <pc:sldMk cId="3127948760" sldId="301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7:43:30.923" v="118" actId="478"/>
          <ac:spMkLst>
            <pc:docMk/>
            <pc:sldMk cId="3127948760" sldId="301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7:42:15.026" v="69" actId="478"/>
          <ac:spMkLst>
            <pc:docMk/>
            <pc:sldMk cId="3127948760" sldId="301"/>
            <ac:spMk id="24" creationId="{11EC796B-3FFE-6A95-7369-4149713A0090}"/>
          </ac:spMkLst>
        </pc:spChg>
        <pc:spChg chg="add mod ord">
          <ac:chgData name="Glen Jones" userId="e846aaca-4b24-4b13-b0d0-f2308e16b284" providerId="ADAL" clId="{A8529135-9DF2-4177-A82E-D8B4FAACD45B}" dt="2022-07-19T08:00:20.422" v="592" actId="171"/>
          <ac:spMkLst>
            <pc:docMk/>
            <pc:sldMk cId="3127948760" sldId="301"/>
            <ac:spMk id="26" creationId="{E13DBF27-16CD-FEAB-7A4C-E1C9C7344785}"/>
          </ac:spMkLst>
        </pc:spChg>
        <pc:spChg chg="add mod ord">
          <ac:chgData name="Glen Jones" userId="e846aaca-4b24-4b13-b0d0-f2308e16b284" providerId="ADAL" clId="{A8529135-9DF2-4177-A82E-D8B4FAACD45B}" dt="2022-07-19T08:00:22.463" v="593" actId="171"/>
          <ac:spMkLst>
            <pc:docMk/>
            <pc:sldMk cId="3127948760" sldId="301"/>
            <ac:spMk id="27" creationId="{6DF4F662-3E0A-7AE5-7E83-BB9CF843863E}"/>
          </ac:spMkLst>
        </pc:spChg>
        <pc:spChg chg="add mod ord">
          <ac:chgData name="Glen Jones" userId="e846aaca-4b24-4b13-b0d0-f2308e16b284" providerId="ADAL" clId="{A8529135-9DF2-4177-A82E-D8B4FAACD45B}" dt="2022-07-19T07:57:44.092" v="573" actId="171"/>
          <ac:spMkLst>
            <pc:docMk/>
            <pc:sldMk cId="3127948760" sldId="301"/>
            <ac:spMk id="28" creationId="{3FC89A2B-313E-05BD-C58B-E78B92DDA047}"/>
          </ac:spMkLst>
        </pc:spChg>
        <pc:spChg chg="add mod ord">
          <ac:chgData name="Glen Jones" userId="e846aaca-4b24-4b13-b0d0-f2308e16b284" providerId="ADAL" clId="{A8529135-9DF2-4177-A82E-D8B4FAACD45B}" dt="2022-07-19T08:01:17.573" v="603" actId="171"/>
          <ac:spMkLst>
            <pc:docMk/>
            <pc:sldMk cId="3127948760" sldId="301"/>
            <ac:spMk id="29" creationId="{5218C48B-BB58-D38F-E782-04E0ECA9272B}"/>
          </ac:spMkLst>
        </pc:spChg>
        <pc:spChg chg="add mod ord">
          <ac:chgData name="Glen Jones" userId="e846aaca-4b24-4b13-b0d0-f2308e16b284" providerId="ADAL" clId="{A8529135-9DF2-4177-A82E-D8B4FAACD45B}" dt="2022-07-19T08:01:19.838" v="604" actId="171"/>
          <ac:spMkLst>
            <pc:docMk/>
            <pc:sldMk cId="3127948760" sldId="301"/>
            <ac:spMk id="30" creationId="{84158750-01B2-A4FE-2517-3DBE5995AB19}"/>
          </ac:spMkLst>
        </pc:spChg>
        <pc:spChg chg="add del mod">
          <ac:chgData name="Glen Jones" userId="e846aaca-4b24-4b13-b0d0-f2308e16b284" providerId="ADAL" clId="{A8529135-9DF2-4177-A82E-D8B4FAACD45B}" dt="2022-07-19T07:53:26.567" v="348"/>
          <ac:spMkLst>
            <pc:docMk/>
            <pc:sldMk cId="3127948760" sldId="301"/>
            <ac:spMk id="31" creationId="{A7A757D1-BF7D-D603-C677-5E0903D95B2F}"/>
          </ac:spMkLst>
        </pc:spChg>
        <pc:spChg chg="add mod ord">
          <ac:chgData name="Glen Jones" userId="e846aaca-4b24-4b13-b0d0-f2308e16b284" providerId="ADAL" clId="{A8529135-9DF2-4177-A82E-D8B4FAACD45B}" dt="2022-07-19T08:01:21.629" v="605" actId="171"/>
          <ac:spMkLst>
            <pc:docMk/>
            <pc:sldMk cId="3127948760" sldId="301"/>
            <ac:spMk id="32" creationId="{86BF5CF2-C91A-2D37-8568-232041F0BC33}"/>
          </ac:spMkLst>
        </pc:spChg>
        <pc:picChg chg="mod ord">
          <ac:chgData name="Glen Jones" userId="e846aaca-4b24-4b13-b0d0-f2308e16b284" providerId="ADAL" clId="{A8529135-9DF2-4177-A82E-D8B4FAACD45B}" dt="2022-07-19T08:01:51.114" v="606" actId="1076"/>
          <ac:picMkLst>
            <pc:docMk/>
            <pc:sldMk cId="3127948760" sldId="301"/>
            <ac:picMk id="7" creationId="{A82C2FEB-EE39-CD09-539A-CAC1699C4B23}"/>
          </ac:picMkLst>
        </pc:picChg>
      </pc:sldChg>
      <pc:sldChg chg="del">
        <pc:chgData name="Glen Jones" userId="e846aaca-4b24-4b13-b0d0-f2308e16b284" providerId="ADAL" clId="{A8529135-9DF2-4177-A82E-D8B4FAACD45B}" dt="2022-07-19T09:03:21.292" v="1449" actId="47"/>
        <pc:sldMkLst>
          <pc:docMk/>
          <pc:sldMk cId="4125643401" sldId="321"/>
        </pc:sldMkLst>
      </pc:sldChg>
      <pc:sldChg chg="del">
        <pc:chgData name="Glen Jones" userId="e846aaca-4b24-4b13-b0d0-f2308e16b284" providerId="ADAL" clId="{A8529135-9DF2-4177-A82E-D8B4FAACD45B}" dt="2022-07-19T09:03:41.478" v="1456" actId="47"/>
        <pc:sldMkLst>
          <pc:docMk/>
          <pc:sldMk cId="2127629976" sldId="324"/>
        </pc:sldMkLst>
      </pc:sldChg>
      <pc:sldChg chg="del">
        <pc:chgData name="Glen Jones" userId="e846aaca-4b24-4b13-b0d0-f2308e16b284" providerId="ADAL" clId="{A8529135-9DF2-4177-A82E-D8B4FAACD45B}" dt="2022-07-19T09:03:42.225" v="1457" actId="47"/>
        <pc:sldMkLst>
          <pc:docMk/>
          <pc:sldMk cId="1136420221" sldId="332"/>
        </pc:sldMkLst>
      </pc:sldChg>
      <pc:sldChg chg="addSp delSp modSp mod ord delAnim modAnim">
        <pc:chgData name="Glen Jones" userId="e846aaca-4b24-4b13-b0d0-f2308e16b284" providerId="ADAL" clId="{A8529135-9DF2-4177-A82E-D8B4FAACD45B}" dt="2022-07-19T08:26:00.683" v="866" actId="478"/>
        <pc:sldMkLst>
          <pc:docMk/>
          <pc:sldMk cId="1486775289" sldId="333"/>
        </pc:sldMkLst>
        <pc:spChg chg="mod">
          <ac:chgData name="Glen Jones" userId="e846aaca-4b24-4b13-b0d0-f2308e16b284" providerId="ADAL" clId="{A8529135-9DF2-4177-A82E-D8B4FAACD45B}" dt="2022-07-19T08:08:45.274" v="768" actId="14100"/>
          <ac:spMkLst>
            <pc:docMk/>
            <pc:sldMk cId="1486775289" sldId="33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09:02.219" v="770" actId="1076"/>
          <ac:spMkLst>
            <pc:docMk/>
            <pc:sldMk cId="1486775289" sldId="333"/>
            <ac:spMk id="5" creationId="{8E5D7B89-D295-144A-4C37-2529AC219181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9" creationId="{1B17A31D-A031-4E1C-8DEB-A339018881E6}"/>
          </ac:spMkLst>
        </pc:spChg>
        <pc:spChg chg="del">
          <ac:chgData name="Glen Jones" userId="e846aaca-4b24-4b13-b0d0-f2308e16b284" providerId="ADAL" clId="{A8529135-9DF2-4177-A82E-D8B4FAACD45B}" dt="2022-07-19T08:04:08.934" v="693" actId="478"/>
          <ac:spMkLst>
            <pc:docMk/>
            <pc:sldMk cId="1486775289" sldId="333"/>
            <ac:spMk id="10" creationId="{458789B2-3A5E-336E-BE25-44B04666A55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2" creationId="{4A10B07B-535A-F2BB-AFFB-A35D8CE9F5D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3" creationId="{5BDAEE03-10AE-FD24-A908-7BDA53D8FF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4" creationId="{1771ED60-E481-D5C6-5A46-BFDA4661F366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5" creationId="{DE0A9421-DFE7-55A4-380D-0FAB77912C09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6" creationId="{A7F2CBE2-5237-079C-7DC5-A2BA6549B4C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7" creationId="{61790EAB-5C99-B7EE-D018-F1EA7782434D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8" creationId="{68AB60DB-0876-013D-40F1-6F40B3321D0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19" creationId="{C0E229A3-BBF4-F417-F278-C7E4D52A107F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0" creationId="{145E2554-62FC-2AFD-4C4B-6D8B2C7AA60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1" creationId="{7EC834A7-687C-61D9-E01D-15BFB7005924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2" creationId="{908F8754-E938-38C5-165E-11CFA90B79A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3" creationId="{0F070B8B-ED3B-1A4E-73BE-953E9558CB45}"/>
          </ac:spMkLst>
        </pc:spChg>
        <pc:spChg chg="del">
          <ac:chgData name="Glen Jones" userId="e846aaca-4b24-4b13-b0d0-f2308e16b284" providerId="ADAL" clId="{A8529135-9DF2-4177-A82E-D8B4FAACD45B}" dt="2022-07-19T08:04:10.411" v="694" actId="478"/>
          <ac:spMkLst>
            <pc:docMk/>
            <pc:sldMk cId="1486775289" sldId="333"/>
            <ac:spMk id="24" creationId="{11EC796B-3FFE-6A95-7369-4149713A0090}"/>
          </ac:spMkLst>
        </pc:spChg>
        <pc:spChg chg="add mod">
          <ac:chgData name="Glen Jones" userId="e846aaca-4b24-4b13-b0d0-f2308e16b284" providerId="ADAL" clId="{A8529135-9DF2-4177-A82E-D8B4FAACD45B}" dt="2022-07-19T08:09:05.715" v="771" actId="1076"/>
          <ac:spMkLst>
            <pc:docMk/>
            <pc:sldMk cId="1486775289" sldId="333"/>
            <ac:spMk id="25" creationId="{3F280AED-23D9-E0FA-6812-6C7FD8EA56DE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6" creationId="{D4AF35E5-D7C5-C3CC-28BB-D8DD5236EFE8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7" creationId="{37D8C83E-792E-6371-7EDC-B909DF913074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8" creationId="{89E8D4A0-414F-1786-B948-89431118F65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29" creationId="{6D482227-CC86-CE54-9C0A-23910B118991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1" creationId="{238E32B8-D74C-C400-EC22-165D9B93717A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2" creationId="{5EA5982F-6F9E-629F-8BC5-67C37C6C4B70}"/>
          </ac:spMkLst>
        </pc:spChg>
        <pc:spChg chg="add mod">
          <ac:chgData name="Glen Jones" userId="e846aaca-4b24-4b13-b0d0-f2308e16b284" providerId="ADAL" clId="{A8529135-9DF2-4177-A82E-D8B4FAACD45B}" dt="2022-07-19T08:07:53.684" v="757" actId="1076"/>
          <ac:spMkLst>
            <pc:docMk/>
            <pc:sldMk cId="1486775289" sldId="333"/>
            <ac:spMk id="33" creationId="{13B8606D-7BB4-40CB-27B7-BE96F4146BC2}"/>
          </ac:spMkLst>
        </pc:spChg>
        <pc:picChg chg="mod">
          <ac:chgData name="Glen Jones" userId="e846aaca-4b24-4b13-b0d0-f2308e16b284" providerId="ADAL" clId="{A8529135-9DF2-4177-A82E-D8B4FAACD45B}" dt="2022-07-19T08:08:50.983" v="769" actId="1036"/>
          <ac:picMkLst>
            <pc:docMk/>
            <pc:sldMk cId="1486775289" sldId="333"/>
            <ac:picMk id="4" creationId="{DEBE74C9-0D80-346C-5F06-A2383F9BEFFF}"/>
          </ac:picMkLst>
        </pc:picChg>
        <pc:picChg chg="del mod">
          <ac:chgData name="Glen Jones" userId="e846aaca-4b24-4b13-b0d0-f2308e16b284" providerId="ADAL" clId="{A8529135-9DF2-4177-A82E-D8B4FAACD45B}" dt="2022-07-19T08:24:01.117" v="862" actId="478"/>
          <ac:picMkLst>
            <pc:docMk/>
            <pc:sldMk cId="1486775289" sldId="333"/>
            <ac:picMk id="7" creationId="{A82C2FEB-EE39-CD09-539A-CAC1699C4B23}"/>
          </ac:picMkLst>
        </pc:picChg>
        <pc:cxnChg chg="add mod">
          <ac:chgData name="Glen Jones" userId="e846aaca-4b24-4b13-b0d0-f2308e16b284" providerId="ADAL" clId="{A8529135-9DF2-4177-A82E-D8B4FAACD45B}" dt="2022-07-19T08:08:25.783" v="764" actId="14100"/>
          <ac:cxnSpMkLst>
            <pc:docMk/>
            <pc:sldMk cId="1486775289" sldId="333"/>
            <ac:cxnSpMk id="6" creationId="{1FCC45A5-7D7C-DB24-6F1F-79C48C413DC3}"/>
          </ac:cxnSpMkLst>
        </pc:cxnChg>
        <pc:cxnChg chg="add mod">
          <ac:chgData name="Glen Jones" userId="e846aaca-4b24-4b13-b0d0-f2308e16b284" providerId="ADAL" clId="{A8529135-9DF2-4177-A82E-D8B4FAACD45B}" dt="2022-07-19T08:08:32.555" v="766" actId="1076"/>
          <ac:cxnSpMkLst>
            <pc:docMk/>
            <pc:sldMk cId="1486775289" sldId="333"/>
            <ac:cxnSpMk id="34" creationId="{4407B014-DA46-B222-60AD-09D849244659}"/>
          </ac:cxnSpMkLst>
        </pc:cxnChg>
        <pc:cxnChg chg="add del mod">
          <ac:chgData name="Glen Jones" userId="e846aaca-4b24-4b13-b0d0-f2308e16b284" providerId="ADAL" clId="{A8529135-9DF2-4177-A82E-D8B4FAACD45B}" dt="2022-07-19T08:25:58.823" v="865" actId="478"/>
          <ac:cxnSpMkLst>
            <pc:docMk/>
            <pc:sldMk cId="1486775289" sldId="333"/>
            <ac:cxnSpMk id="35" creationId="{BD947B3E-31CF-2284-5383-77F0EA4769C9}"/>
          </ac:cxnSpMkLst>
        </pc:cxnChg>
        <pc:cxnChg chg="add del mod">
          <ac:chgData name="Glen Jones" userId="e846aaca-4b24-4b13-b0d0-f2308e16b284" providerId="ADAL" clId="{A8529135-9DF2-4177-A82E-D8B4FAACD45B}" dt="2022-07-19T08:26:00.683" v="866" actId="478"/>
          <ac:cxnSpMkLst>
            <pc:docMk/>
            <pc:sldMk cId="1486775289" sldId="333"/>
            <ac:cxnSpMk id="36" creationId="{DA18472C-4C37-C516-12DA-E42BFC0E6426}"/>
          </ac:cxnSpMkLst>
        </pc:cxnChg>
      </pc:sldChg>
      <pc:sldChg chg="del">
        <pc:chgData name="Glen Jones" userId="e846aaca-4b24-4b13-b0d0-f2308e16b284" providerId="ADAL" clId="{A8529135-9DF2-4177-A82E-D8B4FAACD45B}" dt="2022-07-19T09:03:19.800" v="1448" actId="47"/>
        <pc:sldMkLst>
          <pc:docMk/>
          <pc:sldMk cId="2161820280" sldId="338"/>
        </pc:sldMkLst>
      </pc:sldChg>
      <pc:sldChg chg="del">
        <pc:chgData name="Glen Jones" userId="e846aaca-4b24-4b13-b0d0-f2308e16b284" providerId="ADAL" clId="{A8529135-9DF2-4177-A82E-D8B4FAACD45B}" dt="2022-07-19T09:03:18.962" v="1447" actId="47"/>
        <pc:sldMkLst>
          <pc:docMk/>
          <pc:sldMk cId="1018402032" sldId="339"/>
        </pc:sldMkLst>
      </pc:sldChg>
      <pc:sldChg chg="modSp del mod">
        <pc:chgData name="Glen Jones" userId="e846aaca-4b24-4b13-b0d0-f2308e16b284" providerId="ADAL" clId="{A8529135-9DF2-4177-A82E-D8B4FAACD45B}" dt="2022-07-19T08:24:15.974" v="863" actId="47"/>
        <pc:sldMkLst>
          <pc:docMk/>
          <pc:sldMk cId="1083120107" sldId="340"/>
        </pc:sldMkLst>
        <pc:spChg chg="mod">
          <ac:chgData name="Glen Jones" userId="e846aaca-4b24-4b13-b0d0-f2308e16b284" providerId="ADAL" clId="{A8529135-9DF2-4177-A82E-D8B4FAACD45B}" dt="2022-07-19T08:09:19.123" v="772" actId="1076"/>
          <ac:spMkLst>
            <pc:docMk/>
            <pc:sldMk cId="1083120107" sldId="340"/>
            <ac:spMk id="26" creationId="{D4AF35E5-D7C5-C3CC-28BB-D8DD5236EFE8}"/>
          </ac:spMkLst>
        </pc:spChg>
        <pc:spChg chg="mod">
          <ac:chgData name="Glen Jones" userId="e846aaca-4b24-4b13-b0d0-f2308e16b284" providerId="ADAL" clId="{A8529135-9DF2-4177-A82E-D8B4FAACD45B}" dt="2022-07-19T08:09:21.930" v="773" actId="1076"/>
          <ac:spMkLst>
            <pc:docMk/>
            <pc:sldMk cId="1083120107" sldId="340"/>
            <ac:spMk id="27" creationId="{37D8C83E-792E-6371-7EDC-B909DF913074}"/>
          </ac:spMkLst>
        </pc:spChg>
        <pc:spChg chg="mod">
          <ac:chgData name="Glen Jones" userId="e846aaca-4b24-4b13-b0d0-f2308e16b284" providerId="ADAL" clId="{A8529135-9DF2-4177-A82E-D8B4FAACD45B}" dt="2022-07-19T08:09:29.658" v="775" actId="1076"/>
          <ac:spMkLst>
            <pc:docMk/>
            <pc:sldMk cId="1083120107" sldId="340"/>
            <ac:spMk id="28" creationId="{89E8D4A0-414F-1786-B948-89431118F65A}"/>
          </ac:spMkLst>
        </pc:spChg>
        <pc:spChg chg="mod">
          <ac:chgData name="Glen Jones" userId="e846aaca-4b24-4b13-b0d0-f2308e16b284" providerId="ADAL" clId="{A8529135-9DF2-4177-A82E-D8B4FAACD45B}" dt="2022-07-19T08:09:26.331" v="774" actId="1076"/>
          <ac:spMkLst>
            <pc:docMk/>
            <pc:sldMk cId="1083120107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09:36.531" v="776" actId="1076"/>
          <ac:spMkLst>
            <pc:docMk/>
            <pc:sldMk cId="1083120107" sldId="340"/>
            <ac:spMk id="31" creationId="{238E32B8-D74C-C400-EC22-165D9B93717A}"/>
          </ac:spMkLst>
        </pc:spChg>
      </pc:sldChg>
      <pc:sldChg chg="addSp delSp modSp add mod modAnim">
        <pc:chgData name="Glen Jones" userId="e846aaca-4b24-4b13-b0d0-f2308e16b284" providerId="ADAL" clId="{A8529135-9DF2-4177-A82E-D8B4FAACD45B}" dt="2022-07-19T08:29:41.088" v="957" actId="27636"/>
        <pc:sldMkLst>
          <pc:docMk/>
          <pc:sldMk cId="3144828481" sldId="340"/>
        </pc:sldMkLst>
        <pc:spChg chg="mod">
          <ac:chgData name="Glen Jones" userId="e846aaca-4b24-4b13-b0d0-f2308e16b284" providerId="ADAL" clId="{A8529135-9DF2-4177-A82E-D8B4FAACD45B}" dt="2022-07-19T08:29:41.088" v="957" actId="27636"/>
          <ac:spMkLst>
            <pc:docMk/>
            <pc:sldMk cId="3144828481" sldId="340"/>
            <ac:spMk id="3" creationId="{FA79B487-2B39-D1FB-C619-7086E17203C8}"/>
          </ac:spMkLst>
        </pc:spChg>
        <pc:spChg chg="del">
          <ac:chgData name="Glen Jones" userId="e846aaca-4b24-4b13-b0d0-f2308e16b284" providerId="ADAL" clId="{A8529135-9DF2-4177-A82E-D8B4FAACD45B}" dt="2022-07-19T08:28:02.555" v="911" actId="478"/>
          <ac:spMkLst>
            <pc:docMk/>
            <pc:sldMk cId="3144828481" sldId="340"/>
            <ac:spMk id="5" creationId="{8E5D7B89-D295-144A-4C37-2529AC21918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6" creationId="{0FE7A653-4ED8-B37C-3E18-3704C0AA5F21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7" creationId="{EABFA501-86CD-E2E7-3D0D-9C5AFF67FE42}"/>
          </ac:spMkLst>
        </pc:spChg>
        <pc:spChg chg="add 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18" creationId="{FC6242E5-13CC-5E55-E90C-C32E7BAFEAFB}"/>
          </ac:spMkLst>
        </pc:spChg>
        <pc:spChg chg="del">
          <ac:chgData name="Glen Jones" userId="e846aaca-4b24-4b13-b0d0-f2308e16b284" providerId="ADAL" clId="{A8529135-9DF2-4177-A82E-D8B4FAACD45B}" dt="2022-07-19T08:28:02.003" v="910" actId="478"/>
          <ac:spMkLst>
            <pc:docMk/>
            <pc:sldMk cId="3144828481" sldId="340"/>
            <ac:spMk id="25" creationId="{3F280AED-23D9-E0FA-6812-6C7FD8EA56DE}"/>
          </ac:spMkLst>
        </pc:spChg>
        <pc:spChg chg="del">
          <ac:chgData name="Glen Jones" userId="e846aaca-4b24-4b13-b0d0-f2308e16b284" providerId="ADAL" clId="{A8529135-9DF2-4177-A82E-D8B4FAACD45B}" dt="2022-07-19T08:28:19.452" v="917" actId="478"/>
          <ac:spMkLst>
            <pc:docMk/>
            <pc:sldMk cId="3144828481" sldId="340"/>
            <ac:spMk id="26" creationId="{D4AF35E5-D7C5-C3CC-28BB-D8DD5236EFE8}"/>
          </ac:spMkLst>
        </pc:spChg>
        <pc:spChg chg="del">
          <ac:chgData name="Glen Jones" userId="e846aaca-4b24-4b13-b0d0-f2308e16b284" providerId="ADAL" clId="{A8529135-9DF2-4177-A82E-D8B4FAACD45B}" dt="2022-07-19T08:28:20.365" v="918" actId="478"/>
          <ac:spMkLst>
            <pc:docMk/>
            <pc:sldMk cId="3144828481" sldId="340"/>
            <ac:spMk id="27" creationId="{37D8C83E-792E-6371-7EDC-B909DF913074}"/>
          </ac:spMkLst>
        </pc:spChg>
        <pc:spChg chg="del">
          <ac:chgData name="Glen Jones" userId="e846aaca-4b24-4b13-b0d0-f2308e16b284" providerId="ADAL" clId="{A8529135-9DF2-4177-A82E-D8B4FAACD45B}" dt="2022-07-19T08:28:13.580" v="915" actId="478"/>
          <ac:spMkLst>
            <pc:docMk/>
            <pc:sldMk cId="3144828481" sldId="340"/>
            <ac:spMk id="28" creationId="{89E8D4A0-414F-1786-B948-89431118F65A}"/>
          </ac:spMkLst>
        </pc:spChg>
        <pc:spChg chg="del">
          <ac:chgData name="Glen Jones" userId="e846aaca-4b24-4b13-b0d0-f2308e16b284" providerId="ADAL" clId="{A8529135-9DF2-4177-A82E-D8B4FAACD45B}" dt="2022-07-19T08:28:24.559" v="921" actId="478"/>
          <ac:spMkLst>
            <pc:docMk/>
            <pc:sldMk cId="3144828481" sldId="340"/>
            <ac:spMk id="29" creationId="{6D482227-CC86-CE54-9C0A-23910B118991}"/>
          </ac:spMkLst>
        </pc:spChg>
        <pc:spChg chg="mod">
          <ac:chgData name="Glen Jones" userId="e846aaca-4b24-4b13-b0d0-f2308e16b284" providerId="ADAL" clId="{A8529135-9DF2-4177-A82E-D8B4FAACD45B}" dt="2022-07-19T08:29:33.228" v="954" actId="1076"/>
          <ac:spMkLst>
            <pc:docMk/>
            <pc:sldMk cId="3144828481" sldId="340"/>
            <ac:spMk id="30" creationId="{01CE0B5B-C9F8-6AD3-6CC6-F6D3E8DA3367}"/>
          </ac:spMkLst>
        </pc:spChg>
        <pc:spChg chg="del mod">
          <ac:chgData name="Glen Jones" userId="e846aaca-4b24-4b13-b0d0-f2308e16b284" providerId="ADAL" clId="{A8529135-9DF2-4177-A82E-D8B4FAACD45B}" dt="2022-07-19T08:28:37.731" v="928" actId="478"/>
          <ac:spMkLst>
            <pc:docMk/>
            <pc:sldMk cId="3144828481" sldId="340"/>
            <ac:spMk id="31" creationId="{238E32B8-D74C-C400-EC22-165D9B93717A}"/>
          </ac:spMkLst>
        </pc:spChg>
        <pc:spChg chg="del mod">
          <ac:chgData name="Glen Jones" userId="e846aaca-4b24-4b13-b0d0-f2308e16b284" providerId="ADAL" clId="{A8529135-9DF2-4177-A82E-D8B4FAACD45B}" dt="2022-07-19T08:28:36.214" v="927" actId="478"/>
          <ac:spMkLst>
            <pc:docMk/>
            <pc:sldMk cId="3144828481" sldId="340"/>
            <ac:spMk id="32" creationId="{5EA5982F-6F9E-629F-8BC5-67C37C6C4B70}"/>
          </ac:spMkLst>
        </pc:spChg>
        <pc:spChg chg="del mod">
          <ac:chgData name="Glen Jones" userId="e846aaca-4b24-4b13-b0d0-f2308e16b284" providerId="ADAL" clId="{A8529135-9DF2-4177-A82E-D8B4FAACD45B}" dt="2022-07-19T08:28:35.621" v="926" actId="478"/>
          <ac:spMkLst>
            <pc:docMk/>
            <pc:sldMk cId="3144828481" sldId="340"/>
            <ac:spMk id="33" creationId="{13B8606D-7BB4-40CB-27B7-BE96F4146BC2}"/>
          </ac:spMkLst>
        </pc:spChg>
        <pc:picChg chg="add del">
          <ac:chgData name="Glen Jones" userId="e846aaca-4b24-4b13-b0d0-f2308e16b284" providerId="ADAL" clId="{A8529135-9DF2-4177-A82E-D8B4FAACD45B}" dt="2022-07-19T08:28:22.524" v="920" actId="478"/>
          <ac:picMkLst>
            <pc:docMk/>
            <pc:sldMk cId="3144828481" sldId="340"/>
            <ac:picMk id="4" creationId="{DEBE74C9-0D80-346C-5F06-A2383F9BEFFF}"/>
          </ac:picMkLst>
        </pc:picChg>
        <pc:cxnChg chg="del">
          <ac:chgData name="Glen Jones" userId="e846aaca-4b24-4b13-b0d0-f2308e16b284" providerId="ADAL" clId="{A8529135-9DF2-4177-A82E-D8B4FAACD45B}" dt="2022-07-19T08:27:59.794" v="908" actId="478"/>
          <ac:cxnSpMkLst>
            <pc:docMk/>
            <pc:sldMk cId="3144828481" sldId="340"/>
            <ac:cxnSpMk id="6" creationId="{1FCC45A5-7D7C-DB24-6F1F-79C48C413DC3}"/>
          </ac:cxnSpMkLst>
        </pc:cxnChg>
        <pc:cxnChg chg="del">
          <ac:chgData name="Glen Jones" userId="e846aaca-4b24-4b13-b0d0-f2308e16b284" providerId="ADAL" clId="{A8529135-9DF2-4177-A82E-D8B4FAACD45B}" dt="2022-07-19T08:28:01.018" v="909" actId="478"/>
          <ac:cxnSpMkLst>
            <pc:docMk/>
            <pc:sldMk cId="3144828481" sldId="340"/>
            <ac:cxnSpMk id="34" creationId="{4407B014-DA46-B222-60AD-09D849244659}"/>
          </ac:cxnSpMkLst>
        </pc:cxnChg>
      </pc:sldChg>
      <pc:sldChg chg="add del">
        <pc:chgData name="Glen Jones" userId="e846aaca-4b24-4b13-b0d0-f2308e16b284" providerId="ADAL" clId="{A8529135-9DF2-4177-A82E-D8B4FAACD45B}" dt="2022-07-19T08:41:37.934" v="1011" actId="47"/>
        <pc:sldMkLst>
          <pc:docMk/>
          <pc:sldMk cId="3213736867" sldId="341"/>
        </pc:sldMkLst>
      </pc:sldChg>
      <pc:sldChg chg="addSp modSp add mod modAnim">
        <pc:chgData name="Glen Jones" userId="e846aaca-4b24-4b13-b0d0-f2308e16b284" providerId="ADAL" clId="{A8529135-9DF2-4177-A82E-D8B4FAACD45B}" dt="2022-07-19T08:33:00.306" v="1010" actId="207"/>
        <pc:sldMkLst>
          <pc:docMk/>
          <pc:sldMk cId="1734258171" sldId="342"/>
        </pc:sldMkLst>
        <pc:spChg chg="add mod">
          <ac:chgData name="Glen Jones" userId="e846aaca-4b24-4b13-b0d0-f2308e16b284" providerId="ADAL" clId="{A8529135-9DF2-4177-A82E-D8B4FAACD45B}" dt="2022-07-19T08:33:00.306" v="1010" actId="20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29:57.377" v="960" actId="115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30:02.267" v="962" actId="207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30:12.316" v="966" actId="20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30:07.340" v="964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addSp delSp modSp mod">
        <pc:chgData name="Glen Jones" userId="e846aaca-4b24-4b13-b0d0-f2308e16b284" providerId="ADAL" clId="{A8529135-9DF2-4177-A82E-D8B4FAACD45B}" dt="2022-07-19T08:42:28.426" v="1038" actId="20577"/>
        <pc:sldMkLst>
          <pc:docMk/>
          <pc:sldMk cId="805390595" sldId="343"/>
        </pc:sldMkLst>
        <pc:spChg chg="mod">
          <ac:chgData name="Glen Jones" userId="e846aaca-4b24-4b13-b0d0-f2308e16b284" providerId="ADAL" clId="{A8529135-9DF2-4177-A82E-D8B4FAACD45B}" dt="2022-07-19T08:42:11.770" v="1021" actId="20577"/>
          <ac:spMkLst>
            <pc:docMk/>
            <pc:sldMk cId="805390595" sldId="343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2:18.586" v="1025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22.050" v="1029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28.426" v="1038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2:25.266" v="1034" actId="20577"/>
          <ac:spMkLst>
            <pc:docMk/>
            <pc:sldMk cId="805390595" sldId="343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1:59.954" v="1016" actId="478"/>
          <ac:picMkLst>
            <pc:docMk/>
            <pc:sldMk cId="805390595" sldId="343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1:58.335" v="1015" actId="167"/>
          <ac:picMkLst>
            <pc:docMk/>
            <pc:sldMk cId="805390595" sldId="343"/>
            <ac:picMk id="5" creationId="{5D4A7E50-EC5C-B548-1A3A-1649EAD17471}"/>
          </ac:picMkLst>
        </pc:picChg>
      </pc:sldChg>
      <pc:sldChg chg="addSp delSp modSp mod">
        <pc:chgData name="Glen Jones" userId="e846aaca-4b24-4b13-b0d0-f2308e16b284" providerId="ADAL" clId="{A8529135-9DF2-4177-A82E-D8B4FAACD45B}" dt="2022-07-19T08:43:19.114" v="1073" actId="20577"/>
        <pc:sldMkLst>
          <pc:docMk/>
          <pc:sldMk cId="4176473621" sldId="344"/>
        </pc:sldMkLst>
        <pc:spChg chg="mod">
          <ac:chgData name="Glen Jones" userId="e846aaca-4b24-4b13-b0d0-f2308e16b284" providerId="ADAL" clId="{A8529135-9DF2-4177-A82E-D8B4FAACD45B}" dt="2022-07-19T08:43:14.922" v="1069" actId="20577"/>
          <ac:spMkLst>
            <pc:docMk/>
            <pc:sldMk cId="4176473621" sldId="344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8:43:19.114" v="1073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8:42:58.999" v="1063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2:56.531" v="1062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2:53.147" v="1061" actId="114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3:11.202" v="1067" actId="115"/>
          <ac:spMkLst>
            <pc:docMk/>
            <pc:sldMk cId="4176473621" sldId="344"/>
            <ac:spMk id="30" creationId="{01CE0B5B-C9F8-6AD3-6CC6-F6D3E8DA3367}"/>
          </ac:spMkLst>
        </pc:spChg>
        <pc:picChg chg="del">
          <ac:chgData name="Glen Jones" userId="e846aaca-4b24-4b13-b0d0-f2308e16b284" providerId="ADAL" clId="{A8529135-9DF2-4177-A82E-D8B4FAACD45B}" dt="2022-07-19T08:42:04.113" v="1017" actId="478"/>
          <ac:picMkLst>
            <pc:docMk/>
            <pc:sldMk cId="4176473621" sldId="344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42:08.055" v="1019" actId="167"/>
          <ac:picMkLst>
            <pc:docMk/>
            <pc:sldMk cId="4176473621" sldId="344"/>
            <ac:picMk id="9" creationId="{AD2C3CE2-434F-3F0A-4346-8DFAC185DDE7}"/>
          </ac:picMkLst>
        </pc:picChg>
      </pc:sldChg>
      <pc:sldChg chg="addSp delSp modSp add mod delAnim modAnim">
        <pc:chgData name="Glen Jones" userId="e846aaca-4b24-4b13-b0d0-f2308e16b284" providerId="ADAL" clId="{A8529135-9DF2-4177-A82E-D8B4FAACD45B}" dt="2022-07-19T08:53:19.183" v="1285"/>
        <pc:sldMkLst>
          <pc:docMk/>
          <pc:sldMk cId="1795071685" sldId="345"/>
        </pc:sldMkLst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A8529135-9DF2-4177-A82E-D8B4FAACD45B}" dt="2022-07-19T08:44:45.222" v="1128" actId="27636"/>
          <ac:spMkLst>
            <pc:docMk/>
            <pc:sldMk cId="1795071685" sldId="345"/>
            <ac:spMk id="3" creationId="{FA79B487-2B39-D1FB-C619-7086E17203C8}"/>
          </ac:spMkLst>
        </pc:spChg>
        <pc:spChg chg="add mod">
          <ac:chgData name="Glen Jones" userId="e846aaca-4b24-4b13-b0d0-f2308e16b284" providerId="ADAL" clId="{A8529135-9DF2-4177-A82E-D8B4FAACD45B}" dt="2022-07-19T08:47:40.536" v="1189" actId="1035"/>
          <ac:spMkLst>
            <pc:docMk/>
            <pc:sldMk cId="1795071685" sldId="345"/>
            <ac:spMk id="6" creationId="{B3A040A7-35CA-8767-822D-DBD9664B6C90}"/>
          </ac:spMkLst>
        </pc:spChg>
        <pc:spChg chg="add mod">
          <ac:chgData name="Glen Jones" userId="e846aaca-4b24-4b13-b0d0-f2308e16b284" providerId="ADAL" clId="{A8529135-9DF2-4177-A82E-D8B4FAACD45B}" dt="2022-07-19T08:52:25.090" v="1268" actId="207"/>
          <ac:spMkLst>
            <pc:docMk/>
            <pc:sldMk cId="1795071685" sldId="345"/>
            <ac:spMk id="7" creationId="{C67A9B27-A44B-9ED0-0564-A425126743D1}"/>
          </ac:spMkLst>
        </pc:spChg>
        <pc:spChg chg="del mod">
          <ac:chgData name="Glen Jones" userId="e846aaca-4b24-4b13-b0d0-f2308e16b284" providerId="ADAL" clId="{A8529135-9DF2-4177-A82E-D8B4FAACD45B}" dt="2022-07-19T08:44:47.864" v="1129" actId="478"/>
          <ac:spMkLst>
            <pc:docMk/>
            <pc:sldMk cId="1795071685" sldId="345"/>
            <ac:spMk id="8" creationId="{6D549731-BCFB-36A0-20EE-01EA1E12258D}"/>
          </ac:spMkLst>
        </pc:spChg>
        <pc:spChg chg="add del mod">
          <ac:chgData name="Glen Jones" userId="e846aaca-4b24-4b13-b0d0-f2308e16b284" providerId="ADAL" clId="{A8529135-9DF2-4177-A82E-D8B4FAACD45B}" dt="2022-07-19T08:45:18.998" v="1135" actId="478"/>
          <ac:spMkLst>
            <pc:docMk/>
            <pc:sldMk cId="1795071685" sldId="345"/>
            <ac:spMk id="10" creationId="{C79C177D-603C-F7EB-31DC-7C487A7398E3}"/>
          </ac:spMkLst>
        </pc:spChg>
        <pc:spChg chg="add mod">
          <ac:chgData name="Glen Jones" userId="e846aaca-4b24-4b13-b0d0-f2308e16b284" providerId="ADAL" clId="{A8529135-9DF2-4177-A82E-D8B4FAACD45B}" dt="2022-07-19T08:45:53.562" v="1151" actId="164"/>
          <ac:spMkLst>
            <pc:docMk/>
            <pc:sldMk cId="1795071685" sldId="345"/>
            <ac:spMk id="11" creationId="{02970471-42D7-BD2A-1635-0CEBF50F4A77}"/>
          </ac:spMkLst>
        </pc:spChg>
        <pc:spChg chg="add mod">
          <ac:chgData name="Glen Jones" userId="e846aaca-4b24-4b13-b0d0-f2308e16b284" providerId="ADAL" clId="{A8529135-9DF2-4177-A82E-D8B4FAACD45B}" dt="2022-07-19T08:46:34.454" v="1162" actId="1036"/>
          <ac:spMkLst>
            <pc:docMk/>
            <pc:sldMk cId="1795071685" sldId="345"/>
            <ac:spMk id="12" creationId="{ADFC24BE-FF2A-EB85-24B7-1B238AAC7A5E}"/>
          </ac:spMkLst>
        </pc:spChg>
        <pc:spChg chg="del mod">
          <ac:chgData name="Glen Jones" userId="e846aaca-4b24-4b13-b0d0-f2308e16b284" providerId="ADAL" clId="{A8529135-9DF2-4177-A82E-D8B4FAACD45B}" dt="2022-07-19T08:46:18.067" v="1158" actId="478"/>
          <ac:spMkLst>
            <pc:docMk/>
            <pc:sldMk cId="1795071685" sldId="345"/>
            <ac:spMk id="15" creationId="{4094E114-A57E-1893-6D74-37D8CE2C6D5A}"/>
          </ac:spMkLst>
        </pc:spChg>
        <pc:spChg chg="mod">
          <ac:chgData name="Glen Jones" userId="e846aaca-4b24-4b13-b0d0-f2308e16b284" providerId="ADAL" clId="{A8529135-9DF2-4177-A82E-D8B4FAACD45B}" dt="2022-07-19T08:46:05.810" v="1153" actId="1076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46:26.619" v="1160" actId="1076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46:59.203" v="1167" actId="1076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8:46:12.863" v="1156"/>
          <ac:spMkLst>
            <pc:docMk/>
            <pc:sldMk cId="1795071685" sldId="345"/>
            <ac:spMk id="19" creationId="{D432CD57-8C33-A384-65EF-721E798670BC}"/>
          </ac:spMkLst>
        </pc:spChg>
        <pc:spChg chg="mod">
          <ac:chgData name="Glen Jones" userId="e846aaca-4b24-4b13-b0d0-f2308e16b284" providerId="ADAL" clId="{A8529135-9DF2-4177-A82E-D8B4FAACD45B}" dt="2022-07-19T08:46:30.661" v="1161" actId="1036"/>
          <ac:spMkLst>
            <pc:docMk/>
            <pc:sldMk cId="1795071685" sldId="345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2" creationId="{67BAC20C-4213-6C11-563F-28B8DD6046BA}"/>
          </ac:spMkLst>
        </pc:spChg>
        <pc:spChg chg="mod">
          <ac:chgData name="Glen Jones" userId="e846aaca-4b24-4b13-b0d0-f2308e16b284" providerId="ADAL" clId="{A8529135-9DF2-4177-A82E-D8B4FAACD45B}" dt="2022-07-19T08:46:40.245" v="1163"/>
          <ac:spMkLst>
            <pc:docMk/>
            <pc:sldMk cId="1795071685" sldId="345"/>
            <ac:spMk id="23" creationId="{8EEB63BA-8595-ED8E-2088-64657FD8E2BC}"/>
          </ac:spMkLst>
        </pc:spChg>
        <pc:spChg chg="mod">
          <ac:chgData name="Glen Jones" userId="e846aaca-4b24-4b13-b0d0-f2308e16b284" providerId="ADAL" clId="{A8529135-9DF2-4177-A82E-D8B4FAACD45B}" dt="2022-07-19T08:50:12.684" v="1252" actId="14100"/>
          <ac:spMkLst>
            <pc:docMk/>
            <pc:sldMk cId="1795071685" sldId="345"/>
            <ac:spMk id="24" creationId="{B0DAC5D4-87D9-E4D1-F3B9-82F7C1804016}"/>
          </ac:spMkLst>
        </pc:spChg>
        <pc:spChg chg="mod">
          <ac:chgData name="Glen Jones" userId="e846aaca-4b24-4b13-b0d0-f2308e16b284" providerId="ADAL" clId="{A8529135-9DF2-4177-A82E-D8B4FAACD45B}" dt="2022-07-19T08:50:43.219" v="1256" actId="14100"/>
          <ac:spMkLst>
            <pc:docMk/>
            <pc:sldMk cId="1795071685" sldId="345"/>
            <ac:spMk id="26" creationId="{4825FFFA-A579-47DA-B599-F800FE871953}"/>
          </ac:spMkLst>
        </pc:spChg>
        <pc:spChg chg="mod">
          <ac:chgData name="Glen Jones" userId="e846aaca-4b24-4b13-b0d0-f2308e16b284" providerId="ADAL" clId="{A8529135-9DF2-4177-A82E-D8B4FAACD45B}" dt="2022-07-19T08:46:47.208" v="1165"/>
          <ac:spMkLst>
            <pc:docMk/>
            <pc:sldMk cId="1795071685" sldId="345"/>
            <ac:spMk id="27" creationId="{2C0A24E0-310A-CD79-2965-07D4780F51C7}"/>
          </ac:spMkLst>
        </pc:spChg>
        <pc:spChg chg="mod">
          <ac:chgData name="Glen Jones" userId="e846aaca-4b24-4b13-b0d0-f2308e16b284" providerId="ADAL" clId="{A8529135-9DF2-4177-A82E-D8B4FAACD45B}" dt="2022-07-19T08:50:19.084" v="1253" actId="14100"/>
          <ac:spMkLst>
            <pc:docMk/>
            <pc:sldMk cId="1795071685" sldId="345"/>
            <ac:spMk id="28" creationId="{8D665B62-F8F1-7C76-949D-E50710E16D85}"/>
          </ac:spMkLst>
        </pc:spChg>
        <pc:spChg chg="add mod">
          <ac:chgData name="Glen Jones" userId="e846aaca-4b24-4b13-b0d0-f2308e16b284" providerId="ADAL" clId="{A8529135-9DF2-4177-A82E-D8B4FAACD45B}" dt="2022-07-19T08:47:57.593" v="1195" actId="1076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46:10.619" v="1155" actId="1076"/>
          <ac:spMkLst>
            <pc:docMk/>
            <pc:sldMk cId="1795071685" sldId="345"/>
            <ac:spMk id="30" creationId="{01CE0B5B-C9F8-6AD3-6CC6-F6D3E8DA3367}"/>
          </ac:spMkLst>
        </pc:spChg>
        <pc:spChg chg="add mod">
          <ac:chgData name="Glen Jones" userId="e846aaca-4b24-4b13-b0d0-f2308e16b284" providerId="ADAL" clId="{A8529135-9DF2-4177-A82E-D8B4FAACD45B}" dt="2022-07-19T08:48:13.987" v="1211" actId="1038"/>
          <ac:spMkLst>
            <pc:docMk/>
            <pc:sldMk cId="1795071685" sldId="345"/>
            <ac:spMk id="31" creationId="{B7AB6F8B-5082-930A-D430-CE8598F38E0C}"/>
          </ac:spMkLst>
        </pc:spChg>
        <pc:spChg chg="add mod">
          <ac:chgData name="Glen Jones" userId="e846aaca-4b24-4b13-b0d0-f2308e16b284" providerId="ADAL" clId="{A8529135-9DF2-4177-A82E-D8B4FAACD45B}" dt="2022-07-19T08:49:43.423" v="1231" actId="6549"/>
          <ac:spMkLst>
            <pc:docMk/>
            <pc:sldMk cId="1795071685" sldId="345"/>
            <ac:spMk id="32" creationId="{92341AFB-1728-5A3D-6D42-C512251884AE}"/>
          </ac:spMkLst>
        </pc:spChg>
        <pc:spChg chg="add mod">
          <ac:chgData name="Glen Jones" userId="e846aaca-4b24-4b13-b0d0-f2308e16b284" providerId="ADAL" clId="{A8529135-9DF2-4177-A82E-D8B4FAACD45B}" dt="2022-07-19T08:48:59.524" v="1220" actId="1038"/>
          <ac:spMkLst>
            <pc:docMk/>
            <pc:sldMk cId="1795071685" sldId="345"/>
            <ac:spMk id="33" creationId="{428D3DA3-8147-C45B-3810-D742F21B5518}"/>
          </ac:spMkLst>
        </pc:spChg>
        <pc:spChg chg="add mod">
          <ac:chgData name="Glen Jones" userId="e846aaca-4b24-4b13-b0d0-f2308e16b284" providerId="ADAL" clId="{A8529135-9DF2-4177-A82E-D8B4FAACD45B}" dt="2022-07-19T08:50:06.797" v="1251" actId="6549"/>
          <ac:spMkLst>
            <pc:docMk/>
            <pc:sldMk cId="1795071685" sldId="345"/>
            <ac:spMk id="34" creationId="{A8E087C1-18A6-2F25-DA23-54F933D9034A}"/>
          </ac:spMkLst>
        </pc:spChg>
        <pc:spChg chg="add mod">
          <ac:chgData name="Glen Jones" userId="e846aaca-4b24-4b13-b0d0-f2308e16b284" providerId="ADAL" clId="{A8529135-9DF2-4177-A82E-D8B4FAACD45B}" dt="2022-07-19T08:50:49.874" v="1257" actId="1076"/>
          <ac:spMkLst>
            <pc:docMk/>
            <pc:sldMk cId="1795071685" sldId="345"/>
            <ac:spMk id="35" creationId="{1C146586-BD90-DAA5-6C02-8CD170225EE2}"/>
          </ac:spMkLst>
        </pc:spChg>
        <pc:spChg chg="add mod">
          <ac:chgData name="Glen Jones" userId="e846aaca-4b24-4b13-b0d0-f2308e16b284" providerId="ADAL" clId="{A8529135-9DF2-4177-A82E-D8B4FAACD45B}" dt="2022-07-19T08:49:22.476" v="1222" actId="1076"/>
          <ac:spMkLst>
            <pc:docMk/>
            <pc:sldMk cId="1795071685" sldId="345"/>
            <ac:spMk id="36" creationId="{1094DBE4-BA60-A14B-C9F6-FADE7619309D}"/>
          </ac:spMkLst>
        </pc:spChg>
        <pc:spChg chg="add mod">
          <ac:chgData name="Glen Jones" userId="e846aaca-4b24-4b13-b0d0-f2308e16b284" providerId="ADAL" clId="{A8529135-9DF2-4177-A82E-D8B4FAACD45B}" dt="2022-07-19T08:50:25.906" v="1254" actId="1036"/>
          <ac:spMkLst>
            <pc:docMk/>
            <pc:sldMk cId="1795071685" sldId="345"/>
            <ac:spMk id="37" creationId="{CCDB45EE-59F1-970D-B759-E56FA6429C3E}"/>
          </ac:spMkLst>
        </pc:spChg>
        <pc:spChg chg="add del mod">
          <ac:chgData name="Glen Jones" userId="e846aaca-4b24-4b13-b0d0-f2308e16b284" providerId="ADAL" clId="{A8529135-9DF2-4177-A82E-D8B4FAACD45B}" dt="2022-07-19T08:49:34.102" v="1225" actId="478"/>
          <ac:spMkLst>
            <pc:docMk/>
            <pc:sldMk cId="1795071685" sldId="345"/>
            <ac:spMk id="38" creationId="{D3863CF1-6E43-20C1-AA6F-436BE74D1E52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39" creationId="{5D8E9496-FECD-F3D4-293D-7981617D1560}"/>
          </ac:spMkLst>
        </pc:spChg>
        <pc:spChg chg="add mod">
          <ac:chgData name="Glen Jones" userId="e846aaca-4b24-4b13-b0d0-f2308e16b284" providerId="ADAL" clId="{A8529135-9DF2-4177-A82E-D8B4FAACD45B}" dt="2022-07-19T08:49:30.236" v="1224" actId="1076"/>
          <ac:spMkLst>
            <pc:docMk/>
            <pc:sldMk cId="1795071685" sldId="345"/>
            <ac:spMk id="40" creationId="{7985BC04-EAB3-F599-417E-3E582B66FC12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1" creationId="{7C553C35-B348-0062-5C9C-4495AB97CD40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2" creationId="{0C884B21-5347-2EDE-17EE-80D2646ED6C5}"/>
          </ac:spMkLst>
        </pc:spChg>
        <pc:spChg chg="add del mod">
          <ac:chgData name="Glen Jones" userId="e846aaca-4b24-4b13-b0d0-f2308e16b284" providerId="ADAL" clId="{A8529135-9DF2-4177-A82E-D8B4FAACD45B}" dt="2022-07-19T08:52:36.591" v="1271"/>
          <ac:spMkLst>
            <pc:docMk/>
            <pc:sldMk cId="1795071685" sldId="345"/>
            <ac:spMk id="43" creationId="{01964CC9-5CA6-1C15-CD44-C3DBA6951143}"/>
          </ac:spMkLst>
        </pc:spChg>
        <pc:spChg chg="add mod">
          <ac:chgData name="Glen Jones" userId="e846aaca-4b24-4b13-b0d0-f2308e16b284" providerId="ADAL" clId="{A8529135-9DF2-4177-A82E-D8B4FAACD45B}" dt="2022-07-19T08:52:40.299" v="1273" actId="1076"/>
          <ac:spMkLst>
            <pc:docMk/>
            <pc:sldMk cId="1795071685" sldId="345"/>
            <ac:spMk id="44" creationId="{F1F149DF-DF7B-0D72-336F-A4E06497704B}"/>
          </ac:spMkLst>
        </pc:spChg>
        <pc:spChg chg="add mod">
          <ac:chgData name="Glen Jones" userId="e846aaca-4b24-4b13-b0d0-f2308e16b284" providerId="ADAL" clId="{A8529135-9DF2-4177-A82E-D8B4FAACD45B}" dt="2022-07-19T08:52:45.771" v="1275" actId="1076"/>
          <ac:spMkLst>
            <pc:docMk/>
            <pc:sldMk cId="1795071685" sldId="345"/>
            <ac:spMk id="45" creationId="{A2798476-8AB5-2819-0BD6-05A3ED546B51}"/>
          </ac:spMkLst>
        </pc:spChg>
        <pc:spChg chg="add mod">
          <ac:chgData name="Glen Jones" userId="e846aaca-4b24-4b13-b0d0-f2308e16b284" providerId="ADAL" clId="{A8529135-9DF2-4177-A82E-D8B4FAACD45B}" dt="2022-07-19T08:52:52.573" v="1277" actId="1076"/>
          <ac:spMkLst>
            <pc:docMk/>
            <pc:sldMk cId="1795071685" sldId="345"/>
            <ac:spMk id="46" creationId="{6B2370DD-507E-72B1-5F37-54307916D2A8}"/>
          </ac:spMkLst>
        </pc:spChg>
        <pc:grpChg chg="add mod">
          <ac:chgData name="Glen Jones" userId="e846aaca-4b24-4b13-b0d0-f2308e16b284" providerId="ADAL" clId="{A8529135-9DF2-4177-A82E-D8B4FAACD45B}" dt="2022-07-19T08:46:07.371" v="1154" actId="1076"/>
          <ac:grpSpMkLst>
            <pc:docMk/>
            <pc:sldMk cId="1795071685" sldId="345"/>
            <ac:grpSpMk id="5" creationId="{7390193F-344B-B6B1-B12F-A1483C4320F3}"/>
          </ac:grpSpMkLst>
        </pc:grpChg>
        <pc:grpChg chg="add mod">
          <ac:chgData name="Glen Jones" userId="e846aaca-4b24-4b13-b0d0-f2308e16b284" providerId="ADAL" clId="{A8529135-9DF2-4177-A82E-D8B4FAACD45B}" dt="2022-07-19T08:46:22.514" v="1159" actId="1076"/>
          <ac:grpSpMkLst>
            <pc:docMk/>
            <pc:sldMk cId="1795071685" sldId="345"/>
            <ac:grpSpMk id="14" creationId="{DEEAB636-3378-C228-FDFC-D9203263B394}"/>
          </ac:grpSpMkLst>
        </pc:grpChg>
        <pc:grpChg chg="add mod">
          <ac:chgData name="Glen Jones" userId="e846aaca-4b24-4b13-b0d0-f2308e16b284" providerId="ADAL" clId="{A8529135-9DF2-4177-A82E-D8B4FAACD45B}" dt="2022-07-19T08:46:45.627" v="1164" actId="1076"/>
          <ac:grpSpMkLst>
            <pc:docMk/>
            <pc:sldMk cId="1795071685" sldId="345"/>
            <ac:grpSpMk id="21" creationId="{BEEDC10A-9A9B-4709-C89B-35A70F888E1A}"/>
          </ac:grpSpMkLst>
        </pc:grpChg>
        <pc:grpChg chg="add mod">
          <ac:chgData name="Glen Jones" userId="e846aaca-4b24-4b13-b0d0-f2308e16b284" providerId="ADAL" clId="{A8529135-9DF2-4177-A82E-D8B4FAACD45B}" dt="2022-07-19T08:46:55.395" v="1166" actId="1076"/>
          <ac:grpSpMkLst>
            <pc:docMk/>
            <pc:sldMk cId="1795071685" sldId="345"/>
            <ac:grpSpMk id="25" creationId="{9662F42B-58AA-9A27-76D1-63AAE5E77E1B}"/>
          </ac:grpSpMkLst>
        </pc:grpChg>
      </pc:sldChg>
      <pc:sldChg chg="modSp add mod modAnim">
        <pc:chgData name="Glen Jones" userId="e846aaca-4b24-4b13-b0d0-f2308e16b284" providerId="ADAL" clId="{A8529135-9DF2-4177-A82E-D8B4FAACD45B}" dt="2022-07-19T08:55:00.643" v="1289"/>
        <pc:sldMkLst>
          <pc:docMk/>
          <pc:sldMk cId="4268363631" sldId="346"/>
        </pc:sldMkLst>
        <pc:picChg chg="mod">
          <ac:chgData name="Glen Jones" userId="e846aaca-4b24-4b13-b0d0-f2308e16b284" providerId="ADAL" clId="{A8529135-9DF2-4177-A82E-D8B4FAACD45B}" dt="2022-07-19T08:54:53.307" v="1288" actId="1076"/>
          <ac:picMkLst>
            <pc:docMk/>
            <pc:sldMk cId="4268363631" sldId="346"/>
            <ac:picMk id="4" creationId="{DEBE74C9-0D80-346C-5F06-A2383F9BEFFF}"/>
          </ac:picMkLst>
        </pc:picChg>
      </pc:sldChg>
      <pc:sldChg chg="addSp delSp modSp mod delAnim modAnim">
        <pc:chgData name="Glen Jones" userId="e846aaca-4b24-4b13-b0d0-f2308e16b284" providerId="ADAL" clId="{A8529135-9DF2-4177-A82E-D8B4FAACD45B}" dt="2022-07-19T09:03:35.734" v="1455"/>
        <pc:sldMkLst>
          <pc:docMk/>
          <pc:sldMk cId="3335674805" sldId="347"/>
        </pc:sldMkLst>
        <pc:spChg chg="mod">
          <ac:chgData name="Glen Jones" userId="e846aaca-4b24-4b13-b0d0-f2308e16b284" providerId="ADAL" clId="{A8529135-9DF2-4177-A82E-D8B4FAACD45B}" dt="2022-07-19T08:56:19.972" v="1330" actId="6549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A8529135-9DF2-4177-A82E-D8B4FAACD45B}" dt="2022-07-19T08:56:13.733" v="1324" actId="20577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8:55:55.610" v="1312" actId="6549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8:56:42.933" v="1340" actId="20577"/>
          <ac:spMkLst>
            <pc:docMk/>
            <pc:sldMk cId="3335674805" sldId="347"/>
            <ac:spMk id="18" creationId="{FC6242E5-13CC-5E55-E90C-C32E7BAFEAFB}"/>
          </ac:spMkLst>
        </pc:spChg>
        <pc:spChg chg="mod topLvl">
          <ac:chgData name="Glen Jones" userId="e846aaca-4b24-4b13-b0d0-f2308e16b284" providerId="ADAL" clId="{A8529135-9DF2-4177-A82E-D8B4FAACD45B}" dt="2022-07-19T08:59:04.652" v="1407" actId="1036"/>
          <ac:spMkLst>
            <pc:docMk/>
            <pc:sldMk cId="3335674805" sldId="347"/>
            <ac:spMk id="19" creationId="{D432CD57-8C33-A384-65EF-721E798670BC}"/>
          </ac:spMkLst>
        </pc:spChg>
        <pc:spChg chg="del topLvl">
          <ac:chgData name="Glen Jones" userId="e846aaca-4b24-4b13-b0d0-f2308e16b284" providerId="ADAL" clId="{A8529135-9DF2-4177-A82E-D8B4FAACD45B}" dt="2022-07-19T08:58:54.087" v="1401" actId="478"/>
          <ac:spMkLst>
            <pc:docMk/>
            <pc:sldMk cId="3335674805" sldId="347"/>
            <ac:spMk id="20" creationId="{99D60A3B-5214-FAC5-BC4E-B7220F2D2CDF}"/>
          </ac:spMkLst>
        </pc:spChg>
        <pc:spChg chg="mod">
          <ac:chgData name="Glen Jones" userId="e846aaca-4b24-4b13-b0d0-f2308e16b284" providerId="ADAL" clId="{A8529135-9DF2-4177-A82E-D8B4FAACD45B}" dt="2022-07-19T08:59:30.275" v="1415" actId="14100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A8529135-9DF2-4177-A82E-D8B4FAACD45B}" dt="2022-07-19T08:56:22.727" v="1332" actId="20577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A8529135-9DF2-4177-A82E-D8B4FAACD45B}" dt="2022-07-19T08:57:05.747" v="1349" actId="207"/>
          <ac:spMkLst>
            <pc:docMk/>
            <pc:sldMk cId="3335674805" sldId="347"/>
            <ac:spMk id="30" creationId="{01CE0B5B-C9F8-6AD3-6CC6-F6D3E8DA3367}"/>
          </ac:spMkLst>
        </pc:spChg>
        <pc:spChg chg="mod">
          <ac:chgData name="Glen Jones" userId="e846aaca-4b24-4b13-b0d0-f2308e16b284" providerId="ADAL" clId="{A8529135-9DF2-4177-A82E-D8B4FAACD45B}" dt="2022-07-19T08:56:27.779" v="1334" actId="20577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A8529135-9DF2-4177-A82E-D8B4FAACD45B}" dt="2022-07-19T08:55:58.101" v="1314" actId="20577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A8529135-9DF2-4177-A82E-D8B4FAACD45B}" dt="2022-07-19T08:56:00.722" v="1316" actId="20577"/>
          <ac:spMkLst>
            <pc:docMk/>
            <pc:sldMk cId="3335674805" sldId="347"/>
            <ac:spMk id="33" creationId="{428D3DA3-8147-C45B-3810-D742F21B5518}"/>
          </ac:spMkLst>
        </pc:spChg>
        <pc:spChg chg="mod">
          <ac:chgData name="Glen Jones" userId="e846aaca-4b24-4b13-b0d0-f2308e16b284" providerId="ADAL" clId="{A8529135-9DF2-4177-A82E-D8B4FAACD45B}" dt="2022-07-19T08:59:44.355" v="1423" actId="1035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A8529135-9DF2-4177-A82E-D8B4FAACD45B}" dt="2022-07-19T08:59:19.466" v="1412" actId="20577"/>
          <ac:spMkLst>
            <pc:docMk/>
            <pc:sldMk cId="3335674805" sldId="347"/>
            <ac:spMk id="36" creationId="{1094DBE4-BA60-A14B-C9F6-FADE7619309D}"/>
          </ac:spMkLst>
        </pc:spChg>
        <pc:spChg chg="mod">
          <ac:chgData name="Glen Jones" userId="e846aaca-4b24-4b13-b0d0-f2308e16b284" providerId="ADAL" clId="{A8529135-9DF2-4177-A82E-D8B4FAACD45B}" dt="2022-07-19T08:59:40.342" v="1418" actId="20577"/>
          <ac:spMkLst>
            <pc:docMk/>
            <pc:sldMk cId="3335674805" sldId="347"/>
            <ac:spMk id="37" creationId="{CCDB45EE-59F1-970D-B759-E56FA6429C3E}"/>
          </ac:spMkLst>
        </pc:spChg>
        <pc:spChg chg="del mod">
          <ac:chgData name="Glen Jones" userId="e846aaca-4b24-4b13-b0d0-f2308e16b284" providerId="ADAL" clId="{A8529135-9DF2-4177-A82E-D8B4FAACD45B}" dt="2022-07-19T08:58:09.280" v="1379"/>
          <ac:spMkLst>
            <pc:docMk/>
            <pc:sldMk cId="3335674805" sldId="347"/>
            <ac:spMk id="39" creationId="{5D8E9496-FECD-F3D4-293D-7981617D1560}"/>
          </ac:spMkLst>
        </pc:spChg>
        <pc:spChg chg="del">
          <ac:chgData name="Glen Jones" userId="e846aaca-4b24-4b13-b0d0-f2308e16b284" providerId="ADAL" clId="{A8529135-9DF2-4177-A82E-D8B4FAACD45B}" dt="2022-07-19T08:58:42.211" v="1391" actId="478"/>
          <ac:spMkLst>
            <pc:docMk/>
            <pc:sldMk cId="3335674805" sldId="347"/>
            <ac:spMk id="40" creationId="{7985BC04-EAB3-F599-417E-3E582B66FC12}"/>
          </ac:spMkLst>
        </pc:spChg>
        <pc:spChg chg="add del mod ord">
          <ac:chgData name="Glen Jones" userId="e846aaca-4b24-4b13-b0d0-f2308e16b284" providerId="ADAL" clId="{A8529135-9DF2-4177-A82E-D8B4FAACD45B}" dt="2022-07-19T08:58:09.271" v="1377" actId="478"/>
          <ac:spMkLst>
            <pc:docMk/>
            <pc:sldMk cId="3335674805" sldId="347"/>
            <ac:spMk id="41" creationId="{146333DD-B8C4-78D6-1F8E-6057A88416F9}"/>
          </ac:spMkLst>
        </pc:spChg>
        <pc:spChg chg="add del mod">
          <ac:chgData name="Glen Jones" userId="e846aaca-4b24-4b13-b0d0-f2308e16b284" providerId="ADAL" clId="{A8529135-9DF2-4177-A82E-D8B4FAACD45B}" dt="2022-07-19T08:58:14.750" v="1381"/>
          <ac:spMkLst>
            <pc:docMk/>
            <pc:sldMk cId="3335674805" sldId="347"/>
            <ac:spMk id="42" creationId="{2CA50591-2F88-7154-7BB9-08A849C3F242}"/>
          </ac:spMkLst>
        </pc:spChg>
        <pc:spChg chg="add del mod">
          <ac:chgData name="Glen Jones" userId="e846aaca-4b24-4b13-b0d0-f2308e16b284" providerId="ADAL" clId="{A8529135-9DF2-4177-A82E-D8B4FAACD45B}" dt="2022-07-19T08:58:25.512" v="1383" actId="478"/>
          <ac:spMkLst>
            <pc:docMk/>
            <pc:sldMk cId="3335674805" sldId="347"/>
            <ac:spMk id="43" creationId="{A321C1A5-FB52-9424-C01A-848C537C9694}"/>
          </ac:spMkLst>
        </pc:spChg>
        <pc:spChg chg="add mod">
          <ac:chgData name="Glen Jones" userId="e846aaca-4b24-4b13-b0d0-f2308e16b284" providerId="ADAL" clId="{A8529135-9DF2-4177-A82E-D8B4FAACD45B}" dt="2022-07-19T09:01:42.820" v="1430" actId="14100"/>
          <ac:spMkLst>
            <pc:docMk/>
            <pc:sldMk cId="3335674805" sldId="347"/>
            <ac:spMk id="47" creationId="{5DC00810-7B69-4A64-3222-0A65386540F2}"/>
          </ac:spMkLst>
        </pc:spChg>
        <pc:spChg chg="add mod">
          <ac:chgData name="Glen Jones" userId="e846aaca-4b24-4b13-b0d0-f2308e16b284" providerId="ADAL" clId="{A8529135-9DF2-4177-A82E-D8B4FAACD45B}" dt="2022-07-19T09:01:16.717" v="1424" actId="1036"/>
          <ac:spMkLst>
            <pc:docMk/>
            <pc:sldMk cId="3335674805" sldId="347"/>
            <ac:spMk id="48" creationId="{19B1E8ED-3DD6-10CE-3CD5-356DA298E8AC}"/>
          </ac:spMkLst>
        </pc:spChg>
        <pc:spChg chg="add mod">
          <ac:chgData name="Glen Jones" userId="e846aaca-4b24-4b13-b0d0-f2308e16b284" providerId="ADAL" clId="{A8529135-9DF2-4177-A82E-D8B4FAACD45B}" dt="2022-07-19T09:01:26.160" v="1426" actId="1036"/>
          <ac:spMkLst>
            <pc:docMk/>
            <pc:sldMk cId="3335674805" sldId="347"/>
            <ac:spMk id="49" creationId="{78E9D6C4-A47A-F33E-3EFA-D359EB9DBEBA}"/>
          </ac:spMkLst>
        </pc:spChg>
        <pc:spChg chg="add mod">
          <ac:chgData name="Glen Jones" userId="e846aaca-4b24-4b13-b0d0-f2308e16b284" providerId="ADAL" clId="{A8529135-9DF2-4177-A82E-D8B4FAACD45B}" dt="2022-07-19T09:01:36.644" v="1428" actId="1076"/>
          <ac:spMkLst>
            <pc:docMk/>
            <pc:sldMk cId="3335674805" sldId="347"/>
            <ac:spMk id="50" creationId="{1FDFC038-F521-E84F-3F7E-E826E06574D8}"/>
          </ac:spMkLst>
        </pc:spChg>
        <pc:spChg chg="add mod">
          <ac:chgData name="Glen Jones" userId="e846aaca-4b24-4b13-b0d0-f2308e16b284" providerId="ADAL" clId="{A8529135-9DF2-4177-A82E-D8B4FAACD45B}" dt="2022-07-19T09:01:48.971" v="1431" actId="1076"/>
          <ac:spMkLst>
            <pc:docMk/>
            <pc:sldMk cId="3335674805" sldId="347"/>
            <ac:spMk id="51" creationId="{F5592B50-3F16-5E3F-540A-A8B49527C968}"/>
          </ac:spMkLst>
        </pc:spChg>
        <pc:spChg chg="add mod">
          <ac:chgData name="Glen Jones" userId="e846aaca-4b24-4b13-b0d0-f2308e16b284" providerId="ADAL" clId="{A8529135-9DF2-4177-A82E-D8B4FAACD45B}" dt="2022-07-19T09:01:59.877" v="1433" actId="1076"/>
          <ac:spMkLst>
            <pc:docMk/>
            <pc:sldMk cId="3335674805" sldId="347"/>
            <ac:spMk id="52" creationId="{4BA15A32-C890-BA41-CC35-702545EAC19A}"/>
          </ac:spMkLst>
        </pc:spChg>
        <pc:spChg chg="add mod">
          <ac:chgData name="Glen Jones" userId="e846aaca-4b24-4b13-b0d0-f2308e16b284" providerId="ADAL" clId="{A8529135-9DF2-4177-A82E-D8B4FAACD45B}" dt="2022-07-19T09:02:11.426" v="1437" actId="1038"/>
          <ac:spMkLst>
            <pc:docMk/>
            <pc:sldMk cId="3335674805" sldId="347"/>
            <ac:spMk id="53" creationId="{7DADC2AF-2F08-E537-2300-2489F9EE7C92}"/>
          </ac:spMkLst>
        </pc:spChg>
        <pc:grpChg chg="del mod">
          <ac:chgData name="Glen Jones" userId="e846aaca-4b24-4b13-b0d0-f2308e16b284" providerId="ADAL" clId="{A8529135-9DF2-4177-A82E-D8B4FAACD45B}" dt="2022-07-19T08:58:54.087" v="1401" actId="478"/>
          <ac:grpSpMkLst>
            <pc:docMk/>
            <pc:sldMk cId="3335674805" sldId="347"/>
            <ac:grpSpMk id="14" creationId="{DEEAB636-3378-C228-FDFC-D9203263B394}"/>
          </ac:grpSpMkLst>
        </pc:grpChg>
        <pc:picChg chg="del">
          <ac:chgData name="Glen Jones" userId="e846aaca-4b24-4b13-b0d0-f2308e16b284" providerId="ADAL" clId="{A8529135-9DF2-4177-A82E-D8B4FAACD45B}" dt="2022-07-19T08:55:22.232" v="1290" actId="478"/>
          <ac:picMkLst>
            <pc:docMk/>
            <pc:sldMk cId="3335674805" sldId="347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7:24.345" v="1351" actId="1076"/>
          <ac:picMkLst>
            <pc:docMk/>
            <pc:sldMk cId="3335674805" sldId="347"/>
            <ac:picMk id="38" creationId="{363C9137-C37E-7AAC-8C6E-D5A79D693F37}"/>
          </ac:picMkLst>
        </pc:picChg>
        <pc:picChg chg="add mod">
          <ac:chgData name="Glen Jones" userId="e846aaca-4b24-4b13-b0d0-f2308e16b284" providerId="ADAL" clId="{A8529135-9DF2-4177-A82E-D8B4FAACD45B}" dt="2022-07-19T09:03:35.734" v="1455"/>
          <ac:picMkLst>
            <pc:docMk/>
            <pc:sldMk cId="3335674805" sldId="347"/>
            <ac:picMk id="54" creationId="{25788904-EE9C-DA9B-7F1C-6FD3ADA235CC}"/>
          </ac:picMkLst>
        </pc:picChg>
      </pc:sldChg>
      <pc:sldChg chg="addSp delSp modSp del mod">
        <pc:chgData name="Glen Jones" userId="e846aaca-4b24-4b13-b0d0-f2308e16b284" providerId="ADAL" clId="{A8529135-9DF2-4177-A82E-D8B4FAACD45B}" dt="2022-07-19T08:56:44.941" v="1341" actId="47"/>
        <pc:sldMkLst>
          <pc:docMk/>
          <pc:sldMk cId="634383526" sldId="348"/>
        </pc:sldMkLst>
        <pc:picChg chg="del">
          <ac:chgData name="Glen Jones" userId="e846aaca-4b24-4b13-b0d0-f2308e16b284" providerId="ADAL" clId="{A8529135-9DF2-4177-A82E-D8B4FAACD45B}" dt="2022-07-19T08:55:24.102" v="1291" actId="478"/>
          <ac:picMkLst>
            <pc:docMk/>
            <pc:sldMk cId="634383526" sldId="348"/>
            <ac:picMk id="4" creationId="{DEBE74C9-0D80-346C-5F06-A2383F9BEFFF}"/>
          </ac:picMkLst>
        </pc:picChg>
        <pc:picChg chg="add mod ord">
          <ac:chgData name="Glen Jones" userId="e846aaca-4b24-4b13-b0d0-f2308e16b284" providerId="ADAL" clId="{A8529135-9DF2-4177-A82E-D8B4FAACD45B}" dt="2022-07-19T08:55:29.737" v="1300" actId="167"/>
          <ac:picMkLst>
            <pc:docMk/>
            <pc:sldMk cId="634383526" sldId="348"/>
            <ac:picMk id="9" creationId="{20E40269-A979-4C54-AFFD-592AC91ECB1E}"/>
          </ac:picMkLst>
        </pc:picChg>
      </pc:sldChg>
      <pc:sldChg chg="addSp modSp add mod modAnim">
        <pc:chgData name="Glen Jones" userId="e846aaca-4b24-4b13-b0d0-f2308e16b284" providerId="ADAL" clId="{A8529135-9DF2-4177-A82E-D8B4FAACD45B}" dt="2022-07-19T09:03:33.644" v="1454" actId="1076"/>
        <pc:sldMkLst>
          <pc:docMk/>
          <pc:sldMk cId="2693654492" sldId="348"/>
        </pc:sldMkLst>
        <pc:picChg chg="add mod">
          <ac:chgData name="Glen Jones" userId="e846aaca-4b24-4b13-b0d0-f2308e16b284" providerId="ADAL" clId="{A8529135-9DF2-4177-A82E-D8B4FAACD45B}" dt="2022-07-19T09:03:33.644" v="1454" actId="1076"/>
          <ac:picMkLst>
            <pc:docMk/>
            <pc:sldMk cId="2693654492" sldId="348"/>
            <ac:picMk id="41" creationId="{FF6B681B-C2EC-0036-F483-08711481164F}"/>
          </ac:picMkLst>
        </pc:pic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851245110" sldId="349"/>
        </pc:sldMkLst>
      </pc:sldChg>
      <pc:sldChg chg="modSp add mod">
        <pc:chgData name="Glen Jones" userId="e846aaca-4b24-4b13-b0d0-f2308e16b284" providerId="ADAL" clId="{A8529135-9DF2-4177-A82E-D8B4FAACD45B}" dt="2022-07-19T09:08:19.107" v="1611" actId="115"/>
        <pc:sldMkLst>
          <pc:docMk/>
          <pc:sldMk cId="1689192634" sldId="349"/>
        </pc:sldMkLst>
        <pc:spChg chg="mod">
          <ac:chgData name="Glen Jones" userId="e846aaca-4b24-4b13-b0d0-f2308e16b284" providerId="ADAL" clId="{A8529135-9DF2-4177-A82E-D8B4FAACD45B}" dt="2022-07-19T09:07:35.098" v="1531" actId="14100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08:19.107" v="1611" actId="115"/>
          <ac:spMkLst>
            <pc:docMk/>
            <pc:sldMk cId="1689192634" sldId="349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07:39.402" v="1532" actId="1076"/>
          <ac:spMkLst>
            <pc:docMk/>
            <pc:sldMk cId="1689192634" sldId="349"/>
            <ac:spMk id="30" creationId="{01CE0B5B-C9F8-6AD3-6CC6-F6D3E8DA3367}"/>
          </ac:spMkLst>
        </pc:spChg>
      </pc:sldChg>
      <pc:sldChg chg="add del">
        <pc:chgData name="Glen Jones" userId="e846aaca-4b24-4b13-b0d0-f2308e16b284" providerId="ADAL" clId="{A8529135-9DF2-4177-A82E-D8B4FAACD45B}" dt="2022-07-19T08:55:34.691" v="1302"/>
        <pc:sldMkLst>
          <pc:docMk/>
          <pc:sldMk cId="1446530165" sldId="350"/>
        </pc:sldMkLst>
      </pc:sldChg>
      <pc:sldChg chg="modSp add mod">
        <pc:chgData name="Glen Jones" userId="e846aaca-4b24-4b13-b0d0-f2308e16b284" providerId="ADAL" clId="{A8529135-9DF2-4177-A82E-D8B4FAACD45B}" dt="2022-07-19T09:11:13.388" v="1675" actId="20577"/>
        <pc:sldMkLst>
          <pc:docMk/>
          <pc:sldMk cId="2642803415" sldId="350"/>
        </pc:sldMkLst>
        <pc:spChg chg="mod">
          <ac:chgData name="Glen Jones" userId="e846aaca-4b24-4b13-b0d0-f2308e16b284" providerId="ADAL" clId="{A8529135-9DF2-4177-A82E-D8B4FAACD45B}" dt="2022-07-19T09:10:35.539" v="1659" actId="14100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A8529135-9DF2-4177-A82E-D8B4FAACD45B}" dt="2022-07-19T09:11:13.388" v="1675" actId="20577"/>
          <ac:spMkLst>
            <pc:docMk/>
            <pc:sldMk cId="2642803415" sldId="350"/>
            <ac:spMk id="8" creationId="{6D549731-BCFB-36A0-20EE-01EA1E12258D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6" creationId="{0FE7A653-4ED8-B37C-3E18-3704C0AA5F21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7" creationId="{EABFA501-86CD-E2E7-3D0D-9C5AFF67FE42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18" creationId="{FC6242E5-13CC-5E55-E90C-C32E7BAFEAFB}"/>
          </ac:spMkLst>
        </pc:spChg>
        <pc:spChg chg="mod">
          <ac:chgData name="Glen Jones" userId="e846aaca-4b24-4b13-b0d0-f2308e16b284" providerId="ADAL" clId="{A8529135-9DF2-4177-A82E-D8B4FAACD45B}" dt="2022-07-19T09:10:42.650" v="1660" actId="1076"/>
          <ac:spMkLst>
            <pc:docMk/>
            <pc:sldMk cId="2642803415" sldId="350"/>
            <ac:spMk id="30" creationId="{01CE0B5B-C9F8-6AD3-6CC6-F6D3E8DA3367}"/>
          </ac:spMkLst>
        </pc:spChg>
      </pc:sldChg>
    </pc:docChg>
  </pc:docChgLst>
  <pc:docChgLst>
    <pc:chgData name="Glen Jones" userId="e846aaca-4b24-4b13-b0d0-f2308e16b284" providerId="ADAL" clId="{1EB3996A-DCBA-438D-AD7C-ECCFE0F05200}"/>
    <pc:docChg chg="custSel addSld delSld modSld">
      <pc:chgData name="Glen Jones" userId="e846aaca-4b24-4b13-b0d0-f2308e16b284" providerId="ADAL" clId="{1EB3996A-DCBA-438D-AD7C-ECCFE0F05200}" dt="2022-09-05T14:05:49.970" v="89" actId="478"/>
      <pc:docMkLst>
        <pc:docMk/>
      </pc:docMkLst>
      <pc:sldChg chg="addSp delSp modSp mod delAnim modAnim">
        <pc:chgData name="Glen Jones" userId="e846aaca-4b24-4b13-b0d0-f2308e16b284" providerId="ADAL" clId="{1EB3996A-DCBA-438D-AD7C-ECCFE0F05200}" dt="2022-09-05T13:35:46.724" v="76"/>
        <pc:sldMkLst>
          <pc:docMk/>
          <pc:sldMk cId="4010327805" sldId="274"/>
        </pc:sldMkLst>
        <pc:spChg chg="mod">
          <ac:chgData name="Glen Jones" userId="e846aaca-4b24-4b13-b0d0-f2308e16b284" providerId="ADAL" clId="{1EB3996A-DCBA-438D-AD7C-ECCFE0F05200}" dt="2022-09-05T13:31:24.796" v="31" actId="20577"/>
          <ac:spMkLst>
            <pc:docMk/>
            <pc:sldMk cId="4010327805" sldId="274"/>
            <ac:spMk id="2" creationId="{702E7211-B3C0-8C62-17A1-5F712D739FBA}"/>
          </ac:spMkLst>
        </pc:spChg>
        <pc:picChg chg="add mod ord">
          <ac:chgData name="Glen Jones" userId="e846aaca-4b24-4b13-b0d0-f2308e16b284" providerId="ADAL" clId="{1EB3996A-DCBA-438D-AD7C-ECCFE0F05200}" dt="2022-09-05T13:32:28.196" v="44" actId="167"/>
          <ac:picMkLst>
            <pc:docMk/>
            <pc:sldMk cId="4010327805" sldId="274"/>
            <ac:picMk id="3" creationId="{BF1667E6-83E3-B4CA-40F3-039692482317}"/>
          </ac:picMkLst>
        </pc:picChg>
        <pc:picChg chg="add mod ord">
          <ac:chgData name="Glen Jones" userId="e846aaca-4b24-4b13-b0d0-f2308e16b284" providerId="ADAL" clId="{1EB3996A-DCBA-438D-AD7C-ECCFE0F05200}" dt="2022-09-05T13:32:44.392" v="48" actId="167"/>
          <ac:picMkLst>
            <pc:docMk/>
            <pc:sldMk cId="4010327805" sldId="274"/>
            <ac:picMk id="5" creationId="{562A27C8-8631-1283-130B-738BAF714D21}"/>
          </ac:picMkLst>
        </pc:picChg>
        <pc:picChg chg="del">
          <ac:chgData name="Glen Jones" userId="e846aaca-4b24-4b13-b0d0-f2308e16b284" providerId="ADAL" clId="{1EB3996A-DCBA-438D-AD7C-ECCFE0F05200}" dt="2022-09-05T13:31:14.715" v="2" actId="478"/>
          <ac:picMkLst>
            <pc:docMk/>
            <pc:sldMk cId="4010327805" sldId="274"/>
            <ac:picMk id="7" creationId="{7D33E182-A991-96A9-B999-51F038AD8457}"/>
          </ac:picMkLst>
        </pc:picChg>
        <pc:picChg chg="del">
          <ac:chgData name="Glen Jones" userId="e846aaca-4b24-4b13-b0d0-f2308e16b284" providerId="ADAL" clId="{1EB3996A-DCBA-438D-AD7C-ECCFE0F05200}" dt="2022-09-05T13:31:27.448" v="32" actId="478"/>
          <ac:picMkLst>
            <pc:docMk/>
            <pc:sldMk cId="4010327805" sldId="274"/>
            <ac:picMk id="9" creationId="{18301B86-2DBD-8C3D-7346-01599E9AD2B0}"/>
          </ac:picMkLst>
        </pc:picChg>
        <pc:picChg chg="del">
          <ac:chgData name="Glen Jones" userId="e846aaca-4b24-4b13-b0d0-f2308e16b284" providerId="ADAL" clId="{1EB3996A-DCBA-438D-AD7C-ECCFE0F05200}" dt="2022-09-05T13:31:28.524" v="33" actId="478"/>
          <ac:picMkLst>
            <pc:docMk/>
            <pc:sldMk cId="4010327805" sldId="274"/>
            <ac:picMk id="10" creationId="{A4C48AFD-EF63-A76F-F1DA-D32225C8E1DB}"/>
          </ac:picMkLst>
        </pc:picChg>
        <pc:picChg chg="add mod modCrop">
          <ac:chgData name="Glen Jones" userId="e846aaca-4b24-4b13-b0d0-f2308e16b284" providerId="ADAL" clId="{1EB3996A-DCBA-438D-AD7C-ECCFE0F05200}" dt="2022-09-05T13:35:21.747" v="72" actId="732"/>
          <ac:picMkLst>
            <pc:docMk/>
            <pc:sldMk cId="4010327805" sldId="274"/>
            <ac:picMk id="11" creationId="{DE1E4655-1785-5ED7-3084-EC091AAFD274}"/>
          </ac:picMkLst>
        </pc:picChg>
      </pc:sldChg>
      <pc:sldChg chg="del">
        <pc:chgData name="Glen Jones" userId="e846aaca-4b24-4b13-b0d0-f2308e16b284" providerId="ADAL" clId="{1EB3996A-DCBA-438D-AD7C-ECCFE0F05200}" dt="2022-09-05T13:31:44.837" v="36" actId="47"/>
        <pc:sldMkLst>
          <pc:docMk/>
          <pc:sldMk cId="0" sldId="277"/>
        </pc:sldMkLst>
      </pc:sldChg>
      <pc:sldChg chg="delSp del mod">
        <pc:chgData name="Glen Jones" userId="e846aaca-4b24-4b13-b0d0-f2308e16b284" providerId="ADAL" clId="{1EB3996A-DCBA-438D-AD7C-ECCFE0F05200}" dt="2022-09-05T13:31:38.782" v="35" actId="47"/>
        <pc:sldMkLst>
          <pc:docMk/>
          <pc:sldMk cId="3127948760" sldId="301"/>
        </pc:sldMkLst>
        <pc:picChg chg="del">
          <ac:chgData name="Glen Jones" userId="e846aaca-4b24-4b13-b0d0-f2308e16b284" providerId="ADAL" clId="{1EB3996A-DCBA-438D-AD7C-ECCFE0F05200}" dt="2022-09-05T13:31:30.556" v="34" actId="478"/>
          <ac:picMkLst>
            <pc:docMk/>
            <pc:sldMk cId="3127948760" sldId="301"/>
            <ac:picMk id="25" creationId="{33479EAB-6C1B-FF1D-1B46-0A7AABA3514D}"/>
          </ac:picMkLst>
        </pc:picChg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486775289" sldId="33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144828481" sldId="34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34258171" sldId="342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805390595" sldId="343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4176473621" sldId="344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795071685" sldId="345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3335674805" sldId="347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93654492" sldId="348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689192634" sldId="349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2642803415" sldId="350"/>
        </pc:sldMkLst>
      </pc:sldChg>
      <pc:sldChg chg="del">
        <pc:chgData name="Glen Jones" userId="e846aaca-4b24-4b13-b0d0-f2308e16b284" providerId="ADAL" clId="{1EB3996A-DCBA-438D-AD7C-ECCFE0F05200}" dt="2022-09-05T13:31:38.782" v="35" actId="47"/>
        <pc:sldMkLst>
          <pc:docMk/>
          <pc:sldMk cId="1112089998" sldId="351"/>
        </pc:sldMkLst>
      </pc:sldChg>
      <pc:sldChg chg="addSp delSp modSp mod">
        <pc:chgData name="Glen Jones" userId="e846aaca-4b24-4b13-b0d0-f2308e16b284" providerId="ADAL" clId="{1EB3996A-DCBA-438D-AD7C-ECCFE0F05200}" dt="2022-09-05T13:33:57.497" v="56" actId="167"/>
        <pc:sldMkLst>
          <pc:docMk/>
          <pc:sldMk cId="2355754654" sldId="352"/>
        </pc:sldMkLst>
        <pc:picChg chg="add mod ord">
          <ac:chgData name="Glen Jones" userId="e846aaca-4b24-4b13-b0d0-f2308e16b284" providerId="ADAL" clId="{1EB3996A-DCBA-438D-AD7C-ECCFE0F05200}" dt="2022-09-05T13:32:20.978" v="42" actId="962"/>
          <ac:picMkLst>
            <pc:docMk/>
            <pc:sldMk cId="2355754654" sldId="352"/>
            <ac:picMk id="5" creationId="{118AD9D6-673A-4E8C-B4D9-3B29B6735E0C}"/>
          </ac:picMkLst>
        </pc:picChg>
        <pc:picChg chg="add del mod">
          <ac:chgData name="Glen Jones" userId="e846aaca-4b24-4b13-b0d0-f2308e16b284" providerId="ADAL" clId="{1EB3996A-DCBA-438D-AD7C-ECCFE0F05200}" dt="2022-09-05T13:32:50.856" v="50"/>
          <ac:picMkLst>
            <pc:docMk/>
            <pc:sldMk cId="2355754654" sldId="352"/>
            <ac:picMk id="7" creationId="{64B902D3-C8F8-3C97-3F23-9A9DFE4E7D10}"/>
          </ac:picMkLst>
        </pc:picChg>
        <pc:picChg chg="del">
          <ac:chgData name="Glen Jones" userId="e846aaca-4b24-4b13-b0d0-f2308e16b284" providerId="ADAL" clId="{1EB3996A-DCBA-438D-AD7C-ECCFE0F05200}" dt="2022-09-05T13:31:12.587" v="1" actId="478"/>
          <ac:picMkLst>
            <pc:docMk/>
            <pc:sldMk cId="2355754654" sldId="352"/>
            <ac:picMk id="8" creationId="{E8CFF44C-56B5-9BAD-F711-8E7073B9151B}"/>
          </ac:picMkLst>
        </pc:picChg>
        <pc:picChg chg="del">
          <ac:chgData name="Glen Jones" userId="e846aaca-4b24-4b13-b0d0-f2308e16b284" providerId="ADAL" clId="{1EB3996A-DCBA-438D-AD7C-ECCFE0F05200}" dt="2022-09-05T13:31:11.108" v="0" actId="478"/>
          <ac:picMkLst>
            <pc:docMk/>
            <pc:sldMk cId="2355754654" sldId="352"/>
            <ac:picMk id="10" creationId="{D54D3FF8-31FE-8CAE-B56F-CE723BA05605}"/>
          </ac:picMkLst>
        </pc:picChg>
        <pc:picChg chg="add del mod">
          <ac:chgData name="Glen Jones" userId="e846aaca-4b24-4b13-b0d0-f2308e16b284" providerId="ADAL" clId="{1EB3996A-DCBA-438D-AD7C-ECCFE0F05200}" dt="2022-09-05T13:33:03.220" v="52" actId="478"/>
          <ac:picMkLst>
            <pc:docMk/>
            <pc:sldMk cId="2355754654" sldId="352"/>
            <ac:picMk id="11" creationId="{0D190083-4365-85B6-D06C-2A027AE236F4}"/>
          </ac:picMkLst>
        </pc:picChg>
        <pc:picChg chg="add mod ord">
          <ac:chgData name="Glen Jones" userId="e846aaca-4b24-4b13-b0d0-f2308e16b284" providerId="ADAL" clId="{1EB3996A-DCBA-438D-AD7C-ECCFE0F05200}" dt="2022-09-05T13:33:57.497" v="56" actId="167"/>
          <ac:picMkLst>
            <pc:docMk/>
            <pc:sldMk cId="2355754654" sldId="352"/>
            <ac:picMk id="13" creationId="{B902CD5E-0F19-1EED-8291-6A9BCA5E4F59}"/>
          </ac:picMkLst>
        </pc:picChg>
      </pc:sldChg>
      <pc:sldChg chg="addSp delSp modSp mod delAnim">
        <pc:chgData name="Glen Jones" userId="e846aaca-4b24-4b13-b0d0-f2308e16b284" providerId="ADAL" clId="{1EB3996A-DCBA-438D-AD7C-ECCFE0F05200}" dt="2022-09-05T14:01:56.875" v="84" actId="1076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1EB3996A-DCBA-438D-AD7C-ECCFE0F05200}" dt="2022-09-05T14:01:56.875" v="84" actId="1076"/>
          <ac:graphicFrameMkLst>
            <pc:docMk/>
            <pc:sldMk cId="248752726" sldId="362"/>
            <ac:graphicFrameMk id="7" creationId="{F27B061C-BBB5-7253-90D7-E79123DB55D3}"/>
          </ac:graphicFrameMkLst>
        </pc:graphicFrameChg>
        <pc:picChg chg="add del mod">
          <ac:chgData name="Glen Jones" userId="e846aaca-4b24-4b13-b0d0-f2308e16b284" providerId="ADAL" clId="{1EB3996A-DCBA-438D-AD7C-ECCFE0F05200}" dt="2022-09-05T13:34:18.453" v="60" actId="478"/>
          <ac:picMkLst>
            <pc:docMk/>
            <pc:sldMk cId="248752726" sldId="362"/>
            <ac:picMk id="3" creationId="{86972582-6425-06CA-BC8E-D0373C5C26BA}"/>
          </ac:picMkLst>
        </pc:picChg>
        <pc:picChg chg="del">
          <ac:chgData name="Glen Jones" userId="e846aaca-4b24-4b13-b0d0-f2308e16b284" providerId="ADAL" clId="{1EB3996A-DCBA-438D-AD7C-ECCFE0F05200}" dt="2022-09-05T13:31:48.901" v="37" actId="478"/>
          <ac:picMkLst>
            <pc:docMk/>
            <pc:sldMk cId="248752726" sldId="362"/>
            <ac:picMk id="5" creationId="{AEDAD691-208A-0D7D-25BA-7AEC5B59A79B}"/>
          </ac:picMkLst>
        </pc:picChg>
        <pc:picChg chg="del">
          <ac:chgData name="Glen Jones" userId="e846aaca-4b24-4b13-b0d0-f2308e16b284" providerId="ADAL" clId="{1EB3996A-DCBA-438D-AD7C-ECCFE0F05200}" dt="2022-09-05T13:31:50.115" v="38" actId="478"/>
          <ac:picMkLst>
            <pc:docMk/>
            <pc:sldMk cId="248752726" sldId="362"/>
            <ac:picMk id="6" creationId="{5751194D-481E-9C5D-7FA7-4F13A3F54E61}"/>
          </ac:picMkLst>
        </pc:picChg>
        <pc:picChg chg="add del mod ord">
          <ac:chgData name="Glen Jones" userId="e846aaca-4b24-4b13-b0d0-f2308e16b284" providerId="ADAL" clId="{1EB3996A-DCBA-438D-AD7C-ECCFE0F05200}" dt="2022-09-05T14:00:45.960" v="77" actId="478"/>
          <ac:picMkLst>
            <pc:docMk/>
            <pc:sldMk cId="248752726" sldId="362"/>
            <ac:picMk id="8" creationId="{2C895738-7A7A-812D-8405-AB031E7D3EC9}"/>
          </ac:picMkLst>
        </pc:picChg>
        <pc:picChg chg="add mod ord">
          <ac:chgData name="Glen Jones" userId="e846aaca-4b24-4b13-b0d0-f2308e16b284" providerId="ADAL" clId="{1EB3996A-DCBA-438D-AD7C-ECCFE0F05200}" dt="2022-09-05T14:00:49.483" v="81" actId="171"/>
          <ac:picMkLst>
            <pc:docMk/>
            <pc:sldMk cId="248752726" sldId="362"/>
            <ac:picMk id="10" creationId="{8DC7106E-B528-9B61-B391-47C4F1EB0061}"/>
          </ac:picMkLst>
        </pc:picChg>
      </pc:sldChg>
      <pc:sldChg chg="addSp delSp modSp new mod">
        <pc:chgData name="Glen Jones" userId="e846aaca-4b24-4b13-b0d0-f2308e16b284" providerId="ADAL" clId="{1EB3996A-DCBA-438D-AD7C-ECCFE0F05200}" dt="2022-09-05T14:05:49.970" v="89" actId="478"/>
        <pc:sldMkLst>
          <pc:docMk/>
          <pc:sldMk cId="2861103671" sldId="363"/>
        </pc:sldMkLst>
        <pc:picChg chg="add del mod">
          <ac:chgData name="Glen Jones" userId="e846aaca-4b24-4b13-b0d0-f2308e16b284" providerId="ADAL" clId="{1EB3996A-DCBA-438D-AD7C-ECCFE0F05200}" dt="2022-09-05T14:05:49.970" v="89" actId="478"/>
          <ac:picMkLst>
            <pc:docMk/>
            <pc:sldMk cId="2861103671" sldId="363"/>
            <ac:picMk id="5" creationId="{B559539E-5415-94C7-8AF3-7D3484530C89}"/>
          </ac:picMkLst>
        </pc:picChg>
      </pc:sldChg>
      <pc:sldMasterChg chg="delSldLayout">
        <pc:chgData name="Glen Jones" userId="e846aaca-4b24-4b13-b0d0-f2308e16b284" providerId="ADAL" clId="{1EB3996A-DCBA-438D-AD7C-ECCFE0F05200}" dt="2022-09-05T13:31:44.837" v="36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1EB3996A-DCBA-438D-AD7C-ECCFE0F05200}" dt="2022-09-05T13:31:44.837" v="36" actId="47"/>
          <pc:sldLayoutMkLst>
            <pc:docMk/>
            <pc:sldMasterMk cId="451012602" sldId="2147483648"/>
            <pc:sldLayoutMk cId="283811695" sldId="2147483663"/>
          </pc:sldLayoutMkLst>
        </pc:sldLayoutChg>
      </pc:sldMasterChg>
    </pc:docChg>
  </pc:docChgLst>
  <pc:docChgLst>
    <pc:chgData name="Glen Jones" userId="e846aaca-4b24-4b13-b0d0-f2308e16b284" providerId="ADAL" clId="{99602FF4-D91B-445D-B640-F268CDF5C0A7}"/>
    <pc:docChg chg="custSel modSld">
      <pc:chgData name="Glen Jones" userId="e846aaca-4b24-4b13-b0d0-f2308e16b284" providerId="ADAL" clId="{99602FF4-D91B-445D-B640-F268CDF5C0A7}" dt="2022-06-28T18:04:01.522" v="56" actId="1076"/>
      <pc:docMkLst>
        <pc:docMk/>
      </pc:docMkLst>
      <pc:sldChg chg="modSp mod">
        <pc:chgData name="Glen Jones" userId="e846aaca-4b24-4b13-b0d0-f2308e16b284" providerId="ADAL" clId="{99602FF4-D91B-445D-B640-F268CDF5C0A7}" dt="2022-06-28T18:04:01.522" v="56" actId="1076"/>
        <pc:sldMkLst>
          <pc:docMk/>
          <pc:sldMk cId="0" sldId="269"/>
        </pc:sldMkLst>
        <pc:spChg chg="mod">
          <ac:chgData name="Glen Jones" userId="e846aaca-4b24-4b13-b0d0-f2308e16b284" providerId="ADAL" clId="{99602FF4-D91B-445D-B640-F268CDF5C0A7}" dt="2022-06-28T18:04:01.522" v="56" actId="1076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99602FF4-D91B-445D-B640-F268CDF5C0A7}" dt="2022-06-28T18:01:39.602" v="2" actId="14100"/>
        <pc:sldMkLst>
          <pc:docMk/>
          <pc:sldMk cId="4010327805" sldId="274"/>
        </pc:sldMkLst>
        <pc:spChg chg="mod">
          <ac:chgData name="Glen Jones" userId="e846aaca-4b24-4b13-b0d0-f2308e16b284" providerId="ADAL" clId="{99602FF4-D91B-445D-B640-F268CDF5C0A7}" dt="2022-06-28T18:01:39.602" v="2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9602FF4-D91B-445D-B640-F268CDF5C0A7}" dt="2022-06-28T18:01:51.358" v="6" actId="27636"/>
        <pc:sldMkLst>
          <pc:docMk/>
          <pc:sldMk cId="2596669970" sldId="279"/>
        </pc:sldMkLst>
        <pc:spChg chg="mod">
          <ac:chgData name="Glen Jones" userId="e846aaca-4b24-4b13-b0d0-f2308e16b284" providerId="ADAL" clId="{99602FF4-D91B-445D-B640-F268CDF5C0A7}" dt="2022-06-28T18:01:51.352" v="3" actId="2763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54" v="4" actId="27636"/>
          <ac:spMkLst>
            <pc:docMk/>
            <pc:sldMk cId="2596669970" sldId="279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56" v="5" actId="2763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58" v="6" actId="27636"/>
          <ac:spMkLst>
            <pc:docMk/>
            <pc:sldMk cId="2596669970" sldId="279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67" v="10" actId="27636"/>
        <pc:sldMkLst>
          <pc:docMk/>
          <pc:sldMk cId="2296262912" sldId="280"/>
        </pc:sldMkLst>
        <pc:spChg chg="mod">
          <ac:chgData name="Glen Jones" userId="e846aaca-4b24-4b13-b0d0-f2308e16b284" providerId="ADAL" clId="{99602FF4-D91B-445D-B640-F268CDF5C0A7}" dt="2022-06-28T18:01:51.361" v="7" actId="27636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65" v="9" actId="27636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67" v="10" actId="27636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63" v="8" actId="27636"/>
          <ac:spMkLst>
            <pc:docMk/>
            <pc:sldMk cId="2296262912" sldId="280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76" v="14" actId="27636"/>
        <pc:sldMkLst>
          <pc:docMk/>
          <pc:sldMk cId="2454408207" sldId="281"/>
        </pc:sldMkLst>
        <pc:spChg chg="mod">
          <ac:chgData name="Glen Jones" userId="e846aaca-4b24-4b13-b0d0-f2308e16b284" providerId="ADAL" clId="{99602FF4-D91B-445D-B640-F268CDF5C0A7}" dt="2022-06-28T18:01:51.371" v="11" actId="27636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73" v="12" actId="27636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76" v="14" actId="27636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74" v="13" actId="27636"/>
          <ac:spMkLst>
            <pc:docMk/>
            <pc:sldMk cId="2454408207" sldId="281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1:51.384" v="18" actId="27636"/>
        <pc:sldMkLst>
          <pc:docMk/>
          <pc:sldMk cId="2866529963" sldId="282"/>
        </pc:sldMkLst>
        <pc:spChg chg="mod">
          <ac:chgData name="Glen Jones" userId="e846aaca-4b24-4b13-b0d0-f2308e16b284" providerId="ADAL" clId="{99602FF4-D91B-445D-B640-F268CDF5C0A7}" dt="2022-06-28T18:01:51.384" v="18" actId="27636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99602FF4-D91B-445D-B640-F268CDF5C0A7}" dt="2022-06-28T18:01:51.381" v="16" actId="27636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99602FF4-D91B-445D-B640-F268CDF5C0A7}" dt="2022-06-28T18:01:51.380" v="15" actId="27636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99602FF4-D91B-445D-B640-F268CDF5C0A7}" dt="2022-06-28T18:01:51.383" v="17" actId="27636"/>
          <ac:spMkLst>
            <pc:docMk/>
            <pc:sldMk cId="2866529963" sldId="282"/>
            <ac:spMk id="9" creationId="{4EFCDC78-295C-C0D5-A25B-5EE2846AFF90}"/>
          </ac:spMkLst>
        </pc:spChg>
      </pc:sldChg>
      <pc:sldChg chg="modSp mod">
        <pc:chgData name="Glen Jones" userId="e846aaca-4b24-4b13-b0d0-f2308e16b284" providerId="ADAL" clId="{99602FF4-D91B-445D-B640-F268CDF5C0A7}" dt="2022-06-28T18:03:48.314" v="53" actId="1076"/>
        <pc:sldMkLst>
          <pc:docMk/>
          <pc:sldMk cId="2195136812" sldId="283"/>
        </pc:sldMkLst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99602FF4-D91B-445D-B640-F268CDF5C0A7}" dt="2022-06-28T18:03:28.354" v="47" actId="1076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99602FF4-D91B-445D-B640-F268CDF5C0A7}" dt="2022-06-28T18:03:25.530" v="46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99602FF4-D91B-445D-B640-F268CDF5C0A7}" dt="2022-06-28T18:03:22.194" v="45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99602FF4-D91B-445D-B640-F268CDF5C0A7}" dt="2022-06-28T18:03:04.671" v="40" actId="408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99602FF4-D91B-445D-B640-F268CDF5C0A7}" dt="2022-06-28T18:03:36.882" v="50" actId="20577"/>
          <ac:spMkLst>
            <pc:docMk/>
            <pc:sldMk cId="2195136812" sldId="283"/>
            <ac:spMk id="8194" creationId="{5759AB43-784B-41C0-54A9-D822FF28BAAC}"/>
          </ac:spMkLst>
        </pc:s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3" creationId="{CC974C51-3FCF-356A-C1EC-790891434146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99602FF4-D91B-445D-B640-F268CDF5C0A7}" dt="2022-06-28T18:03:22.194" v="45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99602FF4-D91B-445D-B640-F268CDF5C0A7}" dt="2022-06-28T18:03:28.354" v="47" actId="1076"/>
          <ac:grpSpMkLst>
            <pc:docMk/>
            <pc:sldMk cId="2195136812" sldId="283"/>
            <ac:grpSpMk id="10" creationId="{2AEFEED7-6309-159A-6255-E4E2D26A926D}"/>
          </ac:grpSpMkLst>
        </pc:grpChg>
        <pc:grpChg chg="mod">
          <ac:chgData name="Glen Jones" userId="e846aaca-4b24-4b13-b0d0-f2308e16b284" providerId="ADAL" clId="{99602FF4-D91B-445D-B640-F268CDF5C0A7}" dt="2022-06-28T18:03:25.530" v="46" actId="1076"/>
          <ac:grpSpMkLst>
            <pc:docMk/>
            <pc:sldMk cId="2195136812" sldId="283"/>
            <ac:grpSpMk id="19" creationId="{10320957-8202-B07F-3D05-7208C5EBC709}"/>
          </ac:grpSpMkLst>
        </pc:grpChg>
        <pc:grpChg chg="mod">
          <ac:chgData name="Glen Jones" userId="e846aaca-4b24-4b13-b0d0-f2308e16b284" providerId="ADAL" clId="{99602FF4-D91B-445D-B640-F268CDF5C0A7}" dt="2022-06-28T18:03:04.671" v="40" actId="408"/>
          <ac:grpSpMkLst>
            <pc:docMk/>
            <pc:sldMk cId="2195136812" sldId="283"/>
            <ac:grpSpMk id="30" creationId="{76CF2A76-56F1-1E51-8FAB-EABA1A1C9EDA}"/>
          </ac:grpSpMkLst>
        </pc:grp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2" creationId="{F0CC0B0F-8C3C-69B0-CC16-035D54F75AE1}"/>
          </ac:picMkLst>
        </pc:picChg>
        <pc:picChg chg="mod">
          <ac:chgData name="Glen Jones" userId="e846aaca-4b24-4b13-b0d0-f2308e16b284" providerId="ADAL" clId="{99602FF4-D91B-445D-B640-F268CDF5C0A7}" dt="2022-06-28T18:03:28.354" v="47" actId="1076"/>
          <ac:picMkLst>
            <pc:docMk/>
            <pc:sldMk cId="2195136812" sldId="283"/>
            <ac:picMk id="26" creationId="{D63B648F-EA83-4C3A-2C29-3F2463F2E384}"/>
          </ac:picMkLst>
        </pc:picChg>
        <pc:picChg chg="mod">
          <ac:chgData name="Glen Jones" userId="e846aaca-4b24-4b13-b0d0-f2308e16b284" providerId="ADAL" clId="{99602FF4-D91B-445D-B640-F268CDF5C0A7}" dt="2022-06-28T18:03:46.570" v="52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99602FF4-D91B-445D-B640-F268CDF5C0A7}" dt="2022-06-28T18:03:22.194" v="45" actId="1076"/>
          <ac:picMkLst>
            <pc:docMk/>
            <pc:sldMk cId="2195136812" sldId="283"/>
            <ac:picMk id="29" creationId="{FF891197-7019-22A7-523D-1707C47D0777}"/>
          </ac:picMkLst>
        </pc:picChg>
        <pc:picChg chg="mod">
          <ac:chgData name="Glen Jones" userId="e846aaca-4b24-4b13-b0d0-f2308e16b284" providerId="ADAL" clId="{99602FF4-D91B-445D-B640-F268CDF5C0A7}" dt="2022-06-28T18:03:48.314" v="53" actId="1076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938A6D4D-0A50-4A37-9BFA-5036169741CA}"/>
    <pc:docChg chg="custSel addSld delSld modSld sldOrd">
      <pc:chgData name="Glen Jones" userId="e846aaca-4b24-4b13-b0d0-f2308e16b284" providerId="ADAL" clId="{938A6D4D-0A50-4A37-9BFA-5036169741CA}" dt="2022-07-18T12:20:13.415" v="471" actId="47"/>
      <pc:docMkLst>
        <pc:docMk/>
      </pc:docMkLst>
      <pc:sldChg chg="del">
        <pc:chgData name="Glen Jones" userId="e846aaca-4b24-4b13-b0d0-f2308e16b284" providerId="ADAL" clId="{938A6D4D-0A50-4A37-9BFA-5036169741CA}" dt="2022-07-18T10:44:49.739" v="19" actId="47"/>
        <pc:sldMkLst>
          <pc:docMk/>
          <pc:sldMk cId="1832379782" sldId="25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0" sldId="269"/>
        </pc:sldMkLst>
      </pc:sldChg>
      <pc:sldChg chg="del">
        <pc:chgData name="Glen Jones" userId="e846aaca-4b24-4b13-b0d0-f2308e16b284" providerId="ADAL" clId="{938A6D4D-0A50-4A37-9BFA-5036169741CA}" dt="2022-07-18T10:44:46.773" v="17" actId="47"/>
        <pc:sldMkLst>
          <pc:docMk/>
          <pc:sldMk cId="0" sldId="270"/>
        </pc:sldMkLst>
      </pc:sldChg>
      <pc:sldChg chg="addSp delSp modSp mod modAnim">
        <pc:chgData name="Glen Jones" userId="e846aaca-4b24-4b13-b0d0-f2308e16b284" providerId="ADAL" clId="{938A6D4D-0A50-4A37-9BFA-5036169741CA}" dt="2022-07-18T10:44:22.129" v="16"/>
        <pc:sldMkLst>
          <pc:docMk/>
          <pc:sldMk cId="4010327805" sldId="274"/>
        </pc:sldMkLst>
        <pc:picChg chg="del">
          <ac:chgData name="Glen Jones" userId="e846aaca-4b24-4b13-b0d0-f2308e16b284" providerId="ADAL" clId="{938A6D4D-0A50-4A37-9BFA-5036169741CA}" dt="2022-07-18T10:43:57.647" v="1" actId="478"/>
          <ac:picMkLst>
            <pc:docMk/>
            <pc:sldMk cId="4010327805" sldId="274"/>
            <ac:picMk id="4" creationId="{A0FD4FB1-EFE4-E075-879C-4B3F8A49496D}"/>
          </ac:picMkLst>
        </pc:picChg>
        <pc:picChg chg="del">
          <ac:chgData name="Glen Jones" userId="e846aaca-4b24-4b13-b0d0-f2308e16b284" providerId="ADAL" clId="{938A6D4D-0A50-4A37-9BFA-5036169741CA}" dt="2022-07-18T10:43:58.343" v="2" actId="478"/>
          <ac:picMkLst>
            <pc:docMk/>
            <pc:sldMk cId="4010327805" sldId="274"/>
            <ac:picMk id="5" creationId="{4B7F324D-8E02-2F0B-196F-53C28F572239}"/>
          </ac:picMkLst>
        </pc:picChg>
        <pc:picChg chg="del">
          <ac:chgData name="Glen Jones" userId="e846aaca-4b24-4b13-b0d0-f2308e16b284" providerId="ADAL" clId="{938A6D4D-0A50-4A37-9BFA-5036169741CA}" dt="2022-07-18T10:43:56.608" v="0" actId="478"/>
          <ac:picMkLst>
            <pc:docMk/>
            <pc:sldMk cId="4010327805" sldId="274"/>
            <ac:picMk id="6" creationId="{DC0ED71E-5865-9DFE-7586-EBB2F71F8FC9}"/>
          </ac:picMkLst>
        </pc:picChg>
        <pc:picChg chg="add mod ord">
          <ac:chgData name="Glen Jones" userId="e846aaca-4b24-4b13-b0d0-f2308e16b284" providerId="ADAL" clId="{938A6D4D-0A50-4A37-9BFA-5036169741CA}" dt="2022-07-18T10:44:03.599" v="4" actId="167"/>
          <ac:picMkLst>
            <pc:docMk/>
            <pc:sldMk cId="4010327805" sldId="274"/>
            <ac:picMk id="7" creationId="{7D33E182-A991-96A9-B999-51F038AD8457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8" creationId="{8BFF819C-9154-11B9-355C-E3134EEFD973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9" creationId="{18301B86-2DBD-8C3D-7346-01599E9AD2B0}"/>
          </ac:picMkLst>
        </pc:picChg>
        <pc:picChg chg="add mod">
          <ac:chgData name="Glen Jones" userId="e846aaca-4b24-4b13-b0d0-f2308e16b284" providerId="ADAL" clId="{938A6D4D-0A50-4A37-9BFA-5036169741CA}" dt="2022-07-18T10:43:59.362" v="3"/>
          <ac:picMkLst>
            <pc:docMk/>
            <pc:sldMk cId="4010327805" sldId="274"/>
            <ac:picMk id="10" creationId="{A4C48AFD-EF63-A76F-F1DA-D32225C8E1DB}"/>
          </ac:picMkLst>
        </pc:picChg>
      </pc:sldChg>
      <pc:sldChg chg="del">
        <pc:chgData name="Glen Jones" userId="e846aaca-4b24-4b13-b0d0-f2308e16b284" providerId="ADAL" clId="{938A6D4D-0A50-4A37-9BFA-5036169741CA}" dt="2022-07-18T10:44:47.854" v="18" actId="47"/>
        <pc:sldMkLst>
          <pc:docMk/>
          <pc:sldMk cId="2425069664" sldId="278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596669970" sldId="279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296262912" sldId="280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454408207" sldId="281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866529963" sldId="282"/>
        </pc:sldMkLst>
      </pc:sldChg>
      <pc:sldChg chg="del">
        <pc:chgData name="Glen Jones" userId="e846aaca-4b24-4b13-b0d0-f2308e16b284" providerId="ADAL" clId="{938A6D4D-0A50-4A37-9BFA-5036169741CA}" dt="2022-07-18T10:57:40.655" v="208" actId="47"/>
        <pc:sldMkLst>
          <pc:docMk/>
          <pc:sldMk cId="2195136812" sldId="283"/>
        </pc:sldMkLst>
      </pc:sldChg>
      <pc:sldChg chg="ord">
        <pc:chgData name="Glen Jones" userId="e846aaca-4b24-4b13-b0d0-f2308e16b284" providerId="ADAL" clId="{938A6D4D-0A50-4A37-9BFA-5036169741CA}" dt="2022-07-18T10:58:40.978" v="298"/>
        <pc:sldMkLst>
          <pc:docMk/>
          <pc:sldMk cId="3127948760" sldId="301"/>
        </pc:sldMkLst>
      </pc:sldChg>
      <pc:sldChg chg="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475144836" sldId="335"/>
        </pc:sldMkLst>
        <pc:spChg chg="mod">
          <ac:chgData name="Glen Jones" userId="e846aaca-4b24-4b13-b0d0-f2308e16b284" providerId="ADAL" clId="{938A6D4D-0A50-4A37-9BFA-5036169741CA}" dt="2022-07-18T10:57:57.665" v="222" actId="20577"/>
          <ac:spMkLst>
            <pc:docMk/>
            <pc:sldMk cId="475144836" sldId="335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2:19:45.973" v="452" actId="21"/>
          <ac:spMkLst>
            <pc:docMk/>
            <pc:sldMk cId="475144836" sldId="335"/>
            <ac:spMk id="3" creationId="{224692B7-BB6A-5A85-A9F0-2B63F4CA83E8}"/>
          </ac:spMkLst>
        </pc:spChg>
      </pc:sldChg>
      <pc:sldChg chg="addSp modSp new del mod">
        <pc:chgData name="Glen Jones" userId="e846aaca-4b24-4b13-b0d0-f2308e16b284" providerId="ADAL" clId="{938A6D4D-0A50-4A37-9BFA-5036169741CA}" dt="2022-07-18T12:20:13.415" v="471" actId="47"/>
        <pc:sldMkLst>
          <pc:docMk/>
          <pc:sldMk cId="1800808246" sldId="336"/>
        </pc:sldMkLst>
        <pc:spChg chg="mod">
          <ac:chgData name="Glen Jones" userId="e846aaca-4b24-4b13-b0d0-f2308e16b284" providerId="ADAL" clId="{938A6D4D-0A50-4A37-9BFA-5036169741CA}" dt="2022-07-18T10:57:15.695" v="191" actId="20577"/>
          <ac:spMkLst>
            <pc:docMk/>
            <pc:sldMk cId="1800808246" sldId="336"/>
            <ac:spMk id="2" creationId="{4FD37CB5-1F60-CE52-2603-EFE461622F01}"/>
          </ac:spMkLst>
        </pc:spChg>
        <pc:spChg chg="add">
          <ac:chgData name="Glen Jones" userId="e846aaca-4b24-4b13-b0d0-f2308e16b284" providerId="ADAL" clId="{938A6D4D-0A50-4A37-9BFA-5036169741CA}" dt="2022-07-18T10:57:21.602" v="192" actId="22"/>
          <ac:spMkLst>
            <pc:docMk/>
            <pc:sldMk cId="1800808246" sldId="336"/>
            <ac:spMk id="5" creationId="{61430C76-36DF-1322-59DF-7A4FD0D03833}"/>
          </ac:spMkLst>
        </pc:spChg>
      </pc:sldChg>
      <pc:sldChg chg="modSp add del mod">
        <pc:chgData name="Glen Jones" userId="e846aaca-4b24-4b13-b0d0-f2308e16b284" providerId="ADAL" clId="{938A6D4D-0A50-4A37-9BFA-5036169741CA}" dt="2022-07-18T12:20:13.415" v="471" actId="47"/>
        <pc:sldMkLst>
          <pc:docMk/>
          <pc:sldMk cId="1609862480" sldId="337"/>
        </pc:sldMkLst>
        <pc:spChg chg="mod">
          <ac:chgData name="Glen Jones" userId="e846aaca-4b24-4b13-b0d0-f2308e16b284" providerId="ADAL" clId="{938A6D4D-0A50-4A37-9BFA-5036169741CA}" dt="2022-07-18T10:58:27.289" v="294" actId="20577"/>
          <ac:spMkLst>
            <pc:docMk/>
            <pc:sldMk cId="1609862480" sldId="337"/>
            <ac:spMk id="2" creationId="{010C84AA-8FF1-082D-EF0C-3505D6C4F942}"/>
          </ac:spMkLst>
        </pc:spChg>
        <pc:spChg chg="mod">
          <ac:chgData name="Glen Jones" userId="e846aaca-4b24-4b13-b0d0-f2308e16b284" providerId="ADAL" clId="{938A6D4D-0A50-4A37-9BFA-5036169741CA}" dt="2022-07-18T10:58:16.570" v="273" actId="20577"/>
          <ac:spMkLst>
            <pc:docMk/>
            <pc:sldMk cId="1609862480" sldId="337"/>
            <ac:spMk id="3" creationId="{224692B7-BB6A-5A85-A9F0-2B63F4CA83E8}"/>
          </ac:spMkLst>
        </pc:spChg>
      </pc:sldChg>
      <pc:sldChg chg="modSp new mod">
        <pc:chgData name="Glen Jones" userId="e846aaca-4b24-4b13-b0d0-f2308e16b284" providerId="ADAL" clId="{938A6D4D-0A50-4A37-9BFA-5036169741CA}" dt="2022-07-18T10:57:32.712" v="207" actId="20577"/>
        <pc:sldMkLst>
          <pc:docMk/>
          <pc:sldMk cId="2161820280" sldId="338"/>
        </pc:sldMkLst>
        <pc:spChg chg="mod">
          <ac:chgData name="Glen Jones" userId="e846aaca-4b24-4b13-b0d0-f2308e16b284" providerId="ADAL" clId="{938A6D4D-0A50-4A37-9BFA-5036169741CA}" dt="2022-07-18T10:57:32.712" v="207" actId="20577"/>
          <ac:spMkLst>
            <pc:docMk/>
            <pc:sldMk cId="2161820280" sldId="338"/>
            <ac:spMk id="2" creationId="{7B904CB9-4FF3-5C45-8AC7-C92B546EF0F0}"/>
          </ac:spMkLst>
        </pc:spChg>
      </pc:sldChg>
      <pc:sldChg chg="modSp new mod">
        <pc:chgData name="Glen Jones" userId="e846aaca-4b24-4b13-b0d0-f2308e16b284" providerId="ADAL" clId="{938A6D4D-0A50-4A37-9BFA-5036169741CA}" dt="2022-07-18T12:20:01.761" v="470" actId="20577"/>
        <pc:sldMkLst>
          <pc:docMk/>
          <pc:sldMk cId="1018402032" sldId="339"/>
        </pc:sldMkLst>
        <pc:spChg chg="mod">
          <ac:chgData name="Glen Jones" userId="e846aaca-4b24-4b13-b0d0-f2308e16b284" providerId="ADAL" clId="{938A6D4D-0A50-4A37-9BFA-5036169741CA}" dt="2022-07-18T11:06:36.086" v="376" actId="6549"/>
          <ac:spMkLst>
            <pc:docMk/>
            <pc:sldMk cId="1018402032" sldId="339"/>
            <ac:spMk id="2" creationId="{6EC5BC30-AA13-C1AA-9BF6-E094E77296EC}"/>
          </ac:spMkLst>
        </pc:spChg>
        <pc:spChg chg="mod">
          <ac:chgData name="Glen Jones" userId="e846aaca-4b24-4b13-b0d0-f2308e16b284" providerId="ADAL" clId="{938A6D4D-0A50-4A37-9BFA-5036169741CA}" dt="2022-07-18T12:20:01.761" v="470" actId="20577"/>
          <ac:spMkLst>
            <pc:docMk/>
            <pc:sldMk cId="1018402032" sldId="339"/>
            <ac:spMk id="3" creationId="{14EED1C9-DA74-6DBB-C2A1-330318EA08AD}"/>
          </ac:spMkLst>
        </pc:spChg>
      </pc:sldChg>
      <pc:sldMasterChg chg="delSldLayout">
        <pc:chgData name="Glen Jones" userId="e846aaca-4b24-4b13-b0d0-f2308e16b284" providerId="ADAL" clId="{938A6D4D-0A50-4A37-9BFA-5036169741CA}" dt="2022-07-18T10:57:40.655" v="208" actId="47"/>
        <pc:sldMasterMkLst>
          <pc:docMk/>
          <pc:sldMasterMk cId="451012602" sldId="2147483648"/>
        </pc:sldMasterMkLst>
        <pc:sldLayoutChg chg="del">
          <pc:chgData name="Glen Jones" userId="e846aaca-4b24-4b13-b0d0-f2308e16b284" providerId="ADAL" clId="{938A6D4D-0A50-4A37-9BFA-5036169741CA}" dt="2022-07-18T10:57:40.655" v="208" actId="47"/>
          <pc:sldLayoutMkLst>
            <pc:docMk/>
            <pc:sldMasterMk cId="451012602" sldId="2147483648"/>
            <pc:sldLayoutMk cId="2342060921" sldId="2147483660"/>
          </pc:sldLayoutMkLst>
        </pc:sldLayoutChg>
      </pc:sldMasterChg>
    </pc:docChg>
  </pc:docChgLst>
  <pc:docChgLst>
    <pc:chgData name="Glen Jones" userId="e846aaca-4b24-4b13-b0d0-f2308e16b284" providerId="ADAL" clId="{92B6840B-6DE2-455F-9DB6-42E787552EC0}"/>
    <pc:docChg chg="undo custSel addSld delSld modSld sldOrd">
      <pc:chgData name="Glen Jones" userId="e846aaca-4b24-4b13-b0d0-f2308e16b284" providerId="ADAL" clId="{92B6840B-6DE2-455F-9DB6-42E787552EC0}" dt="2022-07-19T10:11:19.748" v="437"/>
      <pc:docMkLst>
        <pc:docMk/>
      </pc:docMkLst>
      <pc:sldChg chg="modSp mod">
        <pc:chgData name="Glen Jones" userId="e846aaca-4b24-4b13-b0d0-f2308e16b284" providerId="ADAL" clId="{92B6840B-6DE2-455F-9DB6-42E787552EC0}" dt="2022-07-19T09:12:55.428" v="4" actId="27636"/>
        <pc:sldMkLst>
          <pc:docMk/>
          <pc:sldMk cId="4010327805" sldId="274"/>
        </pc:sldMkLst>
        <pc:spChg chg="mod">
          <ac:chgData name="Glen Jones" userId="e846aaca-4b24-4b13-b0d0-f2308e16b284" providerId="ADAL" clId="{92B6840B-6DE2-455F-9DB6-42E787552EC0}" dt="2022-07-19T09:12:55.428" v="4" actId="27636"/>
          <ac:spMkLst>
            <pc:docMk/>
            <pc:sldMk cId="4010327805" sldId="274"/>
            <ac:spMk id="2" creationId="{702E7211-B3C0-8C62-17A1-5F712D739FBA}"/>
          </ac:spMkLst>
        </pc:spChg>
      </pc:sldChg>
      <pc:sldChg chg="modSp mod">
        <pc:chgData name="Glen Jones" userId="e846aaca-4b24-4b13-b0d0-f2308e16b284" providerId="ADAL" clId="{92B6840B-6DE2-455F-9DB6-42E787552EC0}" dt="2022-07-19T10:09:12.408" v="435" actId="20577"/>
        <pc:sldMkLst>
          <pc:docMk/>
          <pc:sldMk cId="0" sldId="277"/>
        </pc:sldMkLst>
        <pc:spChg chg="mod">
          <ac:chgData name="Glen Jones" userId="e846aaca-4b24-4b13-b0d0-f2308e16b284" providerId="ADAL" clId="{92B6840B-6DE2-455F-9DB6-42E787552EC0}" dt="2022-07-19T10:09:00.180" v="431" actId="20577"/>
          <ac:spMkLst>
            <pc:docMk/>
            <pc:sldMk cId="0" sldId="277"/>
            <ac:spMk id="3" creationId="{14A98FF5-4F3C-D9B6-7AF1-1894F0939983}"/>
          </ac:spMkLst>
        </pc:spChg>
        <pc:spChg chg="mod">
          <ac:chgData name="Glen Jones" userId="e846aaca-4b24-4b13-b0d0-f2308e16b284" providerId="ADAL" clId="{92B6840B-6DE2-455F-9DB6-42E787552EC0}" dt="2022-07-19T10:09:12.408" v="435" actId="20577"/>
          <ac:spMkLst>
            <pc:docMk/>
            <pc:sldMk cId="0" sldId="277"/>
            <ac:spMk id="5" creationId="{D904D6C1-734D-0AB9-F629-AB913652AEC5}"/>
          </ac:spMkLst>
        </pc:spChg>
      </pc:sldChg>
      <pc:sldChg chg="modSp mod">
        <pc:chgData name="Glen Jones" userId="e846aaca-4b24-4b13-b0d0-f2308e16b284" providerId="ADAL" clId="{92B6840B-6DE2-455F-9DB6-42E787552EC0}" dt="2022-07-19T09:14:09.338" v="46" actId="1076"/>
        <pc:sldMkLst>
          <pc:docMk/>
          <pc:sldMk cId="1486775289" sldId="333"/>
        </pc:sldMkLst>
        <pc:spChg chg="mod">
          <ac:chgData name="Glen Jones" userId="e846aaca-4b24-4b13-b0d0-f2308e16b284" providerId="ADAL" clId="{92B6840B-6DE2-455F-9DB6-42E787552EC0}" dt="2022-07-19T09:13:09.354" v="7" actId="20577"/>
          <ac:spMkLst>
            <pc:docMk/>
            <pc:sldMk cId="1486775289" sldId="333"/>
            <ac:spMk id="26" creationId="{D4AF35E5-D7C5-C3CC-28BB-D8DD5236EFE8}"/>
          </ac:spMkLst>
        </pc:spChg>
        <pc:spChg chg="mod">
          <ac:chgData name="Glen Jones" userId="e846aaca-4b24-4b13-b0d0-f2308e16b284" providerId="ADAL" clId="{92B6840B-6DE2-455F-9DB6-42E787552EC0}" dt="2022-07-19T09:13:14.626" v="11" actId="20577"/>
          <ac:spMkLst>
            <pc:docMk/>
            <pc:sldMk cId="1486775289" sldId="333"/>
            <ac:spMk id="27" creationId="{37D8C83E-792E-6371-7EDC-B909DF913074}"/>
          </ac:spMkLst>
        </pc:spChg>
        <pc:spChg chg="mod">
          <ac:chgData name="Glen Jones" userId="e846aaca-4b24-4b13-b0d0-f2308e16b284" providerId="ADAL" clId="{92B6840B-6DE2-455F-9DB6-42E787552EC0}" dt="2022-07-19T09:14:09.338" v="46" actId="1076"/>
          <ac:spMkLst>
            <pc:docMk/>
            <pc:sldMk cId="1486775289" sldId="333"/>
            <ac:spMk id="28" creationId="{89E8D4A0-414F-1786-B948-89431118F65A}"/>
          </ac:spMkLst>
        </pc:spChg>
        <pc:spChg chg="mod">
          <ac:chgData name="Glen Jones" userId="e846aaca-4b24-4b13-b0d0-f2308e16b284" providerId="ADAL" clId="{92B6840B-6DE2-455F-9DB6-42E787552EC0}" dt="2022-07-19T09:13:19.177" v="14" actId="20577"/>
          <ac:spMkLst>
            <pc:docMk/>
            <pc:sldMk cId="1486775289" sldId="333"/>
            <ac:spMk id="29" creationId="{6D482227-CC86-CE54-9C0A-23910B118991}"/>
          </ac:spMkLst>
        </pc:spChg>
        <pc:spChg chg="mod">
          <ac:chgData name="Glen Jones" userId="e846aaca-4b24-4b13-b0d0-f2308e16b284" providerId="ADAL" clId="{92B6840B-6DE2-455F-9DB6-42E787552EC0}" dt="2022-07-19T09:13:31.323" v="20" actId="20577"/>
          <ac:spMkLst>
            <pc:docMk/>
            <pc:sldMk cId="1486775289" sldId="333"/>
            <ac:spMk id="30" creationId="{01CE0B5B-C9F8-6AD3-6CC6-F6D3E8DA3367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1" creationId="{238E32B8-D74C-C400-EC22-165D9B93717A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2" creationId="{5EA5982F-6F9E-629F-8BC5-67C37C6C4B70}"/>
          </ac:spMkLst>
        </pc:spChg>
        <pc:spChg chg="mod">
          <ac:chgData name="Glen Jones" userId="e846aaca-4b24-4b13-b0d0-f2308e16b284" providerId="ADAL" clId="{92B6840B-6DE2-455F-9DB6-42E787552EC0}" dt="2022-07-19T09:13:52.173" v="40" actId="1035"/>
          <ac:spMkLst>
            <pc:docMk/>
            <pc:sldMk cId="1486775289" sldId="333"/>
            <ac:spMk id="33" creationId="{13B8606D-7BB4-40CB-27B7-BE96F4146BC2}"/>
          </ac:spMkLst>
        </pc:spChg>
      </pc:sldChg>
      <pc:sldChg chg="modSp mod">
        <pc:chgData name="Glen Jones" userId="e846aaca-4b24-4b13-b0d0-f2308e16b284" providerId="ADAL" clId="{92B6840B-6DE2-455F-9DB6-42E787552EC0}" dt="2022-07-19T09:14:34.349" v="62" actId="20577"/>
        <pc:sldMkLst>
          <pc:docMk/>
          <pc:sldMk cId="3144828481" sldId="340"/>
        </pc:sldMkLst>
        <pc:spChg chg="mod">
          <ac:chgData name="Glen Jones" userId="e846aaca-4b24-4b13-b0d0-f2308e16b284" providerId="ADAL" clId="{92B6840B-6DE2-455F-9DB6-42E787552EC0}" dt="2022-07-19T09:14:22.950" v="49" actId="20577"/>
          <ac:spMkLst>
            <pc:docMk/>
            <pc:sldMk cId="3144828481" sldId="340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25.428" v="52" actId="20577"/>
          <ac:spMkLst>
            <pc:docMk/>
            <pc:sldMk cId="3144828481" sldId="340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4:34.349" v="62" actId="20577"/>
          <ac:spMkLst>
            <pc:docMk/>
            <pc:sldMk cId="3144828481" sldId="340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4:30.868" v="57" actId="20577"/>
          <ac:spMkLst>
            <pc:docMk/>
            <pc:sldMk cId="3144828481" sldId="340"/>
            <ac:spMk id="30" creationId="{01CE0B5B-C9F8-6AD3-6CC6-F6D3E8DA3367}"/>
          </ac:spMkLst>
        </pc:spChg>
      </pc:sldChg>
      <pc:sldChg chg="modSp mod">
        <pc:chgData name="Glen Jones" userId="e846aaca-4b24-4b13-b0d0-f2308e16b284" providerId="ADAL" clId="{92B6840B-6DE2-455F-9DB6-42E787552EC0}" dt="2022-07-19T09:15:10.882" v="89" actId="20577"/>
        <pc:sldMkLst>
          <pc:docMk/>
          <pc:sldMk cId="1734258171" sldId="342"/>
        </pc:sldMkLst>
        <pc:spChg chg="mod">
          <ac:chgData name="Glen Jones" userId="e846aaca-4b24-4b13-b0d0-f2308e16b284" providerId="ADAL" clId="{92B6840B-6DE2-455F-9DB6-42E787552EC0}" dt="2022-07-19T09:15:10.882" v="89" actId="20577"/>
          <ac:spMkLst>
            <pc:docMk/>
            <pc:sldMk cId="1734258171" sldId="342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09:14:44.816" v="67" actId="20577"/>
          <ac:spMkLst>
            <pc:docMk/>
            <pc:sldMk cId="1734258171" sldId="342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4:49.824" v="72" actId="6549"/>
          <ac:spMkLst>
            <pc:docMk/>
            <pc:sldMk cId="1734258171" sldId="342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5:07.838" v="87" actId="20577"/>
          <ac:spMkLst>
            <pc:docMk/>
            <pc:sldMk cId="1734258171" sldId="342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5:01.954" v="80" actId="207"/>
          <ac:spMkLst>
            <pc:docMk/>
            <pc:sldMk cId="1734258171" sldId="342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805390595" sldId="343"/>
        </pc:sldMkLst>
        <pc:spChg chg="mod">
          <ac:chgData name="Glen Jones" userId="e846aaca-4b24-4b13-b0d0-f2308e16b284" providerId="ADAL" clId="{92B6840B-6DE2-455F-9DB6-42E787552EC0}" dt="2022-07-19T10:03:40.716" v="280" actId="20577"/>
          <ac:spMkLst>
            <pc:docMk/>
            <pc:sldMk cId="805390595" sldId="343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3:44.322" v="284" actId="20577"/>
          <ac:spMkLst>
            <pc:docMk/>
            <pc:sldMk cId="805390595" sldId="343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3:52.082" v="290" actId="20577"/>
          <ac:spMkLst>
            <pc:docMk/>
            <pc:sldMk cId="805390595" sldId="343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3:47.930" v="287" actId="20577"/>
          <ac:spMkLst>
            <pc:docMk/>
            <pc:sldMk cId="805390595" sldId="343"/>
            <ac:spMk id="30" creationId="{01CE0B5B-C9F8-6AD3-6CC6-F6D3E8DA3367}"/>
          </ac:spMkLst>
        </pc:spChg>
      </pc:sldChg>
      <pc:sldChg chg="modSp mod ord">
        <pc:chgData name="Glen Jones" userId="e846aaca-4b24-4b13-b0d0-f2308e16b284" providerId="ADAL" clId="{92B6840B-6DE2-455F-9DB6-42E787552EC0}" dt="2022-07-19T10:11:19.748" v="437"/>
        <pc:sldMkLst>
          <pc:docMk/>
          <pc:sldMk cId="4176473621" sldId="344"/>
        </pc:sldMkLst>
        <pc:spChg chg="mod">
          <ac:chgData name="Glen Jones" userId="e846aaca-4b24-4b13-b0d0-f2308e16b284" providerId="ADAL" clId="{92B6840B-6DE2-455F-9DB6-42E787552EC0}" dt="2022-07-19T10:04:20.798" v="314" actId="20577"/>
          <ac:spMkLst>
            <pc:docMk/>
            <pc:sldMk cId="4176473621" sldId="344"/>
            <ac:spMk id="8" creationId="{6D549731-BCFB-36A0-20EE-01EA1E12258D}"/>
          </ac:spMkLst>
        </pc:spChg>
        <pc:spChg chg="mod">
          <ac:chgData name="Glen Jones" userId="e846aaca-4b24-4b13-b0d0-f2308e16b284" providerId="ADAL" clId="{92B6840B-6DE2-455F-9DB6-42E787552EC0}" dt="2022-07-19T10:04:02.412" v="295" actId="6549"/>
          <ac:spMkLst>
            <pc:docMk/>
            <pc:sldMk cId="4176473621" sldId="344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4:07.917" v="301" actId="6549"/>
          <ac:spMkLst>
            <pc:docMk/>
            <pc:sldMk cId="4176473621" sldId="344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4:18.658" v="312" actId="20577"/>
          <ac:spMkLst>
            <pc:docMk/>
            <pc:sldMk cId="4176473621" sldId="344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4:13.748" v="307" actId="20577"/>
          <ac:spMkLst>
            <pc:docMk/>
            <pc:sldMk cId="4176473621" sldId="344"/>
            <ac:spMk id="30" creationId="{01CE0B5B-C9F8-6AD3-6CC6-F6D3E8DA3367}"/>
          </ac:spMkLst>
        </pc:spChg>
      </pc:sldChg>
      <pc:sldChg chg="addSp delSp modSp mod delAnim modAnim">
        <pc:chgData name="Glen Jones" userId="e846aaca-4b24-4b13-b0d0-f2308e16b284" providerId="ADAL" clId="{92B6840B-6DE2-455F-9DB6-42E787552EC0}" dt="2022-07-19T10:03:21.723" v="277" actId="1076"/>
        <pc:sldMkLst>
          <pc:docMk/>
          <pc:sldMk cId="1795071685" sldId="345"/>
        </pc:sldMkLst>
        <pc:spChg chg="mod">
          <ac:chgData name="Glen Jones" userId="e846aaca-4b24-4b13-b0d0-f2308e16b284" providerId="ADAL" clId="{92B6840B-6DE2-455F-9DB6-42E787552EC0}" dt="2022-07-19T09:16:37.817" v="135" actId="14100"/>
          <ac:spMkLst>
            <pc:docMk/>
            <pc:sldMk cId="1795071685" sldId="345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09:17:24.659" v="145" actId="1076"/>
          <ac:spMkLst>
            <pc:docMk/>
            <pc:sldMk cId="1795071685" sldId="345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09:16:54.075" v="138" actId="14100"/>
          <ac:spMkLst>
            <pc:docMk/>
            <pc:sldMk cId="1795071685" sldId="345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09:16:39.631" v="136" actId="478"/>
          <ac:spMkLst>
            <pc:docMk/>
            <pc:sldMk cId="1795071685" sldId="345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09:24:31.237" v="265" actId="115"/>
          <ac:spMkLst>
            <pc:docMk/>
            <pc:sldMk cId="1795071685" sldId="345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09:16:14.564" v="124" actId="20577"/>
          <ac:spMkLst>
            <pc:docMk/>
            <pc:sldMk cId="1795071685" sldId="345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09:16:20.644" v="131" actId="20577"/>
          <ac:spMkLst>
            <pc:docMk/>
            <pc:sldMk cId="1795071685" sldId="345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09:17:19.138" v="144" actId="14100"/>
          <ac:spMkLst>
            <pc:docMk/>
            <pc:sldMk cId="1795071685" sldId="345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09:24:26.907" v="263" actId="207"/>
          <ac:spMkLst>
            <pc:docMk/>
            <pc:sldMk cId="1795071685" sldId="345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09:16:41.754" v="137" actId="478"/>
          <ac:spMkLst>
            <pc:docMk/>
            <pc:sldMk cId="1795071685" sldId="345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09:17:55.202" v="151" actId="478"/>
          <ac:spMkLst>
            <pc:docMk/>
            <pc:sldMk cId="1795071685" sldId="345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09:17:59.300" v="154" actId="478"/>
          <ac:spMkLst>
            <pc:docMk/>
            <pc:sldMk cId="1795071685" sldId="345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09:17:56.681" v="152" actId="478"/>
          <ac:spMkLst>
            <pc:docMk/>
            <pc:sldMk cId="1795071685" sldId="345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09:19:27.885" v="172" actId="478"/>
          <ac:spMkLst>
            <pc:docMk/>
            <pc:sldMk cId="1795071685" sldId="345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09:19:30.242" v="173" actId="478"/>
          <ac:spMkLst>
            <pc:docMk/>
            <pc:sldMk cId="1795071685" sldId="345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09:19:30.875" v="174" actId="478"/>
          <ac:spMkLst>
            <pc:docMk/>
            <pc:sldMk cId="1795071685" sldId="345"/>
            <ac:spMk id="37" creationId="{CCDB45EE-59F1-970D-B759-E56FA6429C3E}"/>
          </ac:spMkLst>
        </pc:spChg>
        <pc:spChg chg="del">
          <ac:chgData name="Glen Jones" userId="e846aaca-4b24-4b13-b0d0-f2308e16b284" providerId="ADAL" clId="{92B6840B-6DE2-455F-9DB6-42E787552EC0}" dt="2022-07-19T09:17:35.438" v="148" actId="478"/>
          <ac:spMkLst>
            <pc:docMk/>
            <pc:sldMk cId="1795071685" sldId="345"/>
            <ac:spMk id="39" creationId="{5D8E9496-FECD-F3D4-293D-7981617D1560}"/>
          </ac:spMkLst>
        </pc:spChg>
        <pc:spChg chg="del">
          <ac:chgData name="Glen Jones" userId="e846aaca-4b24-4b13-b0d0-f2308e16b284" providerId="ADAL" clId="{92B6840B-6DE2-455F-9DB6-42E787552EC0}" dt="2022-07-19T09:17:34.104" v="147" actId="478"/>
          <ac:spMkLst>
            <pc:docMk/>
            <pc:sldMk cId="1795071685" sldId="345"/>
            <ac:spMk id="40" creationId="{7985BC04-EAB3-F599-417E-3E582B66FC12}"/>
          </ac:spMkLst>
        </pc:spChg>
        <pc:spChg chg="mod">
          <ac:chgData name="Glen Jones" userId="e846aaca-4b24-4b13-b0d0-f2308e16b284" providerId="ADAL" clId="{92B6840B-6DE2-455F-9DB6-42E787552EC0}" dt="2022-07-19T09:17:39.737" v="149"/>
          <ac:spMkLst>
            <pc:docMk/>
            <pc:sldMk cId="1795071685" sldId="345"/>
            <ac:spMk id="41" creationId="{6AC9F43A-D72C-9959-437E-EA950109E53F}"/>
          </ac:spMkLst>
        </pc:spChg>
        <pc:spChg chg="mod">
          <ac:chgData name="Glen Jones" userId="e846aaca-4b24-4b13-b0d0-f2308e16b284" providerId="ADAL" clId="{92B6840B-6DE2-455F-9DB6-42E787552EC0}" dt="2022-07-19T10:02:33.433" v="269" actId="1038"/>
          <ac:spMkLst>
            <pc:docMk/>
            <pc:sldMk cId="1795071685" sldId="345"/>
            <ac:spMk id="42" creationId="{1214C737-82E6-A9B2-8227-8A437B0DAD1E}"/>
          </ac:spMkLst>
        </pc:spChg>
        <pc:spChg chg="add mod">
          <ac:chgData name="Glen Jones" userId="e846aaca-4b24-4b13-b0d0-f2308e16b284" providerId="ADAL" clId="{92B6840B-6DE2-455F-9DB6-42E787552EC0}" dt="2022-07-19T09:21:31.998" v="213" actId="20577"/>
          <ac:spMkLst>
            <pc:docMk/>
            <pc:sldMk cId="1795071685" sldId="345"/>
            <ac:spMk id="43" creationId="{237C8663-9628-03DF-7E3C-C8809DDD280F}"/>
          </ac:spMkLst>
        </pc:spChg>
        <pc:spChg chg="add mod">
          <ac:chgData name="Glen Jones" userId="e846aaca-4b24-4b13-b0d0-f2308e16b284" providerId="ADAL" clId="{92B6840B-6DE2-455F-9DB6-42E787552EC0}" dt="2022-07-19T09:17:52.884" v="150" actId="1076"/>
          <ac:spMkLst>
            <pc:docMk/>
            <pc:sldMk cId="1795071685" sldId="345"/>
            <ac:spMk id="47" creationId="{1C10537D-3BEA-B8F7-4F37-3DBCD9D84A5C}"/>
          </ac:spMkLst>
        </pc:spChg>
        <pc:spChg chg="mod">
          <ac:chgData name="Glen Jones" userId="e846aaca-4b24-4b13-b0d0-f2308e16b284" providerId="ADAL" clId="{92B6840B-6DE2-455F-9DB6-42E787552EC0}" dt="2022-07-19T09:18:20.195" v="158" actId="14100"/>
          <ac:spMkLst>
            <pc:docMk/>
            <pc:sldMk cId="1795071685" sldId="345"/>
            <ac:spMk id="49" creationId="{C7D4E807-AAB1-94E7-B101-B271938DBB64}"/>
          </ac:spMkLst>
        </pc:spChg>
        <pc:spChg chg="mod">
          <ac:chgData name="Glen Jones" userId="e846aaca-4b24-4b13-b0d0-f2308e16b284" providerId="ADAL" clId="{92B6840B-6DE2-455F-9DB6-42E787552EC0}" dt="2022-07-19T09:18:03.503" v="155"/>
          <ac:spMkLst>
            <pc:docMk/>
            <pc:sldMk cId="1795071685" sldId="345"/>
            <ac:spMk id="50" creationId="{2D0D8F26-2026-5BE7-24ED-0F524AA1BA0C}"/>
          </ac:spMkLst>
        </pc:spChg>
        <pc:spChg chg="add mod">
          <ac:chgData name="Glen Jones" userId="e846aaca-4b24-4b13-b0d0-f2308e16b284" providerId="ADAL" clId="{92B6840B-6DE2-455F-9DB6-42E787552EC0}" dt="2022-07-19T09:21:26.603" v="211" actId="20577"/>
          <ac:spMkLst>
            <pc:docMk/>
            <pc:sldMk cId="1795071685" sldId="345"/>
            <ac:spMk id="51" creationId="{3287CF07-D26E-A464-507E-DE82DF61E9EA}"/>
          </ac:spMkLst>
        </pc:spChg>
        <pc:spChg chg="add mod">
          <ac:chgData name="Glen Jones" userId="e846aaca-4b24-4b13-b0d0-f2308e16b284" providerId="ADAL" clId="{92B6840B-6DE2-455F-9DB6-42E787552EC0}" dt="2022-07-19T09:22:47.779" v="245" actId="1076"/>
          <ac:spMkLst>
            <pc:docMk/>
            <pc:sldMk cId="1795071685" sldId="345"/>
            <ac:spMk id="52" creationId="{11020EA9-9317-CB06-A9ED-F95187FBC560}"/>
          </ac:spMkLst>
        </pc:spChg>
        <pc:spChg chg="add del mod">
          <ac:chgData name="Glen Jones" userId="e846aaca-4b24-4b13-b0d0-f2308e16b284" providerId="ADAL" clId="{92B6840B-6DE2-455F-9DB6-42E787552EC0}" dt="2022-07-19T09:18:29.762" v="161" actId="478"/>
          <ac:spMkLst>
            <pc:docMk/>
            <pc:sldMk cId="1795071685" sldId="345"/>
            <ac:spMk id="53" creationId="{12AEA33D-D005-AAD7-F519-9B38DAF74664}"/>
          </ac:spMkLst>
        </pc:spChg>
        <pc:spChg chg="add del mod">
          <ac:chgData name="Glen Jones" userId="e846aaca-4b24-4b13-b0d0-f2308e16b284" providerId="ADAL" clId="{92B6840B-6DE2-455F-9DB6-42E787552EC0}" dt="2022-07-19T09:18:36.342" v="163" actId="478"/>
          <ac:spMkLst>
            <pc:docMk/>
            <pc:sldMk cId="1795071685" sldId="345"/>
            <ac:spMk id="54" creationId="{58B1CC1F-320C-B547-294E-4C4E539C04A6}"/>
          </ac:spMkLst>
        </pc:spChg>
        <pc:spChg chg="add del mod">
          <ac:chgData name="Glen Jones" userId="e846aaca-4b24-4b13-b0d0-f2308e16b284" providerId="ADAL" clId="{92B6840B-6DE2-455F-9DB6-42E787552EC0}" dt="2022-07-19T09:21:51.158" v="220" actId="478"/>
          <ac:spMkLst>
            <pc:docMk/>
            <pc:sldMk cId="1795071685" sldId="345"/>
            <ac:spMk id="55" creationId="{B2B4E064-99BA-7638-687E-E8B8FA31C6FD}"/>
          </ac:spMkLst>
        </pc:spChg>
        <pc:spChg chg="mod">
          <ac:chgData name="Glen Jones" userId="e846aaca-4b24-4b13-b0d0-f2308e16b284" providerId="ADAL" clId="{92B6840B-6DE2-455F-9DB6-42E787552EC0}" dt="2022-07-19T09:19:50.578" v="178" actId="14100"/>
          <ac:spMkLst>
            <pc:docMk/>
            <pc:sldMk cId="1795071685" sldId="345"/>
            <ac:spMk id="57" creationId="{96A29A3A-B9CF-D6D7-CA22-A4B7A885443C}"/>
          </ac:spMkLst>
        </pc:spChg>
        <pc:spChg chg="mod">
          <ac:chgData name="Glen Jones" userId="e846aaca-4b24-4b13-b0d0-f2308e16b284" providerId="ADAL" clId="{92B6840B-6DE2-455F-9DB6-42E787552EC0}" dt="2022-07-19T09:19:36.999" v="176"/>
          <ac:spMkLst>
            <pc:docMk/>
            <pc:sldMk cId="1795071685" sldId="345"/>
            <ac:spMk id="58" creationId="{E14EF299-ED31-42CF-69C0-040D1A945695}"/>
          </ac:spMkLst>
        </pc:spChg>
        <pc:spChg chg="add mod ord">
          <ac:chgData name="Glen Jones" userId="e846aaca-4b24-4b13-b0d0-f2308e16b284" providerId="ADAL" clId="{92B6840B-6DE2-455F-9DB6-42E787552EC0}" dt="2022-07-19T10:03:04.139" v="274" actId="1076"/>
          <ac:spMkLst>
            <pc:docMk/>
            <pc:sldMk cId="1795071685" sldId="345"/>
            <ac:spMk id="59" creationId="{918C1651-0510-4CA4-A836-AB916D230BA5}"/>
          </ac:spMkLst>
        </pc:spChg>
        <pc:spChg chg="add mod">
          <ac:chgData name="Glen Jones" userId="e846aaca-4b24-4b13-b0d0-f2308e16b284" providerId="ADAL" clId="{92B6840B-6DE2-455F-9DB6-42E787552EC0}" dt="2022-07-19T09:20:47.154" v="196" actId="1076"/>
          <ac:spMkLst>
            <pc:docMk/>
            <pc:sldMk cId="1795071685" sldId="345"/>
            <ac:spMk id="60" creationId="{7B23BC00-642E-A961-F1A3-776605B9F35E}"/>
          </ac:spMkLst>
        </pc:spChg>
        <pc:spChg chg="add del mod">
          <ac:chgData name="Glen Jones" userId="e846aaca-4b24-4b13-b0d0-f2308e16b284" providerId="ADAL" clId="{92B6840B-6DE2-455F-9DB6-42E787552EC0}" dt="2022-07-19T09:19:52.199" v="179" actId="478"/>
          <ac:spMkLst>
            <pc:docMk/>
            <pc:sldMk cId="1795071685" sldId="345"/>
            <ac:spMk id="61" creationId="{29263D4E-A1AD-355A-0459-B881243B9A1B}"/>
          </ac:spMkLst>
        </pc:spChg>
        <pc:spChg chg="add mod">
          <ac:chgData name="Glen Jones" userId="e846aaca-4b24-4b13-b0d0-f2308e16b284" providerId="ADAL" clId="{92B6840B-6DE2-455F-9DB6-42E787552EC0}" dt="2022-07-19T10:02:54.284" v="273" actId="14100"/>
          <ac:spMkLst>
            <pc:docMk/>
            <pc:sldMk cId="1795071685" sldId="345"/>
            <ac:spMk id="62" creationId="{A70B05B7-2B88-8A75-45F3-14FF17565418}"/>
          </ac:spMkLst>
        </pc:spChg>
        <pc:spChg chg="add mod">
          <ac:chgData name="Glen Jones" userId="e846aaca-4b24-4b13-b0d0-f2308e16b284" providerId="ADAL" clId="{92B6840B-6DE2-455F-9DB6-42E787552EC0}" dt="2022-07-19T09:20:26.884" v="186" actId="1076"/>
          <ac:spMkLst>
            <pc:docMk/>
            <pc:sldMk cId="1795071685" sldId="345"/>
            <ac:spMk id="63" creationId="{4F6FFDCA-32C6-6CC7-B9CA-3D9E8132BE33}"/>
          </ac:spMkLst>
        </pc:spChg>
        <pc:spChg chg="add mod">
          <ac:chgData name="Glen Jones" userId="e846aaca-4b24-4b13-b0d0-f2308e16b284" providerId="ADAL" clId="{92B6840B-6DE2-455F-9DB6-42E787552EC0}" dt="2022-07-19T09:21:09.786" v="207" actId="6549"/>
          <ac:spMkLst>
            <pc:docMk/>
            <pc:sldMk cId="1795071685" sldId="345"/>
            <ac:spMk id="64" creationId="{B34F0DCD-E6CE-E8E4-652D-AF1ED80D4110}"/>
          </ac:spMkLst>
        </pc:spChg>
        <pc:spChg chg="add mod">
          <ac:chgData name="Glen Jones" userId="e846aaca-4b24-4b13-b0d0-f2308e16b284" providerId="ADAL" clId="{92B6840B-6DE2-455F-9DB6-42E787552EC0}" dt="2022-07-19T09:21:17.010" v="209" actId="1076"/>
          <ac:spMkLst>
            <pc:docMk/>
            <pc:sldMk cId="1795071685" sldId="345"/>
            <ac:spMk id="65" creationId="{E30244AD-8DF5-B534-ECB7-157BB4620BD0}"/>
          </ac:spMkLst>
        </pc:spChg>
        <pc:spChg chg="add mod">
          <ac:chgData name="Glen Jones" userId="e846aaca-4b24-4b13-b0d0-f2308e16b284" providerId="ADAL" clId="{92B6840B-6DE2-455F-9DB6-42E787552EC0}" dt="2022-07-19T10:03:14.467" v="276" actId="14100"/>
          <ac:spMkLst>
            <pc:docMk/>
            <pc:sldMk cId="1795071685" sldId="345"/>
            <ac:spMk id="66" creationId="{FB10AD04-E13B-BF81-C9FF-060036015D19}"/>
          </ac:spMkLst>
        </pc:spChg>
        <pc:spChg chg="add mod">
          <ac:chgData name="Glen Jones" userId="e846aaca-4b24-4b13-b0d0-f2308e16b284" providerId="ADAL" clId="{92B6840B-6DE2-455F-9DB6-42E787552EC0}" dt="2022-07-19T10:03:21.723" v="277" actId="1076"/>
          <ac:spMkLst>
            <pc:docMk/>
            <pc:sldMk cId="1795071685" sldId="345"/>
            <ac:spMk id="67" creationId="{6F84E836-B1EE-22EE-41AC-3FEAABC6E68C}"/>
          </ac:spMkLst>
        </pc:spChg>
        <pc:spChg chg="add mod">
          <ac:chgData name="Glen Jones" userId="e846aaca-4b24-4b13-b0d0-f2308e16b284" providerId="ADAL" clId="{92B6840B-6DE2-455F-9DB6-42E787552EC0}" dt="2022-07-19T09:22:03.712" v="224" actId="1035"/>
          <ac:spMkLst>
            <pc:docMk/>
            <pc:sldMk cId="1795071685" sldId="345"/>
            <ac:spMk id="68" creationId="{DA58AF22-C628-C7E0-94C7-43A21829C41A}"/>
          </ac:spMkLst>
        </pc:spChg>
        <pc:spChg chg="add mod">
          <ac:chgData name="Glen Jones" userId="e846aaca-4b24-4b13-b0d0-f2308e16b284" providerId="ADAL" clId="{92B6840B-6DE2-455F-9DB6-42E787552EC0}" dt="2022-07-19T09:22:25.307" v="232" actId="20577"/>
          <ac:spMkLst>
            <pc:docMk/>
            <pc:sldMk cId="1795071685" sldId="345"/>
            <ac:spMk id="69" creationId="{0324E436-7F52-1963-244D-BAACDBFC9136}"/>
          </ac:spMkLst>
        </pc:spChg>
        <pc:spChg chg="add mod">
          <ac:chgData name="Glen Jones" userId="e846aaca-4b24-4b13-b0d0-f2308e16b284" providerId="ADAL" clId="{92B6840B-6DE2-455F-9DB6-42E787552EC0}" dt="2022-07-19T09:22:42.242" v="244" actId="1037"/>
          <ac:spMkLst>
            <pc:docMk/>
            <pc:sldMk cId="1795071685" sldId="345"/>
            <ac:spMk id="70" creationId="{6DF5B475-C9F9-8899-D54B-E1EF3386E090}"/>
          </ac:spMkLst>
        </pc:spChg>
        <pc:grpChg chg="mod">
          <ac:chgData name="Glen Jones" userId="e846aaca-4b24-4b13-b0d0-f2308e16b284" providerId="ADAL" clId="{92B6840B-6DE2-455F-9DB6-42E787552EC0}" dt="2022-07-19T09:17:12.130" v="140" actId="1076"/>
          <ac:grpSpMkLst>
            <pc:docMk/>
            <pc:sldMk cId="1795071685" sldId="345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09:17:32.158" v="146" actId="478"/>
          <ac:grpSpMkLst>
            <pc:docMk/>
            <pc:sldMk cId="1795071685" sldId="345"/>
            <ac:grpSpMk id="14" creationId="{DEEAB636-3378-C228-FDFC-D9203263B394}"/>
          </ac:grpSpMkLst>
        </pc:grpChg>
        <pc:grpChg chg="del">
          <ac:chgData name="Glen Jones" userId="e846aaca-4b24-4b13-b0d0-f2308e16b284" providerId="ADAL" clId="{92B6840B-6DE2-455F-9DB6-42E787552EC0}" dt="2022-07-19T09:17:57.524" v="153" actId="478"/>
          <ac:grpSpMkLst>
            <pc:docMk/>
            <pc:sldMk cId="1795071685" sldId="345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09:19:31.418" v="175" actId="478"/>
          <ac:grpSpMkLst>
            <pc:docMk/>
            <pc:sldMk cId="1795071685" sldId="345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09:17:52.884" v="150" actId="1076"/>
          <ac:grpSpMkLst>
            <pc:docMk/>
            <pc:sldMk cId="1795071685" sldId="345"/>
            <ac:grpSpMk id="38" creationId="{A5E49970-F216-4CB8-3F94-670E9E8118A1}"/>
          </ac:grpSpMkLst>
        </pc:grpChg>
        <pc:grpChg chg="add mod">
          <ac:chgData name="Glen Jones" userId="e846aaca-4b24-4b13-b0d0-f2308e16b284" providerId="ADAL" clId="{92B6840B-6DE2-455F-9DB6-42E787552EC0}" dt="2022-07-19T09:22:08.763" v="225" actId="1076"/>
          <ac:grpSpMkLst>
            <pc:docMk/>
            <pc:sldMk cId="1795071685" sldId="345"/>
            <ac:grpSpMk id="48" creationId="{4699D619-88D1-F183-AEF2-B8988342BB25}"/>
          </ac:grpSpMkLst>
        </pc:grpChg>
        <pc:grpChg chg="add mod">
          <ac:chgData name="Glen Jones" userId="e846aaca-4b24-4b13-b0d0-f2308e16b284" providerId="ADAL" clId="{92B6840B-6DE2-455F-9DB6-42E787552EC0}" dt="2022-07-19T09:20:19.363" v="185" actId="1076"/>
          <ac:grpSpMkLst>
            <pc:docMk/>
            <pc:sldMk cId="1795071685" sldId="345"/>
            <ac:grpSpMk id="56" creationId="{2E86D646-0AAB-B05B-0D7B-1685CA652429}"/>
          </ac:grpSpMkLst>
        </pc:grpChg>
      </pc:sldChg>
      <pc:sldChg chg="del">
        <pc:chgData name="Glen Jones" userId="e846aaca-4b24-4b13-b0d0-f2308e16b284" providerId="ADAL" clId="{92B6840B-6DE2-455F-9DB6-42E787552EC0}" dt="2022-07-19T09:24:46.871" v="267" actId="47"/>
        <pc:sldMkLst>
          <pc:docMk/>
          <pc:sldMk cId="4268363631" sldId="346"/>
        </pc:sldMkLst>
      </pc:sldChg>
      <pc:sldChg chg="addSp delSp modSp mod ord delAnim modAnim">
        <pc:chgData name="Glen Jones" userId="e846aaca-4b24-4b13-b0d0-f2308e16b284" providerId="ADAL" clId="{92B6840B-6DE2-455F-9DB6-42E787552EC0}" dt="2022-07-19T10:11:19.748" v="437"/>
        <pc:sldMkLst>
          <pc:docMk/>
          <pc:sldMk cId="3335674805" sldId="347"/>
        </pc:sldMkLst>
        <pc:spChg chg="mod">
          <ac:chgData name="Glen Jones" userId="e846aaca-4b24-4b13-b0d0-f2308e16b284" providerId="ADAL" clId="{92B6840B-6DE2-455F-9DB6-42E787552EC0}" dt="2022-07-19T10:05:33.883" v="361" actId="14100"/>
          <ac:spMkLst>
            <pc:docMk/>
            <pc:sldMk cId="3335674805" sldId="347"/>
            <ac:spMk id="2" creationId="{290E34F2-BB23-EA2A-D113-C573A97A574D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6" creationId="{B3A040A7-35CA-8767-822D-DBD9664B6C90}"/>
          </ac:spMkLst>
        </pc:spChg>
        <pc:spChg chg="mod">
          <ac:chgData name="Glen Jones" userId="e846aaca-4b24-4b13-b0d0-f2308e16b284" providerId="ADAL" clId="{92B6840B-6DE2-455F-9DB6-42E787552EC0}" dt="2022-07-19T10:05:44.826" v="365" actId="14100"/>
          <ac:spMkLst>
            <pc:docMk/>
            <pc:sldMk cId="3335674805" sldId="347"/>
            <ac:spMk id="11" creationId="{02970471-42D7-BD2A-1635-0CEBF50F4A77}"/>
          </ac:spMkLst>
        </pc:spChg>
        <pc:spChg chg="del">
          <ac:chgData name="Glen Jones" userId="e846aaca-4b24-4b13-b0d0-f2308e16b284" providerId="ADAL" clId="{92B6840B-6DE2-455F-9DB6-42E787552EC0}" dt="2022-07-19T10:05:20.006" v="357" actId="478"/>
          <ac:spMkLst>
            <pc:docMk/>
            <pc:sldMk cId="3335674805" sldId="347"/>
            <ac:spMk id="12" creationId="{ADFC24BE-FF2A-EB85-24B7-1B238AAC7A5E}"/>
          </ac:spMkLst>
        </pc:spChg>
        <pc:spChg chg="mod">
          <ac:chgData name="Glen Jones" userId="e846aaca-4b24-4b13-b0d0-f2308e16b284" providerId="ADAL" clId="{92B6840B-6DE2-455F-9DB6-42E787552EC0}" dt="2022-07-19T10:04:55.958" v="336" actId="6549"/>
          <ac:spMkLst>
            <pc:docMk/>
            <pc:sldMk cId="3335674805" sldId="347"/>
            <ac:spMk id="16" creationId="{0FE7A653-4ED8-B37C-3E18-3704C0AA5F21}"/>
          </ac:spMkLst>
        </pc:spChg>
        <pc:spChg chg="mod">
          <ac:chgData name="Glen Jones" userId="e846aaca-4b24-4b13-b0d0-f2308e16b284" providerId="ADAL" clId="{92B6840B-6DE2-455F-9DB6-42E787552EC0}" dt="2022-07-19T10:05:05.388" v="348" actId="20577"/>
          <ac:spMkLst>
            <pc:docMk/>
            <pc:sldMk cId="3335674805" sldId="347"/>
            <ac:spMk id="17" creationId="{EABFA501-86CD-E2E7-3D0D-9C5AFF67FE42}"/>
          </ac:spMkLst>
        </pc:spChg>
        <pc:spChg chg="mod">
          <ac:chgData name="Glen Jones" userId="e846aaca-4b24-4b13-b0d0-f2308e16b284" providerId="ADAL" clId="{92B6840B-6DE2-455F-9DB6-42E787552EC0}" dt="2022-07-19T10:05:09.876" v="353" actId="20577"/>
          <ac:spMkLst>
            <pc:docMk/>
            <pc:sldMk cId="3335674805" sldId="347"/>
            <ac:spMk id="18" creationId="{FC6242E5-13CC-5E55-E90C-C32E7BAFEAFB}"/>
          </ac:spMkLst>
        </pc:spChg>
        <pc:spChg chg="mod">
          <ac:chgData name="Glen Jones" userId="e846aaca-4b24-4b13-b0d0-f2308e16b284" providerId="ADAL" clId="{92B6840B-6DE2-455F-9DB6-42E787552EC0}" dt="2022-07-19T10:07:04.107" v="400" actId="14100"/>
          <ac:spMkLst>
            <pc:docMk/>
            <pc:sldMk cId="3335674805" sldId="347"/>
            <ac:spMk id="19" creationId="{D432CD57-8C33-A384-65EF-721E798670BC}"/>
          </ac:spMkLst>
        </pc:spChg>
        <pc:spChg chg="mod">
          <ac:chgData name="Glen Jones" userId="e846aaca-4b24-4b13-b0d0-f2308e16b284" providerId="ADAL" clId="{92B6840B-6DE2-455F-9DB6-42E787552EC0}" dt="2022-07-19T10:07:34.075" v="412" actId="14100"/>
          <ac:spMkLst>
            <pc:docMk/>
            <pc:sldMk cId="3335674805" sldId="347"/>
            <ac:spMk id="23" creationId="{8EEB63BA-8595-ED8E-2088-64657FD8E2BC}"/>
          </ac:spMkLst>
        </pc:spChg>
        <pc:spChg chg="del">
          <ac:chgData name="Glen Jones" userId="e846aaca-4b24-4b13-b0d0-f2308e16b284" providerId="ADAL" clId="{92B6840B-6DE2-455F-9DB6-42E787552EC0}" dt="2022-07-19T10:07:27.254" v="410" actId="478"/>
          <ac:spMkLst>
            <pc:docMk/>
            <pc:sldMk cId="3335674805" sldId="347"/>
            <ac:spMk id="24" creationId="{B0DAC5D4-87D9-E4D1-F3B9-82F7C1804016}"/>
          </ac:spMkLst>
        </pc:spChg>
        <pc:spChg chg="mod">
          <ac:chgData name="Glen Jones" userId="e846aaca-4b24-4b13-b0d0-f2308e16b284" providerId="ADAL" clId="{92B6840B-6DE2-455F-9DB6-42E787552EC0}" dt="2022-07-19T10:07:56.915" v="417" actId="14100"/>
          <ac:spMkLst>
            <pc:docMk/>
            <pc:sldMk cId="3335674805" sldId="347"/>
            <ac:spMk id="26" creationId="{4825FFFA-A579-47DA-B599-F800FE871953}"/>
          </ac:spMkLst>
        </pc:spChg>
        <pc:spChg chg="mod">
          <ac:chgData name="Glen Jones" userId="e846aaca-4b24-4b13-b0d0-f2308e16b284" providerId="ADAL" clId="{92B6840B-6DE2-455F-9DB6-42E787552EC0}" dt="2022-07-19T10:08:16.515" v="424" actId="14100"/>
          <ac:spMkLst>
            <pc:docMk/>
            <pc:sldMk cId="3335674805" sldId="347"/>
            <ac:spMk id="27" creationId="{2C0A24E0-310A-CD79-2965-07D4780F51C7}"/>
          </ac:spMkLst>
        </pc:spChg>
        <pc:spChg chg="del">
          <ac:chgData name="Glen Jones" userId="e846aaca-4b24-4b13-b0d0-f2308e16b284" providerId="ADAL" clId="{92B6840B-6DE2-455F-9DB6-42E787552EC0}" dt="2022-07-19T10:08:12.321" v="423" actId="478"/>
          <ac:spMkLst>
            <pc:docMk/>
            <pc:sldMk cId="3335674805" sldId="347"/>
            <ac:spMk id="28" creationId="{8D665B62-F8F1-7C76-949D-E50710E16D85}"/>
          </ac:spMkLst>
        </pc:spChg>
        <pc:spChg chg="mod">
          <ac:chgData name="Glen Jones" userId="e846aaca-4b24-4b13-b0d0-f2308e16b284" providerId="ADAL" clId="{92B6840B-6DE2-455F-9DB6-42E787552EC0}" dt="2022-07-19T10:06:45.994" v="393" actId="1036"/>
          <ac:spMkLst>
            <pc:docMk/>
            <pc:sldMk cId="3335674805" sldId="347"/>
            <ac:spMk id="29" creationId="{49A7DB34-3885-D257-7F1B-EE1B98349B61}"/>
          </ac:spMkLst>
        </pc:spChg>
        <pc:spChg chg="mod">
          <ac:chgData name="Glen Jones" userId="e846aaca-4b24-4b13-b0d0-f2308e16b284" providerId="ADAL" clId="{92B6840B-6DE2-455F-9DB6-42E787552EC0}" dt="2022-07-19T10:05:01.045" v="343" actId="20577"/>
          <ac:spMkLst>
            <pc:docMk/>
            <pc:sldMk cId="3335674805" sldId="347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5:16.447" v="354" actId="478"/>
          <ac:spMkLst>
            <pc:docMk/>
            <pc:sldMk cId="3335674805" sldId="347"/>
            <ac:spMk id="31" creationId="{B7AB6F8B-5082-930A-D430-CE8598F38E0C}"/>
          </ac:spMkLst>
        </pc:spChg>
        <pc:spChg chg="mod">
          <ac:chgData name="Glen Jones" userId="e846aaca-4b24-4b13-b0d0-f2308e16b284" providerId="ADAL" clId="{92B6840B-6DE2-455F-9DB6-42E787552EC0}" dt="2022-07-19T10:07:41.244" v="413" actId="1076"/>
          <ac:spMkLst>
            <pc:docMk/>
            <pc:sldMk cId="3335674805" sldId="347"/>
            <ac:spMk id="32" creationId="{92341AFB-1728-5A3D-6D42-C512251884AE}"/>
          </ac:spMkLst>
        </pc:spChg>
        <pc:spChg chg="mod">
          <ac:chgData name="Glen Jones" userId="e846aaca-4b24-4b13-b0d0-f2308e16b284" providerId="ADAL" clId="{92B6840B-6DE2-455F-9DB6-42E787552EC0}" dt="2022-07-19T10:07:45.659" v="414" actId="1076"/>
          <ac:spMkLst>
            <pc:docMk/>
            <pc:sldMk cId="3335674805" sldId="347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7:25.643" v="409" actId="478"/>
          <ac:spMkLst>
            <pc:docMk/>
            <pc:sldMk cId="3335674805" sldId="347"/>
            <ac:spMk id="34" creationId="{A8E087C1-18A6-2F25-DA23-54F933D9034A}"/>
          </ac:spMkLst>
        </pc:spChg>
        <pc:spChg chg="mod">
          <ac:chgData name="Glen Jones" userId="e846aaca-4b24-4b13-b0d0-f2308e16b284" providerId="ADAL" clId="{92B6840B-6DE2-455F-9DB6-42E787552EC0}" dt="2022-07-19T10:07:52.181" v="416" actId="6549"/>
          <ac:spMkLst>
            <pc:docMk/>
            <pc:sldMk cId="3335674805" sldId="347"/>
            <ac:spMk id="35" creationId="{1C146586-BD90-DAA5-6C02-8CD170225EE2}"/>
          </ac:spMkLst>
        </pc:spChg>
        <pc:spChg chg="mod">
          <ac:chgData name="Glen Jones" userId="e846aaca-4b24-4b13-b0d0-f2308e16b284" providerId="ADAL" clId="{92B6840B-6DE2-455F-9DB6-42E787552EC0}" dt="2022-07-19T10:08:03.498" v="421" actId="14100"/>
          <ac:spMkLst>
            <pc:docMk/>
            <pc:sldMk cId="3335674805" sldId="347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05.824" v="422" actId="478"/>
          <ac:spMkLst>
            <pc:docMk/>
            <pc:sldMk cId="3335674805" sldId="347"/>
            <ac:spMk id="37" creationId="{CCDB45EE-59F1-970D-B759-E56FA6429C3E}"/>
          </ac:spMkLst>
        </pc:spChg>
        <pc:spChg chg="mod">
          <ac:chgData name="Glen Jones" userId="e846aaca-4b24-4b13-b0d0-f2308e16b284" providerId="ADAL" clId="{92B6840B-6DE2-455F-9DB6-42E787552EC0}" dt="2022-07-19T10:06:13.955" v="371" actId="14100"/>
          <ac:spMkLst>
            <pc:docMk/>
            <pc:sldMk cId="3335674805" sldId="347"/>
            <ac:spMk id="47" creationId="{5DC00810-7B69-4A64-3222-0A65386540F2}"/>
          </ac:spMkLst>
        </pc:spChg>
        <pc:spChg chg="mod">
          <ac:chgData name="Glen Jones" userId="e846aaca-4b24-4b13-b0d0-f2308e16b284" providerId="ADAL" clId="{92B6840B-6DE2-455F-9DB6-42E787552EC0}" dt="2022-07-19T10:06:50.051" v="394" actId="14100"/>
          <ac:spMkLst>
            <pc:docMk/>
            <pc:sldMk cId="3335674805" sldId="347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6:16.782" v="373" actId="478"/>
          <ac:spMkLst>
            <pc:docMk/>
            <pc:sldMk cId="3335674805" sldId="347"/>
            <ac:spMk id="49" creationId="{78E9D6C4-A47A-F33E-3EFA-D359EB9DBEBA}"/>
          </ac:spMkLst>
        </pc:spChg>
        <pc:spChg chg="mod">
          <ac:chgData name="Glen Jones" userId="e846aaca-4b24-4b13-b0d0-f2308e16b284" providerId="ADAL" clId="{92B6840B-6DE2-455F-9DB6-42E787552EC0}" dt="2022-07-19T10:07:09.436" v="402" actId="14100"/>
          <ac:spMkLst>
            <pc:docMk/>
            <pc:sldMk cId="3335674805" sldId="347"/>
            <ac:spMk id="50" creationId="{1FDFC038-F521-E84F-3F7E-E826E06574D8}"/>
          </ac:spMkLst>
        </pc:spChg>
        <pc:spChg chg="mod">
          <ac:chgData name="Glen Jones" userId="e846aaca-4b24-4b13-b0d0-f2308e16b284" providerId="ADAL" clId="{92B6840B-6DE2-455F-9DB6-42E787552EC0}" dt="2022-07-19T10:06:20.147" v="375" actId="6549"/>
          <ac:spMkLst>
            <pc:docMk/>
            <pc:sldMk cId="3335674805" sldId="347"/>
            <ac:spMk id="51" creationId="{F5592B50-3F16-5E3F-540A-A8B49527C968}"/>
          </ac:spMkLst>
        </pc:spChg>
        <pc:spChg chg="mod">
          <ac:chgData name="Glen Jones" userId="e846aaca-4b24-4b13-b0d0-f2308e16b284" providerId="ADAL" clId="{92B6840B-6DE2-455F-9DB6-42E787552EC0}" dt="2022-07-19T10:06:57.346" v="397" actId="1076"/>
          <ac:spMkLst>
            <pc:docMk/>
            <pc:sldMk cId="3335674805" sldId="347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6:15.807" v="372" actId="478"/>
          <ac:spMkLst>
            <pc:docMk/>
            <pc:sldMk cId="3335674805" sldId="347"/>
            <ac:spMk id="53" creationId="{7DADC2AF-2F08-E537-2300-2489F9EE7C92}"/>
          </ac:spMkLst>
        </pc:spChg>
        <pc:grpChg chg="add del mod">
          <ac:chgData name="Glen Jones" userId="e846aaca-4b24-4b13-b0d0-f2308e16b284" providerId="ADAL" clId="{92B6840B-6DE2-455F-9DB6-42E787552EC0}" dt="2022-07-19T10:06:45.994" v="393" actId="1036"/>
          <ac:grpSpMkLst>
            <pc:docMk/>
            <pc:sldMk cId="3335674805" sldId="347"/>
            <ac:grpSpMk id="5" creationId="{7390193F-344B-B6B1-B12F-A1483C4320F3}"/>
          </ac:grpSpMkLst>
        </pc:grpChg>
        <pc:grpChg chg="mod">
          <ac:chgData name="Glen Jones" userId="e846aaca-4b24-4b13-b0d0-f2308e16b284" providerId="ADAL" clId="{92B6840B-6DE2-455F-9DB6-42E787552EC0}" dt="2022-07-19T10:07:41.244" v="413" actId="1076"/>
          <ac:grpSpMkLst>
            <pc:docMk/>
            <pc:sldMk cId="3335674805" sldId="347"/>
            <ac:grpSpMk id="21" creationId="{BEEDC10A-9A9B-4709-C89B-35A70F888E1A}"/>
          </ac:grpSpMkLst>
        </pc:grpChg>
      </pc:sldChg>
      <pc:sldChg chg="addSp delSp modSp mod ord modAnim">
        <pc:chgData name="Glen Jones" userId="e846aaca-4b24-4b13-b0d0-f2308e16b284" providerId="ADAL" clId="{92B6840B-6DE2-455F-9DB6-42E787552EC0}" dt="2022-07-19T10:11:19.748" v="437"/>
        <pc:sldMkLst>
          <pc:docMk/>
          <pc:sldMk cId="2693654492" sldId="348"/>
        </pc:sldMkLst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6" creationId="{B3A040A7-35CA-8767-822D-DBD9664B6C90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7" creationId="{C67A9B27-A44B-9ED0-0564-A425126743D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19" creationId="{D432CD57-8C33-A384-65EF-721E798670B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29" creationId="{49A7DB34-3885-D257-7F1B-EE1B98349B6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0" creationId="{01CE0B5B-C9F8-6AD3-6CC6-F6D3E8DA3367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1" creationId="{B7AB6F8B-5082-930A-D430-CE8598F38E0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2" creationId="{92341AFB-1728-5A3D-6D42-C512251884AE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3" creationId="{428D3DA3-8147-C45B-3810-D742F21B551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4" creationId="{A8E087C1-18A6-2F25-DA23-54F933D9034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5" creationId="{1C146586-BD90-DAA5-6C02-8CD170225EE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6" creationId="{1094DBE4-BA60-A14B-C9F6-FADE7619309D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37" creationId="{CCDB45EE-59F1-970D-B759-E56FA6429C3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2" creationId="{5093C8E9-650B-959B-9591-A84C81AB8C36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43" creationId="{C1CE3984-8959-3CA4-B034-7EDF0D6ADAD6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4" creationId="{F1F149DF-DF7B-0D72-336F-A4E06497704B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5" creationId="{A2798476-8AB5-2819-0BD6-05A3ED546B51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6" creationId="{6B2370DD-507E-72B1-5F37-54307916D2A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7" creationId="{5DC00810-7B69-4A64-3222-0A65386540F2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8" creationId="{19B1E8ED-3DD6-10CE-3CD5-356DA298E8AC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49" creationId="{78E9D6C4-A47A-F33E-3EFA-D359EB9DBEB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0" creationId="{1FDFC038-F521-E84F-3F7E-E826E06574D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1" creationId="{F5592B50-3F16-5E3F-540A-A8B49527C968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2" creationId="{4BA15A32-C890-BA41-CC35-702545EAC19A}"/>
          </ac:spMkLst>
        </pc:spChg>
        <pc:spChg chg="del">
          <ac:chgData name="Glen Jones" userId="e846aaca-4b24-4b13-b0d0-f2308e16b284" providerId="ADAL" clId="{92B6840B-6DE2-455F-9DB6-42E787552EC0}" dt="2022-07-19T10:08:42.938" v="425" actId="478"/>
          <ac:spMkLst>
            <pc:docMk/>
            <pc:sldMk cId="2693654492" sldId="348"/>
            <ac:spMk id="53" creationId="{7DADC2AF-2F08-E537-2300-2489F9EE7C92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4" creationId="{E3B9124F-8177-D151-5CCC-4374E43ACD6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5" creationId="{F8B762C5-6226-5FB2-54D3-D2699FDEB0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7" creationId="{00043336-79FB-3C3F-2077-90109A89FC2E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8" creationId="{E0793C45-6E9E-2862-D83F-183615960F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59" creationId="{85F53B3F-D75A-E994-FDA3-02E78124D647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1" creationId="{9284263A-80FC-24B1-AB7B-0DE216902E7F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2" creationId="{3A46343E-6D40-F75C-7724-137990A1376B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4" creationId="{5056378E-F094-1553-45EB-3F7B4003BDB0}"/>
          </ac:spMkLst>
        </pc:spChg>
        <pc:spChg chg="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5" creationId="{868845F3-4AB9-48AE-E812-10A6E9EA6EC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6" creationId="{28B63EDE-A564-64BB-7E54-BAAB1140A16B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7" creationId="{2919CEEB-9E40-5400-7EFD-C52D6A299EC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8" creationId="{A8540FEF-6511-C360-CC3E-ABE1BBDEB92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69" creationId="{DAB12593-28E8-3E1D-BCFA-A7B735D9925C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0" creationId="{7F6B0966-CE7E-AD64-94C0-C90A3DEA3D97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1" creationId="{DA0BC956-A307-835C-93CD-956A15590389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2" creationId="{549A502D-4EBA-B9C6-2E8F-6E996940049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3" creationId="{BB2109E9-10AD-6B90-172B-7BC8F0BEA79E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4" creationId="{02F749F1-7D16-5E30-539D-783CAF93A9D1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5" creationId="{6D660E93-F45E-3899-DB50-2E877ED91085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6" creationId="{B7BA0153-7B21-2B43-47F4-0CE659D704A0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7" creationId="{4DFBA48A-677E-97C9-3B2A-CB0A0F36E85A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8" creationId="{C68659EA-DBA9-8531-3543-67E8BF86F718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79" creationId="{95469736-6F57-1F6C-A1B1-2CDBACDF9FBF}"/>
          </ac:spMkLst>
        </pc:spChg>
        <pc:spChg chg="add mod">
          <ac:chgData name="Glen Jones" userId="e846aaca-4b24-4b13-b0d0-f2308e16b284" providerId="ADAL" clId="{92B6840B-6DE2-455F-9DB6-42E787552EC0}" dt="2022-07-19T10:08:43.915" v="426"/>
          <ac:spMkLst>
            <pc:docMk/>
            <pc:sldMk cId="2693654492" sldId="348"/>
            <ac:spMk id="80" creationId="{596CEBDB-7953-4B92-5AC8-AB3C803DE247}"/>
          </ac:spMkLst>
        </pc:s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5" creationId="{7390193F-344B-B6B1-B12F-A1483C4320F3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1" creationId="{BEEDC10A-9A9B-4709-C89B-35A70F888E1A}"/>
          </ac:grpSpMkLst>
        </pc:grpChg>
        <pc:grpChg chg="del">
          <ac:chgData name="Glen Jones" userId="e846aaca-4b24-4b13-b0d0-f2308e16b284" providerId="ADAL" clId="{92B6840B-6DE2-455F-9DB6-42E787552EC0}" dt="2022-07-19T10:08:42.938" v="425" actId="478"/>
          <ac:grpSpMkLst>
            <pc:docMk/>
            <pc:sldMk cId="2693654492" sldId="348"/>
            <ac:grpSpMk id="25" creationId="{9662F42B-58AA-9A27-76D1-63AAE5E77E1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56" creationId="{23471DBC-F8EB-88CE-3081-CBCA03305C78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0" creationId="{D0A56DC7-1536-EC18-63C8-1ACDA2B869BB}"/>
          </ac:grpSpMkLst>
        </pc:grpChg>
        <pc:grpChg chg="add mod">
          <ac:chgData name="Glen Jones" userId="e846aaca-4b24-4b13-b0d0-f2308e16b284" providerId="ADAL" clId="{92B6840B-6DE2-455F-9DB6-42E787552EC0}" dt="2022-07-19T10:08:43.915" v="426"/>
          <ac:grpSpMkLst>
            <pc:docMk/>
            <pc:sldMk cId="2693654492" sldId="348"/>
            <ac:grpSpMk id="63" creationId="{8AE2F94E-B7CC-9876-ED94-C9A7AEEC054D}"/>
          </ac:grpSpMkLst>
        </pc:grpChg>
      </pc:sldChg>
      <pc:sldChg chg="addSp delSp modSp mod">
        <pc:chgData name="Glen Jones" userId="e846aaca-4b24-4b13-b0d0-f2308e16b284" providerId="ADAL" clId="{92B6840B-6DE2-455F-9DB6-42E787552EC0}" dt="2022-07-19T09:15:44.925" v="108" actId="20577"/>
        <pc:sldMkLst>
          <pc:docMk/>
          <pc:sldMk cId="1689192634" sldId="349"/>
        </pc:sldMkLst>
        <pc:spChg chg="mod">
          <ac:chgData name="Glen Jones" userId="e846aaca-4b24-4b13-b0d0-f2308e16b284" providerId="ADAL" clId="{92B6840B-6DE2-455F-9DB6-42E787552EC0}" dt="2022-07-19T09:15:24.778" v="92" actId="207"/>
          <ac:spMkLst>
            <pc:docMk/>
            <pc:sldMk cId="1689192634" sldId="349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09:15:44.925" v="108" actId="20577"/>
          <ac:spMkLst>
            <pc:docMk/>
            <pc:sldMk cId="1689192634" sldId="349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9" creationId="{48B04423-CE2D-33B7-2A9E-C47B010316CA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0" creationId="{B3BD572B-6B85-4B75-AD23-47F59AC868D9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1" creationId="{F3D267FA-EC8F-B569-8234-B56AC82594CB}"/>
          </ac:spMkLst>
        </pc:spChg>
        <pc:spChg chg="add mod">
          <ac:chgData name="Glen Jones" userId="e846aaca-4b24-4b13-b0d0-f2308e16b284" providerId="ADAL" clId="{92B6840B-6DE2-455F-9DB6-42E787552EC0}" dt="2022-07-19T09:15:39.195" v="99" actId="1076"/>
          <ac:spMkLst>
            <pc:docMk/>
            <pc:sldMk cId="1689192634" sldId="349"/>
            <ac:spMk id="12" creationId="{585A89B9-833A-0240-5EB0-F168E1077D68}"/>
          </ac:spMkLst>
        </pc:spChg>
        <pc:spChg chg="del">
          <ac:chgData name="Glen Jones" userId="e846aaca-4b24-4b13-b0d0-f2308e16b284" providerId="ADAL" clId="{92B6840B-6DE2-455F-9DB6-42E787552EC0}" dt="2022-07-19T09:15:32.876" v="93" actId="478"/>
          <ac:spMkLst>
            <pc:docMk/>
            <pc:sldMk cId="1689192634" sldId="349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09:15:33.283" v="94" actId="478"/>
          <ac:spMkLst>
            <pc:docMk/>
            <pc:sldMk cId="1689192634" sldId="349"/>
            <ac:spMk id="17" creationId="{EABFA501-86CD-E2E7-3D0D-9C5AFF67FE42}"/>
          </ac:spMkLst>
        </pc:spChg>
        <pc:spChg chg="del mod">
          <ac:chgData name="Glen Jones" userId="e846aaca-4b24-4b13-b0d0-f2308e16b284" providerId="ADAL" clId="{92B6840B-6DE2-455F-9DB6-42E787552EC0}" dt="2022-07-19T09:15:34.451" v="96" actId="478"/>
          <ac:spMkLst>
            <pc:docMk/>
            <pc:sldMk cId="1689192634" sldId="349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09:15:34.938" v="97" actId="478"/>
          <ac:spMkLst>
            <pc:docMk/>
            <pc:sldMk cId="1689192634" sldId="349"/>
            <ac:spMk id="30" creationId="{01CE0B5B-C9F8-6AD3-6CC6-F6D3E8DA3367}"/>
          </ac:spMkLst>
        </pc:spChg>
      </pc:sldChg>
      <pc:sldChg chg="addSp delSp modSp mod ord">
        <pc:chgData name="Glen Jones" userId="e846aaca-4b24-4b13-b0d0-f2308e16b284" providerId="ADAL" clId="{92B6840B-6DE2-455F-9DB6-42E787552EC0}" dt="2022-07-19T10:11:19.748" v="437"/>
        <pc:sldMkLst>
          <pc:docMk/>
          <pc:sldMk cId="2642803415" sldId="350"/>
        </pc:sldMkLst>
        <pc:spChg chg="mod">
          <ac:chgData name="Glen Jones" userId="e846aaca-4b24-4b13-b0d0-f2308e16b284" providerId="ADAL" clId="{92B6840B-6DE2-455F-9DB6-42E787552EC0}" dt="2022-07-19T10:04:40.379" v="322" actId="20577"/>
          <ac:spMkLst>
            <pc:docMk/>
            <pc:sldMk cId="2642803415" sldId="350"/>
            <ac:spMk id="3" creationId="{FA79B487-2B39-D1FB-C619-7086E17203C8}"/>
          </ac:spMkLst>
        </pc:spChg>
        <pc:spChg chg="mod">
          <ac:chgData name="Glen Jones" userId="e846aaca-4b24-4b13-b0d0-f2308e16b284" providerId="ADAL" clId="{92B6840B-6DE2-455F-9DB6-42E787552EC0}" dt="2022-07-19T10:04:47.834" v="331" actId="6549"/>
          <ac:spMkLst>
            <pc:docMk/>
            <pc:sldMk cId="2642803415" sldId="350"/>
            <ac:spMk id="8" creationId="{6D549731-BCFB-36A0-20EE-01EA1E12258D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0" creationId="{0DB97B85-CB18-5EA7-CC0B-EBCC5A99B6A9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1" creationId="{52D43B82-9B54-0B9E-DE3D-B587B8E5DA93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2" creationId="{4D4F8E9C-6694-5049-6F48-FB540DF156E8}"/>
          </ac:spMkLst>
        </pc:spChg>
        <pc:spChg chg="add mod">
          <ac:chgData name="Glen Jones" userId="e846aaca-4b24-4b13-b0d0-f2308e16b284" providerId="ADAL" clId="{92B6840B-6DE2-455F-9DB6-42E787552EC0}" dt="2022-07-19T10:04:38.347" v="320" actId="1076"/>
          <ac:spMkLst>
            <pc:docMk/>
            <pc:sldMk cId="2642803415" sldId="350"/>
            <ac:spMk id="13" creationId="{CFF90318-810F-79F8-55D4-7454CD6899B2}"/>
          </ac:spMkLst>
        </pc:spChg>
        <pc:spChg chg="del">
          <ac:chgData name="Glen Jones" userId="e846aaca-4b24-4b13-b0d0-f2308e16b284" providerId="ADAL" clId="{92B6840B-6DE2-455F-9DB6-42E787552EC0}" dt="2022-07-19T10:04:33.633" v="315" actId="478"/>
          <ac:spMkLst>
            <pc:docMk/>
            <pc:sldMk cId="2642803415" sldId="350"/>
            <ac:spMk id="16" creationId="{0FE7A653-4ED8-B37C-3E18-3704C0AA5F21}"/>
          </ac:spMkLst>
        </pc:spChg>
        <pc:spChg chg="del">
          <ac:chgData name="Glen Jones" userId="e846aaca-4b24-4b13-b0d0-f2308e16b284" providerId="ADAL" clId="{92B6840B-6DE2-455F-9DB6-42E787552EC0}" dt="2022-07-19T10:04:34.139" v="316" actId="478"/>
          <ac:spMkLst>
            <pc:docMk/>
            <pc:sldMk cId="2642803415" sldId="350"/>
            <ac:spMk id="17" creationId="{EABFA501-86CD-E2E7-3D0D-9C5AFF67FE42}"/>
          </ac:spMkLst>
        </pc:spChg>
        <pc:spChg chg="del">
          <ac:chgData name="Glen Jones" userId="e846aaca-4b24-4b13-b0d0-f2308e16b284" providerId="ADAL" clId="{92B6840B-6DE2-455F-9DB6-42E787552EC0}" dt="2022-07-19T10:04:34.907" v="317" actId="478"/>
          <ac:spMkLst>
            <pc:docMk/>
            <pc:sldMk cId="2642803415" sldId="350"/>
            <ac:spMk id="18" creationId="{FC6242E5-13CC-5E55-E90C-C32E7BAFEAFB}"/>
          </ac:spMkLst>
        </pc:spChg>
        <pc:spChg chg="del">
          <ac:chgData name="Glen Jones" userId="e846aaca-4b24-4b13-b0d0-f2308e16b284" providerId="ADAL" clId="{92B6840B-6DE2-455F-9DB6-42E787552EC0}" dt="2022-07-19T10:04:35.290" v="318" actId="478"/>
          <ac:spMkLst>
            <pc:docMk/>
            <pc:sldMk cId="2642803415" sldId="350"/>
            <ac:spMk id="30" creationId="{01CE0B5B-C9F8-6AD3-6CC6-F6D3E8DA3367}"/>
          </ac:spMkLst>
        </pc:spChg>
      </pc:sldChg>
      <pc:sldChg chg="add modAnim">
        <pc:chgData name="Glen Jones" userId="e846aaca-4b24-4b13-b0d0-f2308e16b284" providerId="ADAL" clId="{92B6840B-6DE2-455F-9DB6-42E787552EC0}" dt="2022-07-19T09:24:54.445" v="268"/>
        <pc:sldMkLst>
          <pc:docMk/>
          <pc:sldMk cId="1112089998" sldId="351"/>
        </pc:sldMkLst>
      </pc:sldChg>
    </pc:docChg>
  </pc:docChgLst>
  <pc:docChgLst>
    <pc:chgData name="Glen Jones" userId="e846aaca-4b24-4b13-b0d0-f2308e16b284" providerId="ADAL" clId="{48CBEB31-6A4B-498D-8BDD-C2369B73A8DE}"/>
    <pc:docChg chg="custSel delSld modSld">
      <pc:chgData name="Glen Jones" userId="e846aaca-4b24-4b13-b0d0-f2308e16b284" providerId="ADAL" clId="{48CBEB31-6A4B-498D-8BDD-C2369B73A8DE}" dt="2022-08-15T14:32:09.331" v="159" actId="20577"/>
      <pc:docMkLst>
        <pc:docMk/>
      </pc:docMkLst>
      <pc:sldChg chg="del">
        <pc:chgData name="Glen Jones" userId="e846aaca-4b24-4b13-b0d0-f2308e16b284" providerId="ADAL" clId="{48CBEB31-6A4B-498D-8BDD-C2369B73A8DE}" dt="2022-07-29T12:31:48.522" v="2" actId="47"/>
        <pc:sldMkLst>
          <pc:docMk/>
          <pc:sldMk cId="232024042" sldId="328"/>
        </pc:sldMkLst>
      </pc:sldChg>
      <pc:sldChg chg="del">
        <pc:chgData name="Glen Jones" userId="e846aaca-4b24-4b13-b0d0-f2308e16b284" providerId="ADAL" clId="{48CBEB31-6A4B-498D-8BDD-C2369B73A8DE}" dt="2022-07-29T12:31:46.679" v="1" actId="47"/>
        <pc:sldMkLst>
          <pc:docMk/>
          <pc:sldMk cId="1217281723" sldId="331"/>
        </pc:sldMkLst>
      </pc:sldChg>
      <pc:sldChg chg="modSp mod">
        <pc:chgData name="Glen Jones" userId="e846aaca-4b24-4b13-b0d0-f2308e16b284" providerId="ADAL" clId="{48CBEB31-6A4B-498D-8BDD-C2369B73A8DE}" dt="2022-08-10T07:45:42.648" v="155" actId="27636"/>
        <pc:sldMkLst>
          <pc:docMk/>
          <pc:sldMk cId="1486775289" sldId="333"/>
        </pc:sldMkLst>
        <pc:spChg chg="mod">
          <ac:chgData name="Glen Jones" userId="e846aaca-4b24-4b13-b0d0-f2308e16b284" providerId="ADAL" clId="{48CBEB31-6A4B-498D-8BDD-C2369B73A8DE}" dt="2022-08-10T07:45:42.648" v="155" actId="27636"/>
          <ac:spMkLst>
            <pc:docMk/>
            <pc:sldMk cId="1486775289" sldId="333"/>
            <ac:spMk id="3" creationId="{FA79B487-2B39-D1FB-C619-7086E17203C8}"/>
          </ac:spMkLst>
        </pc:spChg>
      </pc:sldChg>
      <pc:sldChg chg="del delCm">
        <pc:chgData name="Glen Jones" userId="e846aaca-4b24-4b13-b0d0-f2308e16b284" providerId="ADAL" clId="{48CBEB31-6A4B-498D-8BDD-C2369B73A8DE}" dt="2022-08-15T11:58:38.579" v="156" actId="47"/>
        <pc:sldMkLst>
          <pc:docMk/>
          <pc:sldMk cId="3694644798" sldId="334"/>
        </pc:sldMkLst>
      </pc:sldChg>
      <pc:sldChg chg="modSp mod">
        <pc:chgData name="Glen Jones" userId="e846aaca-4b24-4b13-b0d0-f2308e16b284" providerId="ADAL" clId="{48CBEB31-6A4B-498D-8BDD-C2369B73A8DE}" dt="2022-07-29T13:23:44.835" v="92" actId="6549"/>
        <pc:sldMkLst>
          <pc:docMk/>
          <pc:sldMk cId="1795071685" sldId="345"/>
        </pc:sldMkLst>
        <pc:spChg chg="mod">
          <ac:chgData name="Glen Jones" userId="e846aaca-4b24-4b13-b0d0-f2308e16b284" providerId="ADAL" clId="{48CBEB31-6A4B-498D-8BDD-C2369B73A8DE}" dt="2022-07-29T13:23:44.835" v="92" actId="6549"/>
          <ac:spMkLst>
            <pc:docMk/>
            <pc:sldMk cId="1795071685" sldId="345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16.450" v="61" actId="6549"/>
        <pc:sldMkLst>
          <pc:docMk/>
          <pc:sldMk cId="3335674805" sldId="347"/>
        </pc:sldMkLst>
        <pc:spChg chg="mod">
          <ac:chgData name="Glen Jones" userId="e846aaca-4b24-4b13-b0d0-f2308e16b284" providerId="ADAL" clId="{48CBEB31-6A4B-498D-8BDD-C2369B73A8DE}" dt="2022-07-29T13:23:16.450" v="61" actId="6549"/>
          <ac:spMkLst>
            <pc:docMk/>
            <pc:sldMk cId="3335674805" sldId="347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24.361" v="82" actId="20577"/>
        <pc:sldMkLst>
          <pc:docMk/>
          <pc:sldMk cId="2693654492" sldId="348"/>
        </pc:sldMkLst>
        <pc:spChg chg="mod">
          <ac:chgData name="Glen Jones" userId="e846aaca-4b24-4b13-b0d0-f2308e16b284" providerId="ADAL" clId="{48CBEB31-6A4B-498D-8BDD-C2369B73A8DE}" dt="2022-07-29T13:23:24.361" v="82" actId="20577"/>
          <ac:spMkLst>
            <pc:docMk/>
            <pc:sldMk cId="2693654492" sldId="348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7-29T13:23:56.783" v="104" actId="242"/>
        <pc:sldMkLst>
          <pc:docMk/>
          <pc:sldMk cId="1112089998" sldId="351"/>
        </pc:sldMkLst>
        <pc:spChg chg="mod">
          <ac:chgData name="Glen Jones" userId="e846aaca-4b24-4b13-b0d0-f2308e16b284" providerId="ADAL" clId="{48CBEB31-6A4B-498D-8BDD-C2369B73A8DE}" dt="2022-07-29T13:23:56.783" v="104" actId="242"/>
          <ac:spMkLst>
            <pc:docMk/>
            <pc:sldMk cId="1112089998" sldId="351"/>
            <ac:spMk id="3" creationId="{FA79B487-2B39-D1FB-C619-7086E17203C8}"/>
          </ac:spMkLst>
        </pc:spChg>
      </pc:sldChg>
      <pc:sldChg chg="modSp mod">
        <pc:chgData name="Glen Jones" userId="e846aaca-4b24-4b13-b0d0-f2308e16b284" providerId="ADAL" clId="{48CBEB31-6A4B-498D-8BDD-C2369B73A8DE}" dt="2022-08-15T14:32:09.331" v="159" actId="20577"/>
        <pc:sldMkLst>
          <pc:docMk/>
          <pc:sldMk cId="248752726" sldId="362"/>
        </pc:sldMkLst>
        <pc:graphicFrameChg chg="mod modGraphic">
          <ac:chgData name="Glen Jones" userId="e846aaca-4b24-4b13-b0d0-f2308e16b284" providerId="ADAL" clId="{48CBEB31-6A4B-498D-8BDD-C2369B73A8DE}" dt="2022-08-15T14:32:09.331" v="159" actId="20577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</pc:docChg>
  </pc:docChgLst>
  <pc:docChgLst>
    <pc:chgData name="Glen Jones" userId="e846aaca-4b24-4b13-b0d0-f2308e16b284" providerId="ADAL" clId="{33281E22-7361-40AE-83D8-8242B3D84B6F}"/>
    <pc:docChg chg="custSel addSld delSld modSld sldOrd">
      <pc:chgData name="Glen Jones" userId="e846aaca-4b24-4b13-b0d0-f2308e16b284" providerId="ADAL" clId="{33281E22-7361-40AE-83D8-8242B3D84B6F}" dt="2023-01-20T09:37:23.367" v="264" actId="20577"/>
      <pc:docMkLst>
        <pc:docMk/>
      </pc:docMkLst>
      <pc:sldChg chg="modSp mod">
        <pc:chgData name="Glen Jones" userId="e846aaca-4b24-4b13-b0d0-f2308e16b284" providerId="ADAL" clId="{33281E22-7361-40AE-83D8-8242B3D84B6F}" dt="2023-01-20T09:33:30.631" v="34" actId="20577"/>
        <pc:sldMkLst>
          <pc:docMk/>
          <pc:sldMk cId="4010327805" sldId="274"/>
        </pc:sldMkLst>
        <pc:spChg chg="mod">
          <ac:chgData name="Glen Jones" userId="e846aaca-4b24-4b13-b0d0-f2308e16b284" providerId="ADAL" clId="{33281E22-7361-40AE-83D8-8242B3D84B6F}" dt="2023-01-20T09:33:30.631" v="34" actId="20577"/>
          <ac:spMkLst>
            <pc:docMk/>
            <pc:sldMk cId="4010327805" sldId="274"/>
            <ac:spMk id="2" creationId="{702E7211-B3C0-8C62-17A1-5F712D739FBA}"/>
          </ac:spMkLst>
        </pc:spChg>
      </pc:sldChg>
      <pc:sldChg chg="delSp modSp add mod">
        <pc:chgData name="Glen Jones" userId="e846aaca-4b24-4b13-b0d0-f2308e16b284" providerId="ADAL" clId="{33281E22-7361-40AE-83D8-8242B3D84B6F}" dt="2023-01-20T09:36:17.438" v="171" actId="1076"/>
        <pc:sldMkLst>
          <pc:docMk/>
          <pc:sldMk cId="1684973580" sldId="296"/>
        </pc:sldMkLst>
        <pc:spChg chg="del">
          <ac:chgData name="Glen Jones" userId="e846aaca-4b24-4b13-b0d0-f2308e16b284" providerId="ADAL" clId="{33281E22-7361-40AE-83D8-8242B3D84B6F}" dt="2023-01-20T09:34:55.415" v="86" actId="478"/>
          <ac:spMkLst>
            <pc:docMk/>
            <pc:sldMk cId="1684973580" sldId="296"/>
            <ac:spMk id="2" creationId="{871F52B6-B1E5-A1FF-1BD3-5FF6AF4DC0F8}"/>
          </ac:spMkLst>
        </pc:spChg>
        <pc:spChg chg="mod">
          <ac:chgData name="Glen Jones" userId="e846aaca-4b24-4b13-b0d0-f2308e16b284" providerId="ADAL" clId="{33281E22-7361-40AE-83D8-8242B3D84B6F}" dt="2023-01-20T09:36:17.438" v="171" actId="1076"/>
          <ac:spMkLst>
            <pc:docMk/>
            <pc:sldMk cId="1684973580" sldId="296"/>
            <ac:spMk id="4" creationId="{845A3B19-B9D0-E84E-A0A6-4CBDBF366C32}"/>
          </ac:spMkLst>
        </pc:spChg>
      </pc:sldChg>
      <pc:sldChg chg="delSp modSp add mod delAnim modAnim">
        <pc:chgData name="Glen Jones" userId="e846aaca-4b24-4b13-b0d0-f2308e16b284" providerId="ADAL" clId="{33281E22-7361-40AE-83D8-8242B3D84B6F}" dt="2023-01-20T09:37:23.367" v="264" actId="20577"/>
        <pc:sldMkLst>
          <pc:docMk/>
          <pc:sldMk cId="2650129360" sldId="297"/>
        </pc:sldMkLst>
        <pc:spChg chg="mod">
          <ac:chgData name="Glen Jones" userId="e846aaca-4b24-4b13-b0d0-f2308e16b284" providerId="ADAL" clId="{33281E22-7361-40AE-83D8-8242B3D84B6F}" dt="2023-01-20T09:37:23.367" v="264" actId="20577"/>
          <ac:spMkLst>
            <pc:docMk/>
            <pc:sldMk cId="2650129360" sldId="297"/>
            <ac:spMk id="6" creationId="{B66EB648-10C8-A8D0-D126-954BA0FE6B8C}"/>
          </ac:spMkLst>
        </pc:spChg>
        <pc:spChg chg="mod">
          <ac:chgData name="Glen Jones" userId="e846aaca-4b24-4b13-b0d0-f2308e16b284" providerId="ADAL" clId="{33281E22-7361-40AE-83D8-8242B3D84B6F}" dt="2023-01-20T09:37:15.045" v="257" actId="20577"/>
          <ac:spMkLst>
            <pc:docMk/>
            <pc:sldMk cId="2650129360" sldId="297"/>
            <ac:spMk id="7" creationId="{ED170B94-09E6-6F2F-FF3A-12B11BD2E21A}"/>
          </ac:spMkLst>
        </pc:spChg>
        <pc:spChg chg="mod">
          <ac:chgData name="Glen Jones" userId="e846aaca-4b24-4b13-b0d0-f2308e16b284" providerId="ADAL" clId="{33281E22-7361-40AE-83D8-8242B3D84B6F}" dt="2023-01-20T09:36:57.717" v="233" actId="1076"/>
          <ac:spMkLst>
            <pc:docMk/>
            <pc:sldMk cId="2650129360" sldId="297"/>
            <ac:spMk id="10" creationId="{C5831534-C26F-DBF2-70EC-DDCCE0129DF6}"/>
          </ac:spMkLst>
        </pc:spChg>
        <pc:spChg chg="del">
          <ac:chgData name="Glen Jones" userId="e846aaca-4b24-4b13-b0d0-f2308e16b284" providerId="ADAL" clId="{33281E22-7361-40AE-83D8-8242B3D84B6F}" dt="2023-01-20T09:36:55.136" v="232" actId="478"/>
          <ac:spMkLst>
            <pc:docMk/>
            <pc:sldMk cId="2650129360" sldId="297"/>
            <ac:spMk id="11" creationId="{9E37EA13-BCFC-E6FA-E8B0-C46384E3C21D}"/>
          </ac:spMkLst>
        </pc:spChg>
      </pc:sldChg>
      <pc:sldChg chg="add">
        <pc:chgData name="Glen Jones" userId="e846aaca-4b24-4b13-b0d0-f2308e16b284" providerId="ADAL" clId="{33281E22-7361-40AE-83D8-8242B3D84B6F}" dt="2023-01-20T09:34:10.121" v="37"/>
        <pc:sldMkLst>
          <pc:docMk/>
          <pc:sldMk cId="4287566214" sldId="301"/>
        </pc:sldMkLst>
      </pc:sldChg>
      <pc:sldChg chg="add">
        <pc:chgData name="Glen Jones" userId="e846aaca-4b24-4b13-b0d0-f2308e16b284" providerId="ADAL" clId="{33281E22-7361-40AE-83D8-8242B3D84B6F}" dt="2023-01-20T09:34:10.121" v="37"/>
        <pc:sldMkLst>
          <pc:docMk/>
          <pc:sldMk cId="381780360" sldId="303"/>
        </pc:sldMkLst>
      </pc:sldChg>
      <pc:sldChg chg="modSp mod">
        <pc:chgData name="Glen Jones" userId="e846aaca-4b24-4b13-b0d0-f2308e16b284" providerId="ADAL" clId="{33281E22-7361-40AE-83D8-8242B3D84B6F}" dt="2023-01-20T09:33:38.894" v="36" actId="6549"/>
        <pc:sldMkLst>
          <pc:docMk/>
          <pc:sldMk cId="248752726" sldId="362"/>
        </pc:sldMkLst>
        <pc:graphicFrameChg chg="modGraphic">
          <ac:chgData name="Glen Jones" userId="e846aaca-4b24-4b13-b0d0-f2308e16b284" providerId="ADAL" clId="{33281E22-7361-40AE-83D8-8242B3D84B6F}" dt="2023-01-20T09:33:38.894" v="36" actId="6549"/>
          <ac:graphicFrameMkLst>
            <pc:docMk/>
            <pc:sldMk cId="248752726" sldId="362"/>
            <ac:graphicFrameMk id="7" creationId="{F27B061C-BBB5-7253-90D7-E79123DB55D3}"/>
          </ac:graphicFrameMkLst>
        </pc:graphicFrameChg>
      </pc:sldChg>
      <pc:sldChg chg="del">
        <pc:chgData name="Glen Jones" userId="e846aaca-4b24-4b13-b0d0-f2308e16b284" providerId="ADAL" clId="{33281E22-7361-40AE-83D8-8242B3D84B6F}" dt="2023-01-20T09:34:14.106" v="38" actId="2696"/>
        <pc:sldMkLst>
          <pc:docMk/>
          <pc:sldMk cId="2861103671" sldId="363"/>
        </pc:sldMkLst>
      </pc:sldChg>
      <pc:sldChg chg="add">
        <pc:chgData name="Glen Jones" userId="e846aaca-4b24-4b13-b0d0-f2308e16b284" providerId="ADAL" clId="{33281E22-7361-40AE-83D8-8242B3D84B6F}" dt="2023-01-20T09:34:10.121" v="37"/>
        <pc:sldMkLst>
          <pc:docMk/>
          <pc:sldMk cId="4141679611" sldId="364"/>
        </pc:sldMkLst>
      </pc:sldChg>
      <pc:sldChg chg="add">
        <pc:chgData name="Glen Jones" userId="e846aaca-4b24-4b13-b0d0-f2308e16b284" providerId="ADAL" clId="{33281E22-7361-40AE-83D8-8242B3D84B6F}" dt="2023-01-20T09:34:10.121" v="37"/>
        <pc:sldMkLst>
          <pc:docMk/>
          <pc:sldMk cId="3337475207" sldId="365"/>
        </pc:sldMkLst>
      </pc:sldChg>
      <pc:sldChg chg="add">
        <pc:chgData name="Glen Jones" userId="e846aaca-4b24-4b13-b0d0-f2308e16b284" providerId="ADAL" clId="{33281E22-7361-40AE-83D8-8242B3D84B6F}" dt="2023-01-20T09:34:10.121" v="37"/>
        <pc:sldMkLst>
          <pc:docMk/>
          <pc:sldMk cId="3499639952" sldId="367"/>
        </pc:sldMkLst>
      </pc:sldChg>
      <pc:sldChg chg="add">
        <pc:chgData name="Glen Jones" userId="e846aaca-4b24-4b13-b0d0-f2308e16b284" providerId="ADAL" clId="{33281E22-7361-40AE-83D8-8242B3D84B6F}" dt="2023-01-20T09:34:10.121" v="37"/>
        <pc:sldMkLst>
          <pc:docMk/>
          <pc:sldMk cId="3477142522" sldId="370"/>
        </pc:sldMkLst>
      </pc:sldChg>
      <pc:sldChg chg="delSp modSp add mod ord delAnim">
        <pc:chgData name="Glen Jones" userId="e846aaca-4b24-4b13-b0d0-f2308e16b284" providerId="ADAL" clId="{33281E22-7361-40AE-83D8-8242B3D84B6F}" dt="2023-01-20T09:34:50.527" v="85"/>
        <pc:sldMkLst>
          <pc:docMk/>
          <pc:sldMk cId="2483252389" sldId="371"/>
        </pc:sldMkLst>
        <pc:spChg chg="mod">
          <ac:chgData name="Glen Jones" userId="e846aaca-4b24-4b13-b0d0-f2308e16b284" providerId="ADAL" clId="{33281E22-7361-40AE-83D8-8242B3D84B6F}" dt="2023-01-20T09:34:45.927" v="82" actId="115"/>
          <ac:spMkLst>
            <pc:docMk/>
            <pc:sldMk cId="2483252389" sldId="371"/>
            <ac:spMk id="2" creationId="{871F52B6-B1E5-A1FF-1BD3-5FF6AF4DC0F8}"/>
          </ac:spMkLst>
        </pc:spChg>
        <pc:spChg chg="del mod">
          <ac:chgData name="Glen Jones" userId="e846aaca-4b24-4b13-b0d0-f2308e16b284" providerId="ADAL" clId="{33281E22-7361-40AE-83D8-8242B3D84B6F}" dt="2023-01-20T09:34:47.984" v="83" actId="478"/>
          <ac:spMkLst>
            <pc:docMk/>
            <pc:sldMk cId="2483252389" sldId="371"/>
            <ac:spMk id="4" creationId="{845A3B19-B9D0-E84E-A0A6-4CBDBF366C32}"/>
          </ac:spMkLst>
        </pc:spChg>
      </pc:sldChg>
    </pc:docChg>
  </pc:docChgLst>
  <pc:docChgLst>
    <pc:chgData name="Glen Jones" userId="e846aaca-4b24-4b13-b0d0-f2308e16b284" providerId="ADAL" clId="{D096792C-E716-4700-9873-B3811E60A0FD}"/>
    <pc:docChg chg="custSel addSld delSld modSld sldOrd">
      <pc:chgData name="Glen Jones" userId="e846aaca-4b24-4b13-b0d0-f2308e16b284" providerId="ADAL" clId="{D096792C-E716-4700-9873-B3811E60A0FD}" dt="2022-06-28T14:35:53.410" v="317" actId="14100"/>
      <pc:docMkLst>
        <pc:docMk/>
      </pc:docMkLst>
      <pc:sldChg chg="addSp modSp mod ord">
        <pc:chgData name="Glen Jones" userId="e846aaca-4b24-4b13-b0d0-f2308e16b284" providerId="ADAL" clId="{D096792C-E716-4700-9873-B3811E60A0FD}" dt="2022-06-28T14:23:16.464" v="94" actId="115"/>
        <pc:sldMkLst>
          <pc:docMk/>
          <pc:sldMk cId="0" sldId="269"/>
        </pc:sldMkLst>
        <pc:spChg chg="add mod">
          <ac:chgData name="Glen Jones" userId="e846aaca-4b24-4b13-b0d0-f2308e16b284" providerId="ADAL" clId="{D096792C-E716-4700-9873-B3811E60A0FD}" dt="2022-06-28T14:22:43.223" v="64" actId="20577"/>
          <ac:spMkLst>
            <pc:docMk/>
            <pc:sldMk cId="0" sldId="269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23:16.464" v="94" actId="115"/>
          <ac:spMkLst>
            <pc:docMk/>
            <pc:sldMk cId="0" sldId="269"/>
            <ac:spMk id="8194" creationId="{5759AB43-784B-41C0-54A9-D822FF28BAAC}"/>
          </ac:spMkLst>
        </pc:spChg>
      </pc:sldChg>
      <pc:sldChg chg="modSp mod">
        <pc:chgData name="Glen Jones" userId="e846aaca-4b24-4b13-b0d0-f2308e16b284" providerId="ADAL" clId="{D096792C-E716-4700-9873-B3811E60A0FD}" dt="2022-06-28T14:22:03.352" v="9" actId="14100"/>
        <pc:sldMkLst>
          <pc:docMk/>
          <pc:sldMk cId="4010327805" sldId="274"/>
        </pc:sldMkLst>
        <pc:spChg chg="mod">
          <ac:chgData name="Glen Jones" userId="e846aaca-4b24-4b13-b0d0-f2308e16b284" providerId="ADAL" clId="{D096792C-E716-4700-9873-B3811E60A0FD}" dt="2022-06-28T14:22:03.352" v="9" actId="14100"/>
          <ac:spMkLst>
            <pc:docMk/>
            <pc:sldMk cId="4010327805" sldId="274"/>
            <ac:spMk id="2" creationId="{702E7211-B3C0-8C62-17A1-5F712D739FBA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27:50.581" v="190" actId="1076"/>
        <pc:sldMkLst>
          <pc:docMk/>
          <pc:sldMk cId="2596669970" sldId="279"/>
        </pc:sldMkLst>
        <pc:spChg chg="mod">
          <ac:chgData name="Glen Jones" userId="e846aaca-4b24-4b13-b0d0-f2308e16b284" providerId="ADAL" clId="{D096792C-E716-4700-9873-B3811E60A0FD}" dt="2022-06-28T14:23:56.206" v="120" actId="20577"/>
          <ac:spMkLst>
            <pc:docMk/>
            <pc:sldMk cId="2596669970" sldId="279"/>
            <ac:spMk id="2" creationId="{A3A6C877-653C-B243-7830-3FEFB587E00D}"/>
          </ac:spMkLst>
        </pc:spChg>
        <pc:spChg chg="del">
          <ac:chgData name="Glen Jones" userId="e846aaca-4b24-4b13-b0d0-f2308e16b284" providerId="ADAL" clId="{D096792C-E716-4700-9873-B3811E60A0FD}" dt="2022-06-28T14:24:23.238" v="143" actId="478"/>
          <ac:spMkLst>
            <pc:docMk/>
            <pc:sldMk cId="2596669970" sldId="279"/>
            <ac:spMk id="4" creationId="{C2C65CAC-763A-6DCB-AD82-C462C4047952}"/>
          </ac:spMkLst>
        </pc:spChg>
        <pc:spChg chg="mod">
          <ac:chgData name="Glen Jones" userId="e846aaca-4b24-4b13-b0d0-f2308e16b284" providerId="ADAL" clId="{D096792C-E716-4700-9873-B3811E60A0FD}" dt="2022-06-28T14:27:50.581" v="190" actId="1076"/>
          <ac:spMkLst>
            <pc:docMk/>
            <pc:sldMk cId="2596669970" sldId="279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7:21.397" v="182" actId="1076"/>
          <ac:spMkLst>
            <pc:docMk/>
            <pc:sldMk cId="2596669970" sldId="279"/>
            <ac:spMk id="6" creationId="{06D3FE12-F289-EC17-7B40-8558CA1DCFC9}"/>
          </ac:spMkLst>
        </pc:spChg>
        <pc:spChg chg="del">
          <ac:chgData name="Glen Jones" userId="e846aaca-4b24-4b13-b0d0-f2308e16b284" providerId="ADAL" clId="{D096792C-E716-4700-9873-B3811E60A0FD}" dt="2022-06-28T14:24:19.985" v="140" actId="478"/>
          <ac:spMkLst>
            <pc:docMk/>
            <pc:sldMk cId="2596669970" sldId="279"/>
            <ac:spMk id="7" creationId="{02344319-9E5D-5905-E3EF-6DAA1E5249E7}"/>
          </ac:spMkLst>
        </pc:spChg>
        <pc:spChg chg="mod">
          <ac:chgData name="Glen Jones" userId="e846aaca-4b24-4b13-b0d0-f2308e16b284" providerId="ADAL" clId="{D096792C-E716-4700-9873-B3811E60A0FD}" dt="2022-06-28T14:27:31.637" v="185" actId="1076"/>
          <ac:spMkLst>
            <pc:docMk/>
            <pc:sldMk cId="2596669970" sldId="279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4:03.014" v="123" actId="20577"/>
          <ac:spMkLst>
            <pc:docMk/>
            <pc:sldMk cId="2596669970" sldId="279"/>
            <ac:spMk id="9" creationId="{4EFCDC78-295C-C0D5-A25B-5EE2846AFF90}"/>
          </ac:spMkLst>
        </pc:spChg>
        <pc:spChg chg="del">
          <ac:chgData name="Glen Jones" userId="e846aaca-4b24-4b13-b0d0-f2308e16b284" providerId="ADAL" clId="{D096792C-E716-4700-9873-B3811E60A0FD}" dt="2022-06-28T14:24:22.245" v="142" actId="478"/>
          <ac:spMkLst>
            <pc:docMk/>
            <pc:sldMk cId="2596669970" sldId="279"/>
            <ac:spMk id="10" creationId="{50C914DF-289D-4C60-7DA7-E744C42D1FC5}"/>
          </ac:spMkLst>
        </pc:spChg>
        <pc:spChg chg="del">
          <ac:chgData name="Glen Jones" userId="e846aaca-4b24-4b13-b0d0-f2308e16b284" providerId="ADAL" clId="{D096792C-E716-4700-9873-B3811E60A0FD}" dt="2022-06-28T14:24:21.037" v="141" actId="478"/>
          <ac:spMkLst>
            <pc:docMk/>
            <pc:sldMk cId="2596669970" sldId="279"/>
            <ac:spMk id="11" creationId="{E55C3E3B-8786-DF0E-03A9-9C9A207A9456}"/>
          </ac:spMkLst>
        </pc:spChg>
        <pc:picChg chg="add mod">
          <ac:chgData name="Glen Jones" userId="e846aaca-4b24-4b13-b0d0-f2308e16b284" providerId="ADAL" clId="{D096792C-E716-4700-9873-B3811E60A0FD}" dt="2022-06-28T14:24:56.991" v="155" actId="1076"/>
          <ac:picMkLst>
            <pc:docMk/>
            <pc:sldMk cId="2596669970" sldId="279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27:17.390" v="181" actId="1076"/>
          <ac:picMkLst>
            <pc:docMk/>
            <pc:sldMk cId="2596669970" sldId="279"/>
            <ac:picMk id="14" creationId="{6509D640-B1B2-6DA3-A15D-358B026604FF}"/>
          </ac:picMkLst>
        </pc:picChg>
        <pc:picChg chg="add mod">
          <ac:chgData name="Glen Jones" userId="e846aaca-4b24-4b13-b0d0-f2308e16b284" providerId="ADAL" clId="{D096792C-E716-4700-9873-B3811E60A0FD}" dt="2022-06-28T14:27:37.582" v="187" actId="1076"/>
          <ac:picMkLst>
            <pc:docMk/>
            <pc:sldMk cId="2596669970" sldId="279"/>
            <ac:picMk id="16" creationId="{76733075-3172-235C-B0B0-844E847B08AF}"/>
          </ac:picMkLst>
        </pc:picChg>
        <pc:picChg chg="add del mod">
          <ac:chgData name="Glen Jones" userId="e846aaca-4b24-4b13-b0d0-f2308e16b284" providerId="ADAL" clId="{D096792C-E716-4700-9873-B3811E60A0FD}" dt="2022-06-28T14:26:59.523" v="174" actId="478"/>
          <ac:picMkLst>
            <pc:docMk/>
            <pc:sldMk cId="2596669970" sldId="279"/>
            <ac:picMk id="18" creationId="{B92E1D32-10B3-91D9-87A3-BDFCAE8B8E9B}"/>
          </ac:picMkLst>
        </pc:picChg>
        <pc:picChg chg="add mod">
          <ac:chgData name="Glen Jones" userId="e846aaca-4b24-4b13-b0d0-f2308e16b284" providerId="ADAL" clId="{D096792C-E716-4700-9873-B3811E60A0FD}" dt="2022-06-28T14:27:44.805" v="189" actId="14100"/>
          <ac:picMkLst>
            <pc:docMk/>
            <pc:sldMk cId="2596669970" sldId="279"/>
            <ac:picMk id="20" creationId="{C6B4AF63-1094-88B4-0FAE-AD12ABFE353C}"/>
          </ac:picMkLst>
        </pc:picChg>
      </pc:sldChg>
      <pc:sldChg chg="add del">
        <pc:chgData name="Glen Jones" userId="e846aaca-4b24-4b13-b0d0-f2308e16b284" providerId="ADAL" clId="{D096792C-E716-4700-9873-B3811E60A0FD}" dt="2022-06-28T14:23:24.261" v="95" actId="2696"/>
        <pc:sldMkLst>
          <pc:docMk/>
          <pc:sldMk cId="399896592" sldId="280"/>
        </pc:sldMkLst>
      </pc:sldChg>
      <pc:sldChg chg="modSp add mod">
        <pc:chgData name="Glen Jones" userId="e846aaca-4b24-4b13-b0d0-f2308e16b284" providerId="ADAL" clId="{D096792C-E716-4700-9873-B3811E60A0FD}" dt="2022-06-28T14:28:48.957" v="199" actId="115"/>
        <pc:sldMkLst>
          <pc:docMk/>
          <pc:sldMk cId="2296262912" sldId="280"/>
        </pc:sldMkLst>
        <pc:spChg chg="mod">
          <ac:chgData name="Glen Jones" userId="e846aaca-4b24-4b13-b0d0-f2308e16b284" providerId="ADAL" clId="{D096792C-E716-4700-9873-B3811E60A0FD}" dt="2022-06-28T14:28:48.957" v="199" actId="115"/>
          <ac:spMkLst>
            <pc:docMk/>
            <pc:sldMk cId="2296262912" sldId="280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8:39.725" v="195" actId="115"/>
          <ac:spMkLst>
            <pc:docMk/>
            <pc:sldMk cId="2296262912" sldId="280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8:45.022" v="197" actId="115"/>
          <ac:spMkLst>
            <pc:docMk/>
            <pc:sldMk cId="2296262912" sldId="280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8:36.021" v="193" actId="113"/>
          <ac:spMkLst>
            <pc:docMk/>
            <pc:sldMk cId="2296262912" sldId="280"/>
            <ac:spMk id="9" creationId="{4EFCDC78-295C-C0D5-A25B-5EE2846AFF90}"/>
          </ac:spMkLst>
        </pc:spChg>
      </pc:sldChg>
      <pc:sldChg chg="addSp delSp modSp add mod">
        <pc:chgData name="Glen Jones" userId="e846aaca-4b24-4b13-b0d0-f2308e16b284" providerId="ADAL" clId="{D096792C-E716-4700-9873-B3811E60A0FD}" dt="2022-06-28T14:32:49.755" v="253" actId="1076"/>
        <pc:sldMkLst>
          <pc:docMk/>
          <pc:sldMk cId="2454408207" sldId="281"/>
        </pc:sldMkLst>
        <pc:spChg chg="mod">
          <ac:chgData name="Glen Jones" userId="e846aaca-4b24-4b13-b0d0-f2308e16b284" providerId="ADAL" clId="{D096792C-E716-4700-9873-B3811E60A0FD}" dt="2022-06-28T14:29:52.951" v="220" actId="20577"/>
          <ac:spMkLst>
            <pc:docMk/>
            <pc:sldMk cId="2454408207" sldId="281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29:39.907" v="211" actId="20577"/>
          <ac:spMkLst>
            <pc:docMk/>
            <pc:sldMk cId="2454408207" sldId="281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29:46.188" v="216" actId="20577"/>
          <ac:spMkLst>
            <pc:docMk/>
            <pc:sldMk cId="2454408207" sldId="281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29:35.051" v="205" actId="20577"/>
          <ac:spMkLst>
            <pc:docMk/>
            <pc:sldMk cId="2454408207" sldId="281"/>
            <ac:spMk id="9" creationId="{4EFCDC78-295C-C0D5-A25B-5EE2846AFF90}"/>
          </ac:spMkLst>
        </pc:spChg>
        <pc:picChg chg="add mod">
          <ac:chgData name="Glen Jones" userId="e846aaca-4b24-4b13-b0d0-f2308e16b284" providerId="ADAL" clId="{D096792C-E716-4700-9873-B3811E60A0FD}" dt="2022-06-28T14:30:39.891" v="229" actId="1076"/>
          <ac:picMkLst>
            <pc:docMk/>
            <pc:sldMk cId="2454408207" sldId="281"/>
            <ac:picMk id="4" creationId="{A912FD16-1A14-9316-B667-CBEEC6A81F33}"/>
          </ac:picMkLst>
        </pc:picChg>
        <pc:picChg chg="add mod modCrop">
          <ac:chgData name="Glen Jones" userId="e846aaca-4b24-4b13-b0d0-f2308e16b284" providerId="ADAL" clId="{D096792C-E716-4700-9873-B3811E60A0FD}" dt="2022-06-28T14:31:24.324" v="242" actId="1076"/>
          <ac:picMkLst>
            <pc:docMk/>
            <pc:sldMk cId="2454408207" sldId="281"/>
            <ac:picMk id="10" creationId="{46964CEC-FB84-5BCA-C202-5E3708C15C7E}"/>
          </ac:picMkLst>
        </pc:picChg>
        <pc:picChg chg="del">
          <ac:chgData name="Glen Jones" userId="e846aaca-4b24-4b13-b0d0-f2308e16b284" providerId="ADAL" clId="{D096792C-E716-4700-9873-B3811E60A0FD}" dt="2022-06-28T14:30:34.770" v="228" actId="478"/>
          <ac:picMkLst>
            <pc:docMk/>
            <pc:sldMk cId="2454408207" sldId="281"/>
            <ac:picMk id="12" creationId="{72AC5F37-D6A4-7D53-6762-ECB0873815F2}"/>
          </ac:picMkLst>
        </pc:picChg>
        <pc:picChg chg="add mod">
          <ac:chgData name="Glen Jones" userId="e846aaca-4b24-4b13-b0d0-f2308e16b284" providerId="ADAL" clId="{D096792C-E716-4700-9873-B3811E60A0FD}" dt="2022-06-28T14:32:18.243" v="248" actId="14100"/>
          <ac:picMkLst>
            <pc:docMk/>
            <pc:sldMk cId="2454408207" sldId="281"/>
            <ac:picMk id="13" creationId="{1418642B-7A84-E6C4-0D6F-AD87F6A96F8A}"/>
          </ac:picMkLst>
        </pc:picChg>
        <pc:picChg chg="del">
          <ac:chgData name="Glen Jones" userId="e846aaca-4b24-4b13-b0d0-f2308e16b284" providerId="ADAL" clId="{D096792C-E716-4700-9873-B3811E60A0FD}" dt="2022-06-28T14:30:40.914" v="230" actId="478"/>
          <ac:picMkLst>
            <pc:docMk/>
            <pc:sldMk cId="2454408207" sldId="281"/>
            <ac:picMk id="14" creationId="{6509D640-B1B2-6DA3-A15D-358B026604FF}"/>
          </ac:picMkLst>
        </pc:picChg>
        <pc:picChg chg="del">
          <ac:chgData name="Glen Jones" userId="e846aaca-4b24-4b13-b0d0-f2308e16b284" providerId="ADAL" clId="{D096792C-E716-4700-9873-B3811E60A0FD}" dt="2022-06-28T14:30:41.806" v="231" actId="478"/>
          <ac:picMkLst>
            <pc:docMk/>
            <pc:sldMk cId="2454408207" sldId="281"/>
            <ac:picMk id="16" creationId="{76733075-3172-235C-B0B0-844E847B08AF}"/>
          </ac:picMkLst>
        </pc:picChg>
        <pc:picChg chg="add mod">
          <ac:chgData name="Glen Jones" userId="e846aaca-4b24-4b13-b0d0-f2308e16b284" providerId="ADAL" clId="{D096792C-E716-4700-9873-B3811E60A0FD}" dt="2022-06-28T14:32:49.755" v="253" actId="1076"/>
          <ac:picMkLst>
            <pc:docMk/>
            <pc:sldMk cId="2454408207" sldId="281"/>
            <ac:picMk id="17" creationId="{44BAAF39-BEB2-26F6-1829-C596A56C6AE0}"/>
          </ac:picMkLst>
        </pc:picChg>
        <pc:picChg chg="del">
          <ac:chgData name="Glen Jones" userId="e846aaca-4b24-4b13-b0d0-f2308e16b284" providerId="ADAL" clId="{D096792C-E716-4700-9873-B3811E60A0FD}" dt="2022-06-28T14:30:42.474" v="232" actId="478"/>
          <ac:picMkLst>
            <pc:docMk/>
            <pc:sldMk cId="2454408207" sldId="281"/>
            <ac:picMk id="20" creationId="{C6B4AF63-1094-88B4-0FAE-AD12ABFE353C}"/>
          </ac:picMkLst>
        </pc:picChg>
      </pc:sldChg>
      <pc:sldChg chg="add del replId">
        <pc:chgData name="Glen Jones" userId="e846aaca-4b24-4b13-b0d0-f2308e16b284" providerId="ADAL" clId="{D096792C-E716-4700-9873-B3811E60A0FD}" dt="2022-06-28T14:29:57.720" v="221" actId="47"/>
        <pc:sldMkLst>
          <pc:docMk/>
          <pc:sldMk cId="1551938075" sldId="282"/>
        </pc:sldMkLst>
      </pc:sldChg>
      <pc:sldChg chg="modSp add mod">
        <pc:chgData name="Glen Jones" userId="e846aaca-4b24-4b13-b0d0-f2308e16b284" providerId="ADAL" clId="{D096792C-E716-4700-9873-B3811E60A0FD}" dt="2022-06-28T14:33:13.144" v="262" actId="115"/>
        <pc:sldMkLst>
          <pc:docMk/>
          <pc:sldMk cId="2866529963" sldId="282"/>
        </pc:sldMkLst>
        <pc:spChg chg="mod">
          <ac:chgData name="Glen Jones" userId="e846aaca-4b24-4b13-b0d0-f2308e16b284" providerId="ADAL" clId="{D096792C-E716-4700-9873-B3811E60A0FD}" dt="2022-06-28T14:33:13.144" v="262" actId="115"/>
          <ac:spMkLst>
            <pc:docMk/>
            <pc:sldMk cId="2866529963" sldId="282"/>
            <ac:spMk id="5" creationId="{D726708E-1876-D859-0781-06761C2CCB30}"/>
          </ac:spMkLst>
        </pc:spChg>
        <pc:spChg chg="mod">
          <ac:chgData name="Glen Jones" userId="e846aaca-4b24-4b13-b0d0-f2308e16b284" providerId="ADAL" clId="{D096792C-E716-4700-9873-B3811E60A0FD}" dt="2022-06-28T14:33:04.459" v="258" actId="115"/>
          <ac:spMkLst>
            <pc:docMk/>
            <pc:sldMk cId="2866529963" sldId="282"/>
            <ac:spMk id="6" creationId="{06D3FE12-F289-EC17-7B40-8558CA1DCFC9}"/>
          </ac:spMkLst>
        </pc:spChg>
        <pc:spChg chg="mod">
          <ac:chgData name="Glen Jones" userId="e846aaca-4b24-4b13-b0d0-f2308e16b284" providerId="ADAL" clId="{D096792C-E716-4700-9873-B3811E60A0FD}" dt="2022-06-28T14:33:08.203" v="260" actId="115"/>
          <ac:spMkLst>
            <pc:docMk/>
            <pc:sldMk cId="2866529963" sldId="282"/>
            <ac:spMk id="8" creationId="{A11DE8A8-09C3-4D24-709A-8277BD0A4804}"/>
          </ac:spMkLst>
        </pc:spChg>
        <pc:spChg chg="mod">
          <ac:chgData name="Glen Jones" userId="e846aaca-4b24-4b13-b0d0-f2308e16b284" providerId="ADAL" clId="{D096792C-E716-4700-9873-B3811E60A0FD}" dt="2022-06-28T14:32:59.643" v="256" actId="115"/>
          <ac:spMkLst>
            <pc:docMk/>
            <pc:sldMk cId="2866529963" sldId="282"/>
            <ac:spMk id="9" creationId="{4EFCDC78-295C-C0D5-A25B-5EE2846AFF90}"/>
          </ac:spMkLst>
        </pc:spChg>
      </pc:sldChg>
      <pc:sldChg chg="addSp delSp modSp mod">
        <pc:chgData name="Glen Jones" userId="e846aaca-4b24-4b13-b0d0-f2308e16b284" providerId="ADAL" clId="{D096792C-E716-4700-9873-B3811E60A0FD}" dt="2022-06-28T14:35:53.410" v="317" actId="14100"/>
        <pc:sldMkLst>
          <pc:docMk/>
          <pc:sldMk cId="2195136812" sldId="283"/>
        </pc:sldMkLst>
        <pc:spChg chg="del">
          <ac:chgData name="Glen Jones" userId="e846aaca-4b24-4b13-b0d0-f2308e16b284" providerId="ADAL" clId="{D096792C-E716-4700-9873-B3811E60A0FD}" dt="2022-06-28T14:33:36.361" v="269" actId="478"/>
          <ac:spMkLst>
            <pc:docMk/>
            <pc:sldMk cId="2195136812" sldId="283"/>
            <ac:spMk id="2" creationId="{644BCA76-117E-84CB-A193-5310C29A9C5F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5" creationId="{0B1BFCE5-2BF5-481E-7DE3-9165F9E61BF7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3" creationId="{FA36166D-F06A-ADBE-4322-D4989AFE2253}"/>
          </ac:spMkLst>
        </pc:spChg>
        <pc:spChg chg="mod">
          <ac:chgData name="Glen Jones" userId="e846aaca-4b24-4b13-b0d0-f2308e16b284" providerId="ADAL" clId="{D096792C-E716-4700-9873-B3811E60A0FD}" dt="2022-06-28T14:34:01.003" v="275" actId="14100"/>
          <ac:spMkLst>
            <pc:docMk/>
            <pc:sldMk cId="2195136812" sldId="283"/>
            <ac:spMk id="17" creationId="{9FFC6E0C-537C-B410-4E47-EB4CB00BB13E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4" creationId="{30DE8720-6F77-0EAA-AD1D-C09480A0F673}"/>
          </ac:spMkLst>
        </pc:spChg>
        <pc:spChg chg="mod">
          <ac:chgData name="Glen Jones" userId="e846aaca-4b24-4b13-b0d0-f2308e16b284" providerId="ADAL" clId="{D096792C-E716-4700-9873-B3811E60A0FD}" dt="2022-06-28T14:34:58.183" v="301" actId="1076"/>
          <ac:spMkLst>
            <pc:docMk/>
            <pc:sldMk cId="2195136812" sldId="283"/>
            <ac:spMk id="25" creationId="{F2EF8336-80F6-46B4-0FFC-E3CA2A8DFEC4}"/>
          </ac:spMkLst>
        </pc:spChg>
        <pc:spChg chg="mod">
          <ac:chgData name="Glen Jones" userId="e846aaca-4b24-4b13-b0d0-f2308e16b284" providerId="ADAL" clId="{D096792C-E716-4700-9873-B3811E60A0FD}" dt="2022-06-28T14:34:10.043" v="278" actId="1076"/>
          <ac:spMkLst>
            <pc:docMk/>
            <pc:sldMk cId="2195136812" sldId="283"/>
            <ac:spMk id="32" creationId="{A565D3DF-0BA1-021F-5254-0F044D9A948E}"/>
          </ac:spMkLst>
        </pc:spChg>
        <pc:spChg chg="mod">
          <ac:chgData name="Glen Jones" userId="e846aaca-4b24-4b13-b0d0-f2308e16b284" providerId="ADAL" clId="{D096792C-E716-4700-9873-B3811E60A0FD}" dt="2022-06-28T14:35:04.835" v="303" actId="1076"/>
          <ac:spMkLst>
            <pc:docMk/>
            <pc:sldMk cId="2195136812" sldId="283"/>
            <ac:spMk id="35" creationId="{A081E497-0950-885B-64C4-A8D2E9163893}"/>
          </ac:spMkLst>
        </pc:spChg>
        <pc:spChg chg="mod">
          <ac:chgData name="Glen Jones" userId="e846aaca-4b24-4b13-b0d0-f2308e16b284" providerId="ADAL" clId="{D096792C-E716-4700-9873-B3811E60A0FD}" dt="2022-06-28T14:35:28.546" v="312" actId="115"/>
          <ac:spMkLst>
            <pc:docMk/>
            <pc:sldMk cId="2195136812" sldId="283"/>
            <ac:spMk id="36" creationId="{78B445B3-C59E-3896-46F3-96E0E9C2C520}"/>
          </ac:spMkLst>
        </pc:spChg>
        <pc:spChg chg="mod">
          <ac:chgData name="Glen Jones" userId="e846aaca-4b24-4b13-b0d0-f2308e16b284" providerId="ADAL" clId="{D096792C-E716-4700-9873-B3811E60A0FD}" dt="2022-06-28T14:33:32.503" v="268" actId="20577"/>
          <ac:spMkLst>
            <pc:docMk/>
            <pc:sldMk cId="2195136812" sldId="283"/>
            <ac:spMk id="8194" creationId="{5759AB43-784B-41C0-54A9-D822FF28BAAC}"/>
          </ac:spMkLst>
        </pc:spChg>
        <pc:grpChg chg="add 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3" creationId="{CC974C51-3FCF-356A-C1EC-790891434146}"/>
          </ac:grpSpMkLst>
        </pc:grpChg>
        <pc:grpChg chg="add 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4" creationId="{FDFBE5ED-9A95-2255-161F-47068DA9D067}"/>
          </ac:grpSpMkLst>
        </pc:grpChg>
        <pc:grpChg chg="mod">
          <ac:chgData name="Glen Jones" userId="e846aaca-4b24-4b13-b0d0-f2308e16b284" providerId="ADAL" clId="{D096792C-E716-4700-9873-B3811E60A0FD}" dt="2022-06-28T14:34:10.043" v="278" actId="1076"/>
          <ac:grpSpMkLst>
            <pc:docMk/>
            <pc:sldMk cId="2195136812" sldId="283"/>
            <ac:grpSpMk id="9" creationId="{FEE97E16-DE3C-1F25-B612-72671C894156}"/>
          </ac:grpSpMkLst>
        </pc:grpChg>
        <pc:grpChg chg="mod">
          <ac:chgData name="Glen Jones" userId="e846aaca-4b24-4b13-b0d0-f2308e16b284" providerId="ADAL" clId="{D096792C-E716-4700-9873-B3811E60A0FD}" dt="2022-06-28T14:34:01.003" v="275" actId="14100"/>
          <ac:grpSpMkLst>
            <pc:docMk/>
            <pc:sldMk cId="2195136812" sldId="283"/>
            <ac:grpSpMk id="10" creationId="{2AEFEED7-6309-159A-6255-E4E2D26A926D}"/>
          </ac:grpSpMkLst>
        </pc:grpChg>
        <pc:grpChg chg="add del mod">
          <ac:chgData name="Glen Jones" userId="e846aaca-4b24-4b13-b0d0-f2308e16b284" providerId="ADAL" clId="{D096792C-E716-4700-9873-B3811E60A0FD}" dt="2022-06-28T14:34:32.178" v="284" actId="478"/>
          <ac:grpSpMkLst>
            <pc:docMk/>
            <pc:sldMk cId="2195136812" sldId="283"/>
            <ac:grpSpMk id="18" creationId="{AF3E74D9-EE60-66DD-A89D-16D2686B7045}"/>
          </ac:grpSpMkLst>
        </pc:grpChg>
        <pc:grpChg chg="mod topLvl">
          <ac:chgData name="Glen Jones" userId="e846aaca-4b24-4b13-b0d0-f2308e16b284" providerId="ADAL" clId="{D096792C-E716-4700-9873-B3811E60A0FD}" dt="2022-06-28T14:34:58.183" v="301" actId="1076"/>
          <ac:grpSpMkLst>
            <pc:docMk/>
            <pc:sldMk cId="2195136812" sldId="283"/>
            <ac:grpSpMk id="19" creationId="{10320957-8202-B07F-3D05-7208C5EBC709}"/>
          </ac:grpSpMkLst>
        </pc:grpChg>
        <pc:grpChg chg="add del mod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28" creationId="{2A8A8150-F492-B446-CCEB-F81ABD017E2A}"/>
          </ac:grpSpMkLst>
        </pc:grpChg>
        <pc:grpChg chg="mod topLvl">
          <ac:chgData name="Glen Jones" userId="e846aaca-4b24-4b13-b0d0-f2308e16b284" providerId="ADAL" clId="{D096792C-E716-4700-9873-B3811E60A0FD}" dt="2022-06-28T14:35:43.657" v="314" actId="478"/>
          <ac:grpSpMkLst>
            <pc:docMk/>
            <pc:sldMk cId="2195136812" sldId="283"/>
            <ac:grpSpMk id="30" creationId="{76CF2A76-56F1-1E51-8FAB-EABA1A1C9EDA}"/>
          </ac:grpSpMkLst>
        </pc:grpChg>
        <pc:picChg chg="del mod topLvl">
          <ac:chgData name="Glen Jones" userId="e846aaca-4b24-4b13-b0d0-f2308e16b284" providerId="ADAL" clId="{D096792C-E716-4700-9873-B3811E60A0FD}" dt="2022-06-28T14:34:32.178" v="284" actId="478"/>
          <ac:picMkLst>
            <pc:docMk/>
            <pc:sldMk cId="2195136812" sldId="283"/>
            <ac:picMk id="21" creationId="{E0EE323A-D3AC-1AC2-E745-80C45D39EFD9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2" creationId="{F0CC0B0F-8C3C-69B0-CC16-035D54F75AE1}"/>
          </ac:picMkLst>
        </pc:picChg>
        <pc:picChg chg="del mod">
          <ac:chgData name="Glen Jones" userId="e846aaca-4b24-4b13-b0d0-f2308e16b284" providerId="ADAL" clId="{D096792C-E716-4700-9873-B3811E60A0FD}" dt="2022-06-28T14:34:29.680" v="282" actId="478"/>
          <ac:picMkLst>
            <pc:docMk/>
            <pc:sldMk cId="2195136812" sldId="283"/>
            <ac:picMk id="23" creationId="{0A901281-AD0B-39A2-DEA4-910B0EC4EF60}"/>
          </ac:picMkLst>
        </pc:picChg>
        <pc:picChg chg="mod">
          <ac:chgData name="Glen Jones" userId="e846aaca-4b24-4b13-b0d0-f2308e16b284" providerId="ADAL" clId="{D096792C-E716-4700-9873-B3811E60A0FD}" dt="2022-06-28T14:34:01.003" v="275" actId="14100"/>
          <ac:picMkLst>
            <pc:docMk/>
            <pc:sldMk cId="2195136812" sldId="283"/>
            <ac:picMk id="26" creationId="{D63B648F-EA83-4C3A-2C29-3F2463F2E384}"/>
          </ac:picMkLst>
        </pc:picChg>
        <pc:picChg chg="add mod">
          <ac:chgData name="Glen Jones" userId="e846aaca-4b24-4b13-b0d0-f2308e16b284" providerId="ADAL" clId="{D096792C-E716-4700-9873-B3811E60A0FD}" dt="2022-06-28T14:34:58.183" v="301" actId="1076"/>
          <ac:picMkLst>
            <pc:docMk/>
            <pc:sldMk cId="2195136812" sldId="283"/>
            <ac:picMk id="27" creationId="{FBB78674-03C3-EB22-F7C2-232C2C442202}"/>
          </ac:picMkLst>
        </pc:picChg>
        <pc:picChg chg="mod">
          <ac:chgData name="Glen Jones" userId="e846aaca-4b24-4b13-b0d0-f2308e16b284" providerId="ADAL" clId="{D096792C-E716-4700-9873-B3811E60A0FD}" dt="2022-06-28T14:34:10.043" v="278" actId="1076"/>
          <ac:picMkLst>
            <pc:docMk/>
            <pc:sldMk cId="2195136812" sldId="283"/>
            <ac:picMk id="29" creationId="{FF891197-7019-22A7-523D-1707C47D0777}"/>
          </ac:picMkLst>
        </pc:picChg>
        <pc:picChg chg="del mod topLvl">
          <ac:chgData name="Glen Jones" userId="e846aaca-4b24-4b13-b0d0-f2308e16b284" providerId="ADAL" clId="{D096792C-E716-4700-9873-B3811E60A0FD}" dt="2022-06-28T14:35:43.657" v="314" actId="478"/>
          <ac:picMkLst>
            <pc:docMk/>
            <pc:sldMk cId="2195136812" sldId="283"/>
            <ac:picMk id="31" creationId="{5017780C-8F06-619F-6317-32A4ECB0F01D}"/>
          </ac:picMkLst>
        </pc:picChg>
        <pc:picChg chg="del mod">
          <ac:chgData name="Glen Jones" userId="e846aaca-4b24-4b13-b0d0-f2308e16b284" providerId="ADAL" clId="{D096792C-E716-4700-9873-B3811E60A0FD}" dt="2022-06-28T14:35:39.432" v="313" actId="478"/>
          <ac:picMkLst>
            <pc:docMk/>
            <pc:sldMk cId="2195136812" sldId="283"/>
            <ac:picMk id="33" creationId="{C5B9202E-7B3D-086C-DAED-AB43BB4DB977}"/>
          </ac:picMkLst>
        </pc:picChg>
        <pc:picChg chg="add mod">
          <ac:chgData name="Glen Jones" userId="e846aaca-4b24-4b13-b0d0-f2308e16b284" providerId="ADAL" clId="{D096792C-E716-4700-9873-B3811E60A0FD}" dt="2022-06-28T14:35:53.410" v="317" actId="14100"/>
          <ac:picMkLst>
            <pc:docMk/>
            <pc:sldMk cId="2195136812" sldId="283"/>
            <ac:picMk id="37" creationId="{82C1F54F-A0A4-4F77-BEB3-3470C8AAC3DA}"/>
          </ac:picMkLst>
        </pc:picChg>
      </pc:sldChg>
    </pc:docChg>
  </pc:docChgLst>
  <pc:docChgLst>
    <pc:chgData name="Glen Jones" userId="e846aaca-4b24-4b13-b0d0-f2308e16b284" providerId="ADAL" clId="{61E3F294-DD37-430A-8C94-7E204446918E}"/>
    <pc:docChg chg="custSel modSld">
      <pc:chgData name="Glen Jones" userId="e846aaca-4b24-4b13-b0d0-f2308e16b284" providerId="ADAL" clId="{61E3F294-DD37-430A-8C94-7E204446918E}" dt="2022-06-29T12:09:45.428" v="27" actId="14100"/>
      <pc:docMkLst>
        <pc:docMk/>
      </pc:docMkLst>
      <pc:sldChg chg="modSp mod">
        <pc:chgData name="Glen Jones" userId="e846aaca-4b24-4b13-b0d0-f2308e16b284" providerId="ADAL" clId="{61E3F294-DD37-430A-8C94-7E204446918E}" dt="2022-06-29T12:09:45.428" v="27" actId="14100"/>
        <pc:sldMkLst>
          <pc:docMk/>
          <pc:sldMk cId="4010327805" sldId="274"/>
        </pc:sldMkLst>
        <pc:spChg chg="mod">
          <ac:chgData name="Glen Jones" userId="e846aaca-4b24-4b13-b0d0-f2308e16b284" providerId="ADAL" clId="{61E3F294-DD37-430A-8C94-7E204446918E}" dt="2022-06-29T12:09:45.428" v="27" actId="14100"/>
          <ac:spMkLst>
            <pc:docMk/>
            <pc:sldMk cId="4010327805" sldId="274"/>
            <ac:spMk id="2" creationId="{702E7211-B3C0-8C62-17A1-5F712D739FB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E4309E1E-5E59-40E4-A772-8504595289B7}" type="datetimeFigureOut">
              <a:rPr lang="en-GB" smtClean="0"/>
              <a:pPr/>
              <a:t>24/07/2023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ndika" panose="020000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ndika" panose="02000000000000000000" pitchFamily="2" charset="0"/>
              </a:defRPr>
            </a:lvl1pPr>
          </a:lstStyle>
          <a:p>
            <a:fld id="{AB23892D-DEB9-4D3D-82E9-81D21416B5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ndika" panose="020000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561F-101A-F71A-9538-1BE40C0C1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8708F8-F549-19B9-B5E9-F6C9A2EC0C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E6A87-3554-35A2-EB9F-C087A30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1A1AF-A0A4-76E6-AF37-33DBEA64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546EB-BD76-CF2F-DBE0-1B1312201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959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506E-0068-61B6-0BDE-0584470C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810A5C-D50C-F2D7-04C1-98CDF42DA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A88B7-BC44-083B-5A89-38E48CDA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386E-C086-9109-CD35-4667354B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F317-5A25-0D91-87DE-696689524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36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051DDA-DA64-08C6-2B57-BA18C48185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B6CC5-B628-045C-F60B-D87BC9E77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1C6D9-2459-5CDE-4BD1-D54E6FF4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12EDD-406B-B55C-3471-59427BCD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04589-AD70-B175-BC69-C52100AB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9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97726840-FCDC-3396-18D3-F4056FFDD25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Andika" panose="02000000000000000000" pitchFamily="2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Andika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70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13FA7-B0B6-3E3B-95AC-9262D080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D201D-1E82-355D-5749-24E3A3D10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5CBD6-A1FC-9BAA-4EA5-3AAD2C51B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F3269-7515-53D8-7DA3-63202643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58DC7-4C23-8FF0-24CE-4F561CEE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2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98DC-825E-D43D-947E-006CF853F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A9971-C19B-51EA-6BD6-E5A0E733B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3CAF-3B78-60C5-A722-CAD0CB08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286FD-A71D-FB13-55FE-5C5024F94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EB5C2-450C-8AA9-CF48-903D4A2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9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77A19-4D19-2C59-C2EA-B1D59F8C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973-05F1-F28B-398B-C49133BBD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D1838A-CCCB-022E-5F7F-4C56CC688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3E44C-54F6-C849-BA18-801FF28F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C5939-86D5-2FAF-CB55-269268D9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C5265-00F5-F94E-DB2B-870300A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1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7F2D-8C4F-C9A5-BFF7-D6387ABD3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333E2-EC1C-9931-2C4C-9FB413B1D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05E39-DFC6-30FA-FAC3-DD48412E0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31275E-E149-9479-3183-28AC13BFA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01871-174E-D878-B7C9-78826DB2D4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68440-F8AE-9BA5-D892-8507B4335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C640AA-5429-A788-E900-6830F9A8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B6C36-2EAF-ADCD-6690-B01CA705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6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F5001-698F-AFA2-6D65-8F2F10B16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5B622E-0681-07AE-74B3-A8DD73EC5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263E8-DE8F-DD9C-790F-444F76DE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64EF8-98D9-71EB-9633-2C35E01F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70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31865-D6B9-A88E-1272-0E1574DF9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FB291-74B2-72E4-F9E8-A1FE38D7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A834E-8FA2-2306-E6FA-E3C880AB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6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4829-5736-0B6A-A911-001A09CF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3995B-729E-81D1-E1DB-509659B2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F2578-4BEA-C9A9-311E-ACC453061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43992-FB7B-2EAC-32B3-194C6781F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6178E-06B5-2871-9BA9-2B562E80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EAA49-0173-C5BA-76FB-91A7ED2E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4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EEACB-00A9-B2D2-E0C8-D395A39DF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77A9-EB3F-E7B3-FCD4-1BA841C7F4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980E8-EB31-5A5E-02CB-46327B00A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DC870-02F5-302A-8CB4-18A8BA11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F3CF3-0E14-F69F-AE87-32114DFB1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38CE3-9941-0DE3-6197-78F6B446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6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B3EBF-89D3-FBCF-93C2-163AB7E5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D01D6-9E2D-8775-6E95-D2CB64C40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226EB-5DF9-AAC0-4A61-87693ADEA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68548-7A33-4D15-A407-A42BC9A8705F}" type="datetimeFigureOut">
              <a:rPr lang="en-GB" smtClean="0"/>
              <a:t>24/07/2023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17FE-1755-A983-76FC-40F20C2FD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D2AD3-3148-6039-6539-E295A3858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0393B-D931-42D2-92B3-04A1FAEA89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01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hello@emile-education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B902CD5E-0F19-1EED-8291-6A9BCA5E4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flag&#10;&#10;Description automatically generated">
            <a:extLst>
              <a:ext uri="{FF2B5EF4-FFF2-40B4-BE49-F238E27FC236}">
                <a16:creationId xmlns:a16="http://schemas.microsoft.com/office/drawing/2014/main" id="{118AD9D6-673A-4E8C-B4D9-3B29B6735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68F54-0B61-7969-2B64-A078307D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596"/>
            <a:ext cx="10515600" cy="1325563"/>
          </a:xfrm>
          <a:prstGeom prst="roundRect">
            <a:avLst/>
          </a:prstGeom>
          <a:solidFill>
            <a:srgbClr val="7030A0"/>
          </a:solidFill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 How to Use this </a:t>
            </a:r>
            <a:r>
              <a:rPr lang="en-GB" b="1" err="1">
                <a:solidFill>
                  <a:schemeClr val="bg1"/>
                </a:solidFill>
              </a:rPr>
              <a:t>Powerpoint</a:t>
            </a:r>
            <a:endParaRPr lang="en-GB" b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16E9B-A822-3D56-CF7F-CACC9AF59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225" y="1608755"/>
            <a:ext cx="10039547" cy="4859847"/>
          </a:xfrm>
          <a:prstGeom prst="roundRect">
            <a:avLst/>
          </a:prstGeom>
          <a:solidFill>
            <a:srgbClr val="EF8023"/>
          </a:solidFill>
        </p:spPr>
        <p:txBody>
          <a:bodyPr lIns="360000" tIns="216000" rIns="360000" bIns="14400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These slides have been designed to be used in </a:t>
            </a:r>
            <a:r>
              <a:rPr lang="en-GB" dirty="0" err="1">
                <a:solidFill>
                  <a:schemeClr val="bg1"/>
                </a:solidFill>
              </a:rPr>
              <a:t>Powerpoint</a:t>
            </a:r>
            <a:r>
              <a:rPr lang="en-GB" dirty="0">
                <a:solidFill>
                  <a:schemeClr val="bg1"/>
                </a:solidFill>
              </a:rPr>
              <a:t> as a </a:t>
            </a:r>
            <a:r>
              <a:rPr lang="en-GB" i="1" u="sng" dirty="0">
                <a:solidFill>
                  <a:schemeClr val="bg1"/>
                </a:solidFill>
              </a:rPr>
              <a:t>Slide Show.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There are text and images that will overlap and cause confusion, if used in desktop mode.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i="1" u="sng" dirty="0">
                <a:solidFill>
                  <a:schemeClr val="bg1"/>
                </a:solidFill>
              </a:rPr>
              <a:t>To open this in Slide Show mode, </a:t>
            </a:r>
            <a:r>
              <a:rPr lang="en-GB" sz="2400" i="1" u="sng" dirty="0">
                <a:solidFill>
                  <a:schemeClr val="bg1"/>
                </a:solidFill>
              </a:rPr>
              <a:t>please</a:t>
            </a:r>
            <a:r>
              <a:rPr lang="en-GB" i="1" u="sng" dirty="0">
                <a:solidFill>
                  <a:schemeClr val="bg1"/>
                </a:solidFill>
              </a:rPr>
              <a:t> click “Slide Show” on the menu above and then “From Beginning”. </a:t>
            </a:r>
          </a:p>
          <a:p>
            <a:pPr marL="0" indent="0" algn="ctr">
              <a:buNone/>
            </a:pPr>
            <a:endParaRPr lang="en-GB" i="1" u="sng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Thank you from the Emile Team.</a:t>
            </a:r>
          </a:p>
          <a:p>
            <a:pPr marL="0" indent="0" algn="ctr">
              <a:buNone/>
            </a:pPr>
            <a:r>
              <a:rPr lang="en-GB" sz="1700">
                <a:solidFill>
                  <a:schemeClr val="bg1"/>
                </a:solidFill>
              </a:rPr>
              <a:t>If you have any feedback, or would just like to say “hello”, please email us at: </a:t>
            </a:r>
            <a:r>
              <a:rPr lang="en-GB" sz="17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hello@emile-education.com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5E548DCA-B3A8-EBC4-5FC1-B72999372C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062" y="390426"/>
            <a:ext cx="2092311" cy="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5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562A27C8-8631-1283-130B-738BAF714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 descr="A picture containing flag&#10;&#10;Description automatically generated">
            <a:extLst>
              <a:ext uri="{FF2B5EF4-FFF2-40B4-BE49-F238E27FC236}">
                <a16:creationId xmlns:a16="http://schemas.microsoft.com/office/drawing/2014/main" id="{BF1667E6-83E3-B4CA-40F3-039692482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2E7211-B3C0-8C62-17A1-5F712D739F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9491" y="2009159"/>
            <a:ext cx="9492383" cy="1324591"/>
          </a:xfrm>
          <a:prstGeom prst="roundRect">
            <a:avLst>
              <a:gd name="adj" fmla="val 34651"/>
            </a:avLst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+mn-lt"/>
                <a:ea typeface="Andika"/>
                <a:cs typeface="Andika"/>
              </a:rPr>
              <a:t>Sentences.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8BFF819C-9154-11B9-355C-E3134EEFD9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4560" y="217780"/>
            <a:ext cx="2092311" cy="739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1E4655-1785-5ED7-3084-EC091AAFD2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7" t="50745" r="26406" b="1586"/>
          <a:stretch/>
        </p:blipFill>
        <p:spPr>
          <a:xfrm>
            <a:off x="0" y="3590925"/>
            <a:ext cx="38766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3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98 0.3412 L -8.33333E-7 -7.40741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D42B9C2-2CCD-0815-441A-CFC42CF44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457201"/>
            <a:ext cx="11338560" cy="4371974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1076195" y="1637884"/>
            <a:ext cx="103879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Does anyone remember what a </a:t>
            </a:r>
            <a:r>
              <a:rPr lang="en-GB" sz="4800" u="sng" dirty="0">
                <a:solidFill>
                  <a:srgbClr val="7030A0"/>
                </a:solidFill>
              </a:rPr>
              <a:t>sentence</a:t>
            </a:r>
            <a:r>
              <a:rPr lang="en-GB" sz="4800" dirty="0">
                <a:solidFill>
                  <a:schemeClr val="bg1"/>
                </a:solidFill>
              </a:rPr>
              <a:t> is?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32FD10-85BA-FC35-90C3-43856382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" y="3767328"/>
            <a:ext cx="3079868" cy="299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5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4D42B9C2-2CCD-0815-441A-CFC42CF44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457201"/>
            <a:ext cx="11338560" cy="6007608"/>
          </a:xfrm>
          <a:prstGeom prst="round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32FD10-85BA-FC35-90C3-438563825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8" y="3767328"/>
            <a:ext cx="3079868" cy="2995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5A3B19-B9D0-E84E-A0A6-4CBDBF366C32}"/>
              </a:ext>
            </a:extLst>
          </p:cNvPr>
          <p:cNvSpPr txBox="1"/>
          <p:nvPr/>
        </p:nvSpPr>
        <p:spPr>
          <a:xfrm>
            <a:off x="1744762" y="1363949"/>
            <a:ext cx="8702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A </a:t>
            </a:r>
            <a:r>
              <a:rPr lang="en-GB" sz="4800" b="1" u="sng" dirty="0">
                <a:solidFill>
                  <a:srgbClr val="7030A0"/>
                </a:solidFill>
              </a:rPr>
              <a:t>sentence</a:t>
            </a:r>
            <a:r>
              <a:rPr lang="en-GB" sz="4800" dirty="0">
                <a:solidFill>
                  <a:srgbClr val="7030A0"/>
                </a:solidFill>
              </a:rPr>
              <a:t> </a:t>
            </a:r>
            <a:r>
              <a:rPr lang="en-GB" sz="4800" dirty="0">
                <a:solidFill>
                  <a:schemeClr val="bg1"/>
                </a:solidFill>
              </a:rPr>
              <a:t>is a group of words that we say with </a:t>
            </a:r>
            <a:r>
              <a:rPr lang="en-GB" sz="4800" b="1" u="sng" dirty="0">
                <a:solidFill>
                  <a:srgbClr val="7030A0"/>
                </a:solidFill>
              </a:rPr>
              <a:t>one breath</a:t>
            </a:r>
            <a:r>
              <a:rPr lang="en-GB" sz="4800" dirty="0">
                <a:solidFill>
                  <a:srgbClr val="7030A0"/>
                </a:solidFill>
              </a:rPr>
              <a:t>.</a:t>
            </a:r>
            <a:r>
              <a:rPr lang="en-GB" sz="4800" b="1" u="sng" dirty="0">
                <a:solidFill>
                  <a:srgbClr val="7030A0"/>
                </a:solidFill>
              </a:rPr>
              <a:t> 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7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4691680F-F1D2-825A-7F6E-FECAE40C2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540327"/>
            <a:ext cx="11338560" cy="5756564"/>
          </a:xfrm>
          <a:prstGeom prst="roundRect">
            <a:avLst/>
          </a:prstGeom>
          <a:solidFill>
            <a:srgbClr val="EF802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1F52B6-B1E5-A1FF-1BD3-5FF6AF4DC0F8}"/>
              </a:ext>
            </a:extLst>
          </p:cNvPr>
          <p:cNvSpPr txBox="1"/>
          <p:nvPr/>
        </p:nvSpPr>
        <p:spPr>
          <a:xfrm>
            <a:off x="1046443" y="1181960"/>
            <a:ext cx="8014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Here are two </a:t>
            </a:r>
            <a:r>
              <a:rPr lang="en-GB" sz="3600" u="sng" dirty="0">
                <a:solidFill>
                  <a:srgbClr val="7030A0"/>
                </a:solidFill>
              </a:rPr>
              <a:t>sentences</a:t>
            </a:r>
            <a:r>
              <a:rPr lang="en-GB" sz="36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6D43C52-E38E-07C2-8250-594ACF470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193" y="98530"/>
            <a:ext cx="3104364" cy="3811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6EB648-10C8-A8D0-D126-954BA0FE6B8C}"/>
              </a:ext>
            </a:extLst>
          </p:cNvPr>
          <p:cNvSpPr txBox="1"/>
          <p:nvPr/>
        </p:nvSpPr>
        <p:spPr>
          <a:xfrm>
            <a:off x="1774625" y="2181495"/>
            <a:ext cx="60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(1) </a:t>
            </a:r>
            <a:r>
              <a:rPr lang="en-GB" sz="3600">
                <a:solidFill>
                  <a:schemeClr val="bg1"/>
                </a:solidFill>
              </a:rPr>
              <a:t>The girls </a:t>
            </a:r>
            <a:r>
              <a:rPr lang="en-GB" sz="3600" dirty="0">
                <a:solidFill>
                  <a:schemeClr val="bg1"/>
                </a:solidFill>
              </a:rPr>
              <a:t>play tig.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170B94-09E6-6F2F-FF3A-12B11BD2E21A}"/>
              </a:ext>
            </a:extLst>
          </p:cNvPr>
          <p:cNvSpPr txBox="1"/>
          <p:nvPr/>
        </p:nvSpPr>
        <p:spPr>
          <a:xfrm>
            <a:off x="1774625" y="3181030"/>
            <a:ext cx="766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(2) A teacher works hard.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31534-C26F-DBF2-70EC-DDCCE0129DF6}"/>
              </a:ext>
            </a:extLst>
          </p:cNvPr>
          <p:cNvSpPr txBox="1"/>
          <p:nvPr/>
        </p:nvSpPr>
        <p:spPr>
          <a:xfrm>
            <a:off x="1046443" y="4367688"/>
            <a:ext cx="9854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Can you see how we show a reader that it is a sentence? </a:t>
            </a:r>
          </a:p>
        </p:txBody>
      </p:sp>
    </p:spTree>
    <p:extLst>
      <p:ext uri="{BB962C8B-B14F-4D97-AF65-F5344CB8AC3E}">
        <p14:creationId xmlns:p14="http://schemas.microsoft.com/office/powerpoint/2010/main" val="265012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background pattern&#10;&#10;Description automatically generated">
            <a:extLst>
              <a:ext uri="{FF2B5EF4-FFF2-40B4-BE49-F238E27FC236}">
                <a16:creationId xmlns:a16="http://schemas.microsoft.com/office/drawing/2014/main" id="{1C6694A0-D421-8D90-D0E8-8830C99F2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530352"/>
            <a:ext cx="11338560" cy="5760719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C398EB-3E5B-170E-55B2-C0B4D163E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3" y="4122480"/>
            <a:ext cx="1998850" cy="24783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F82D31-9D8A-91BC-1580-AE9ED5719831}"/>
              </a:ext>
            </a:extLst>
          </p:cNvPr>
          <p:cNvSpPr txBox="1"/>
          <p:nvPr/>
        </p:nvSpPr>
        <p:spPr>
          <a:xfrm>
            <a:off x="2019300" y="829657"/>
            <a:ext cx="900389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We show readers these are one sentence by: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</a:rPr>
              <a:t>starting with a capital letter 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</a:rPr>
              <a:t>finishing with a full stop (.), question mark (?) or exclamation mark (!). </a:t>
            </a:r>
          </a:p>
        </p:txBody>
      </p:sp>
    </p:spTree>
    <p:extLst>
      <p:ext uri="{BB962C8B-B14F-4D97-AF65-F5344CB8AC3E}">
        <p14:creationId xmlns:p14="http://schemas.microsoft.com/office/powerpoint/2010/main" val="349963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E76269D1-4D8D-9EAD-A5F1-D92BC4AE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9B487-2B39-D1FB-C619-7086E172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2272" y="256032"/>
            <a:ext cx="9537193" cy="1544193"/>
          </a:xfrm>
          <a:prstGeom prst="round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chemeClr val="bg1"/>
                </a:solidFill>
              </a:rPr>
              <a:t>See if you can spot what’s wrong with these sentences.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875424-04DA-AB28-0691-BFBA8DE741EE}"/>
              </a:ext>
            </a:extLst>
          </p:cNvPr>
          <p:cNvSpPr txBox="1">
            <a:spLocks/>
          </p:cNvSpPr>
          <p:nvPr/>
        </p:nvSpPr>
        <p:spPr>
          <a:xfrm>
            <a:off x="765047" y="2063495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1. cats and dogs fight.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6EC5445-EEDA-D876-A56E-AE327CD2705D}"/>
              </a:ext>
            </a:extLst>
          </p:cNvPr>
          <p:cNvSpPr txBox="1">
            <a:spLocks/>
          </p:cNvSpPr>
          <p:nvPr/>
        </p:nvSpPr>
        <p:spPr>
          <a:xfrm>
            <a:off x="765047" y="2885124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2. the bank is closed.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0B973F-7237-DF2C-1001-441E63C03A45}"/>
              </a:ext>
            </a:extLst>
          </p:cNvPr>
          <p:cNvSpPr txBox="1">
            <a:spLocks/>
          </p:cNvSpPr>
          <p:nvPr/>
        </p:nvSpPr>
        <p:spPr>
          <a:xfrm>
            <a:off x="765047" y="3795876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3. How did you do that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F04ADF-768F-9E64-5726-3BD9FB0B7F3B}"/>
              </a:ext>
            </a:extLst>
          </p:cNvPr>
          <p:cNvSpPr txBox="1">
            <a:spLocks/>
          </p:cNvSpPr>
          <p:nvPr/>
        </p:nvSpPr>
        <p:spPr>
          <a:xfrm>
            <a:off x="765047" y="4701325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4. What a noise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A849B71-0739-C7F1-85AE-A0FAA22DE22D}"/>
              </a:ext>
            </a:extLst>
          </p:cNvPr>
          <p:cNvSpPr txBox="1">
            <a:spLocks/>
          </p:cNvSpPr>
          <p:nvPr/>
        </p:nvSpPr>
        <p:spPr>
          <a:xfrm>
            <a:off x="765047" y="5606774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5. i want to go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4DA66C9-95C8-559B-0012-730113E963BD}"/>
              </a:ext>
            </a:extLst>
          </p:cNvPr>
          <p:cNvSpPr txBox="1">
            <a:spLocks/>
          </p:cNvSpPr>
          <p:nvPr/>
        </p:nvSpPr>
        <p:spPr>
          <a:xfrm>
            <a:off x="7058415" y="2056257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1. </a:t>
            </a:r>
            <a:r>
              <a:rPr lang="en-GB" sz="3200" u="sng" dirty="0">
                <a:solidFill>
                  <a:srgbClr val="FFFF00"/>
                </a:solidFill>
              </a:rPr>
              <a:t>C</a:t>
            </a:r>
            <a:r>
              <a:rPr lang="en-GB" sz="3200" dirty="0">
                <a:solidFill>
                  <a:schemeClr val="bg1"/>
                </a:solidFill>
              </a:rPr>
              <a:t>ats and dogs fight.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BDEFE55-9B94-15FE-5A3D-292B588ED3BE}"/>
              </a:ext>
            </a:extLst>
          </p:cNvPr>
          <p:cNvSpPr txBox="1">
            <a:spLocks/>
          </p:cNvSpPr>
          <p:nvPr/>
        </p:nvSpPr>
        <p:spPr>
          <a:xfrm>
            <a:off x="7058415" y="2877886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2. </a:t>
            </a:r>
            <a:r>
              <a:rPr lang="en-GB" sz="3200" u="sng" dirty="0">
                <a:solidFill>
                  <a:srgbClr val="FFFF00"/>
                </a:solidFill>
              </a:rPr>
              <a:t>T</a:t>
            </a:r>
            <a:r>
              <a:rPr lang="en-GB" sz="3200" dirty="0">
                <a:solidFill>
                  <a:schemeClr val="bg1"/>
                </a:solidFill>
              </a:rPr>
              <a:t>he bank is closed.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3DE82C-41EE-9B3B-DBF3-6AE3D1730CEA}"/>
              </a:ext>
            </a:extLst>
          </p:cNvPr>
          <p:cNvSpPr txBox="1">
            <a:spLocks/>
          </p:cNvSpPr>
          <p:nvPr/>
        </p:nvSpPr>
        <p:spPr>
          <a:xfrm>
            <a:off x="7058415" y="3788638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3. How did you do that</a:t>
            </a:r>
            <a:r>
              <a:rPr lang="en-GB" sz="3200" u="sng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543111-1D98-CB92-37AA-1BB53727EF14}"/>
              </a:ext>
            </a:extLst>
          </p:cNvPr>
          <p:cNvSpPr txBox="1">
            <a:spLocks/>
          </p:cNvSpPr>
          <p:nvPr/>
        </p:nvSpPr>
        <p:spPr>
          <a:xfrm>
            <a:off x="7058415" y="4694087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4. What a noise</a:t>
            </a:r>
            <a:r>
              <a:rPr lang="en-GB" sz="3200" u="sng" dirty="0">
                <a:solidFill>
                  <a:srgbClr val="FFFF00"/>
                </a:solidFill>
              </a:rPr>
              <a:t>!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946F7B9-D709-E02C-B0BC-EA03640EABE3}"/>
              </a:ext>
            </a:extLst>
          </p:cNvPr>
          <p:cNvSpPr txBox="1">
            <a:spLocks/>
          </p:cNvSpPr>
          <p:nvPr/>
        </p:nvSpPr>
        <p:spPr>
          <a:xfrm>
            <a:off x="7058415" y="5599536"/>
            <a:ext cx="4644000" cy="720000"/>
          </a:xfrm>
          <a:prstGeom prst="roundRect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dirty="0">
                <a:solidFill>
                  <a:schemeClr val="bg1"/>
                </a:solidFill>
              </a:rPr>
              <a:t>5. </a:t>
            </a:r>
            <a:r>
              <a:rPr lang="en-GB" sz="3200" u="sng" dirty="0">
                <a:solidFill>
                  <a:srgbClr val="FFFF00"/>
                </a:solidFill>
              </a:rPr>
              <a:t>I </a:t>
            </a:r>
            <a:r>
              <a:rPr lang="en-GB" sz="3200" dirty="0">
                <a:solidFill>
                  <a:schemeClr val="bg1"/>
                </a:solidFill>
              </a:rPr>
              <a:t>want to go</a:t>
            </a:r>
            <a:r>
              <a:rPr lang="en-GB" sz="32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79722EE-B755-5D30-55B1-9EC0B1B3921D}"/>
              </a:ext>
            </a:extLst>
          </p:cNvPr>
          <p:cNvSpPr/>
          <p:nvPr/>
        </p:nvSpPr>
        <p:spPr>
          <a:xfrm>
            <a:off x="5514975" y="2305050"/>
            <a:ext cx="1390650" cy="2857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2A47107-3CE9-8004-C3DF-4E5CC5A20D21}"/>
              </a:ext>
            </a:extLst>
          </p:cNvPr>
          <p:cNvSpPr/>
          <p:nvPr/>
        </p:nvSpPr>
        <p:spPr>
          <a:xfrm>
            <a:off x="5538406" y="3001518"/>
            <a:ext cx="1390650" cy="2857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76DFA06-1BAB-0D5B-4ED7-10594A1D81E9}"/>
              </a:ext>
            </a:extLst>
          </p:cNvPr>
          <p:cNvSpPr/>
          <p:nvPr/>
        </p:nvSpPr>
        <p:spPr>
          <a:xfrm>
            <a:off x="5538406" y="3948751"/>
            <a:ext cx="1390650" cy="2857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8D6DBFA-FC2D-7FB6-3220-0355680F7403}"/>
              </a:ext>
            </a:extLst>
          </p:cNvPr>
          <p:cNvSpPr/>
          <p:nvPr/>
        </p:nvSpPr>
        <p:spPr>
          <a:xfrm>
            <a:off x="5538406" y="4878891"/>
            <a:ext cx="1390650" cy="2857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169472E-E5D7-9D69-D649-2C8F9AEF89F9}"/>
              </a:ext>
            </a:extLst>
          </p:cNvPr>
          <p:cNvSpPr/>
          <p:nvPr/>
        </p:nvSpPr>
        <p:spPr>
          <a:xfrm>
            <a:off x="5514975" y="5809031"/>
            <a:ext cx="1390650" cy="28575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6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2055E7DB-7DC4-47DD-0280-CE7DE7E2E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110821" y="1687315"/>
            <a:ext cx="8016536" cy="413699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266" name="Title 1">
            <a:extLst>
              <a:ext uri="{FF2B5EF4-FFF2-40B4-BE49-F238E27FC236}">
                <a16:creationId xmlns:a16="http://schemas.microsoft.com/office/drawing/2014/main" id="{9AFD9B2D-C6E6-FEA9-2F40-C75AC71C5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2130631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Can you find 5 mistakes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in 1 minute?</a:t>
            </a: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2" name="Amber Oval">
            <a:extLst>
              <a:ext uri="{FF2B5EF4-FFF2-40B4-BE49-F238E27FC236}">
                <a16:creationId xmlns:a16="http://schemas.microsoft.com/office/drawing/2014/main" id="{35496460-D172-C647-0271-13B985D5220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3" name="Green Oval">
            <a:extLst>
              <a:ext uri="{FF2B5EF4-FFF2-40B4-BE49-F238E27FC236}">
                <a16:creationId xmlns:a16="http://schemas.microsoft.com/office/drawing/2014/main" id="{84B753FC-7FBA-D534-DD4A-E84D8EAA93CF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00B05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82794" y="5265873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5" name="Last 60 seconds">
            <a:extLst>
              <a:ext uri="{FF2B5EF4-FFF2-40B4-BE49-F238E27FC236}">
                <a16:creationId xmlns:a16="http://schemas.microsoft.com/office/drawing/2014/main" id="{FD99EF8A-A45B-9CCC-6597-1DB8D3F83C6D}"/>
              </a:ext>
            </a:extLst>
          </p:cNvPr>
          <p:cNvSpPr txBox="1"/>
          <p:nvPr/>
        </p:nvSpPr>
        <p:spPr>
          <a:xfrm>
            <a:off x="482794" y="5248544"/>
            <a:ext cx="2542686" cy="408623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Last 15 seconds!</a:t>
            </a:r>
          </a:p>
        </p:txBody>
      </p:sp>
      <p:sp>
        <p:nvSpPr>
          <p:cNvPr id="16" name="Grey Oval">
            <a:extLst>
              <a:ext uri="{FF2B5EF4-FFF2-40B4-BE49-F238E27FC236}">
                <a16:creationId xmlns:a16="http://schemas.microsoft.com/office/drawing/2014/main" id="{853C2272-8768-97A9-18A8-888F909E270A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  <a:stCxn id="16" idx="0"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 30 seconds">
            <a:extLst>
              <a:ext uri="{FF2B5EF4-FFF2-40B4-BE49-F238E27FC236}">
                <a16:creationId xmlns:a16="http://schemas.microsoft.com/office/drawing/2014/main" id="{266C9D33-8551-FD3E-5C5F-6D9C5EDE0CA8}"/>
              </a:ext>
            </a:extLst>
          </p:cNvPr>
          <p:cNvSpPr txBox="1"/>
          <p:nvPr/>
        </p:nvSpPr>
        <p:spPr>
          <a:xfrm>
            <a:off x="482794" y="5248543"/>
            <a:ext cx="2542686" cy="408623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1 minutes start">
            <a:extLst>
              <a:ext uri="{FF2B5EF4-FFF2-40B4-BE49-F238E27FC236}">
                <a16:creationId xmlns:a16="http://schemas.microsoft.com/office/drawing/2014/main" id="{1D5ECD7B-9640-D2A9-4D33-2DC74BD3103E}"/>
              </a:ext>
            </a:extLst>
          </p:cNvPr>
          <p:cNvSpPr txBox="1"/>
          <p:nvPr/>
        </p:nvSpPr>
        <p:spPr>
          <a:xfrm>
            <a:off x="482794" y="5272937"/>
            <a:ext cx="2542686" cy="408623"/>
          </a:xfrm>
          <a:prstGeom prst="roundRect">
            <a:avLst/>
          </a:prstGeom>
          <a:solidFill>
            <a:srgbClr val="7030A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Start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B33AEF0-01D2-2C48-22CF-B8F67D6D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0495" y="2460858"/>
            <a:ext cx="4914194" cy="202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the cat sat on the mat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How are you</a:t>
            </a:r>
          </a:p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we like to draw</a:t>
            </a:r>
          </a:p>
        </p:txBody>
      </p:sp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397EEF4D-F278-989D-73B9-D636C92D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821" y="2517177"/>
            <a:ext cx="2802563" cy="3489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EA3DF-7308-33ED-6B90-A9FCB9C0B366}"/>
              </a:ext>
            </a:extLst>
          </p:cNvPr>
          <p:cNvSpPr txBox="1"/>
          <p:nvPr/>
        </p:nvSpPr>
        <p:spPr>
          <a:xfrm>
            <a:off x="2906158" y="2113099"/>
            <a:ext cx="6414709" cy="4018121"/>
          </a:xfrm>
          <a:prstGeom prst="roundRect">
            <a:avLst/>
          </a:prstGeom>
          <a:solidFill>
            <a:srgbClr val="FF000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0804E1-9632-0DE2-F975-50E838C3CD07}"/>
              </a:ext>
            </a:extLst>
          </p:cNvPr>
          <p:cNvSpPr txBox="1"/>
          <p:nvPr/>
        </p:nvSpPr>
        <p:spPr>
          <a:xfrm>
            <a:off x="2973905" y="2066498"/>
            <a:ext cx="6414709" cy="4171355"/>
          </a:xfrm>
          <a:prstGeom prst="roundRect">
            <a:avLst/>
          </a:prstGeom>
          <a:solidFill>
            <a:srgbClr val="00B050"/>
          </a:solidFill>
          <a:ln w="57150">
            <a:solidFill>
              <a:schemeClr val="bg1">
                <a:lumMod val="6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GB" sz="23900" dirty="0">
                <a:solidFill>
                  <a:schemeClr val="bg1"/>
                </a:solidFill>
                <a:latin typeface="Andika" panose="02000000000000000000" pitchFamily="2" charset="0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8" grpId="0" animBg="1"/>
      <p:bldP spid="34" grpId="0" animBg="1"/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A756948-5B8D-D66A-8541-760ED9472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4FA7BF-C76C-A975-CF70-84A0A83EA8D6}"/>
              </a:ext>
            </a:extLst>
          </p:cNvPr>
          <p:cNvSpPr/>
          <p:nvPr/>
        </p:nvSpPr>
        <p:spPr>
          <a:xfrm>
            <a:off x="2087730" y="1659102"/>
            <a:ext cx="8016536" cy="440353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1" name="Red Oval">
            <a:extLst>
              <a:ext uri="{FF2B5EF4-FFF2-40B4-BE49-F238E27FC236}">
                <a16:creationId xmlns:a16="http://schemas.microsoft.com/office/drawing/2014/main" id="{D72F35E9-7F8C-5E5C-FB40-45D7D4541A94}"/>
              </a:ext>
            </a:extLst>
          </p:cNvPr>
          <p:cNvSpPr/>
          <p:nvPr/>
        </p:nvSpPr>
        <p:spPr>
          <a:xfrm>
            <a:off x="490175" y="2462640"/>
            <a:ext cx="2547938" cy="2547937"/>
          </a:xfrm>
          <a:prstGeom prst="ellipse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33FA25-F0D9-C3D5-9CE5-D0312237F061}"/>
              </a:ext>
            </a:extLst>
          </p:cNvPr>
          <p:cNvSpPr txBox="1"/>
          <p:nvPr/>
        </p:nvSpPr>
        <p:spPr>
          <a:xfrm>
            <a:off x="490175" y="5256582"/>
            <a:ext cx="2542686" cy="408623"/>
          </a:xfrm>
          <a:prstGeom prst="roundRect">
            <a:avLst/>
          </a:prstGeom>
          <a:solidFill>
            <a:srgbClr val="FF00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ndika" panose="02000000000000000000" pitchFamily="2" charset="0"/>
              </a:rPr>
              <a:t>TIME’S UP!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3CB84C-E34D-0448-A9CC-07FC1408D5B1}"/>
              </a:ext>
            </a:extLst>
          </p:cNvPr>
          <p:cNvSpPr/>
          <p:nvPr/>
        </p:nvSpPr>
        <p:spPr>
          <a:xfrm>
            <a:off x="1718505" y="3697668"/>
            <a:ext cx="100806" cy="101275"/>
          </a:xfrm>
          <a:prstGeom prst="ellipse">
            <a:avLst/>
          </a:prstGeom>
          <a:solidFill>
            <a:schemeClr val="tx1"/>
          </a:solidFill>
          <a:ln w="95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ndika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C0622-3F28-23FD-02B7-327E3B130303}"/>
              </a:ext>
            </a:extLst>
          </p:cNvPr>
          <p:cNvCxnSpPr>
            <a:cxnSpLocks/>
          </p:cNvCxnSpPr>
          <p:nvPr/>
        </p:nvCxnSpPr>
        <p:spPr>
          <a:xfrm flipH="1">
            <a:off x="1758892" y="2462640"/>
            <a:ext cx="5252" cy="221463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EE8C518-79C1-5C3A-AB0E-1CE40FC29C7A}"/>
              </a:ext>
            </a:extLst>
          </p:cNvPr>
          <p:cNvCxnSpPr/>
          <p:nvPr/>
        </p:nvCxnSpPr>
        <p:spPr>
          <a:xfrm>
            <a:off x="1765745" y="4771950"/>
            <a:ext cx="0" cy="23591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E95382-8E4E-2026-733F-E8AD72CFC8B6}"/>
              </a:ext>
            </a:extLst>
          </p:cNvPr>
          <p:cNvCxnSpPr>
            <a:cxnSpLocks/>
          </p:cNvCxnSpPr>
          <p:nvPr/>
        </p:nvCxnSpPr>
        <p:spPr>
          <a:xfrm>
            <a:off x="2360107" y="4563714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DD6280A-1CFA-85DB-3727-F98847870236}"/>
              </a:ext>
            </a:extLst>
          </p:cNvPr>
          <p:cNvCxnSpPr>
            <a:cxnSpLocks/>
          </p:cNvCxnSpPr>
          <p:nvPr/>
        </p:nvCxnSpPr>
        <p:spPr>
          <a:xfrm>
            <a:off x="1037054" y="2679893"/>
            <a:ext cx="150648" cy="20551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F089189-6690-E4D6-6204-449D6B2C3844}"/>
              </a:ext>
            </a:extLst>
          </p:cNvPr>
          <p:cNvCxnSpPr>
            <a:cxnSpLocks/>
          </p:cNvCxnSpPr>
          <p:nvPr/>
        </p:nvCxnSpPr>
        <p:spPr>
          <a:xfrm>
            <a:off x="621849" y="3173629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4D2ABD-7806-9C4B-36F9-F5E9F1F83C6F}"/>
              </a:ext>
            </a:extLst>
          </p:cNvPr>
          <p:cNvCxnSpPr>
            <a:cxnSpLocks/>
          </p:cNvCxnSpPr>
          <p:nvPr/>
        </p:nvCxnSpPr>
        <p:spPr>
          <a:xfrm>
            <a:off x="2658523" y="4202338"/>
            <a:ext cx="233574" cy="11906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255080-97FA-CB0E-4DF0-539043575C14}"/>
              </a:ext>
            </a:extLst>
          </p:cNvPr>
          <p:cNvCxnSpPr>
            <a:cxnSpLocks/>
          </p:cNvCxnSpPr>
          <p:nvPr/>
        </p:nvCxnSpPr>
        <p:spPr>
          <a:xfrm>
            <a:off x="2790867" y="3734977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592D1DE-8A56-F442-A1B0-C44D5C40CC43}"/>
              </a:ext>
            </a:extLst>
          </p:cNvPr>
          <p:cNvCxnSpPr>
            <a:cxnSpLocks/>
          </p:cNvCxnSpPr>
          <p:nvPr/>
        </p:nvCxnSpPr>
        <p:spPr>
          <a:xfrm>
            <a:off x="491776" y="3756606"/>
            <a:ext cx="24199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6888856-56C0-8477-BD6C-1AD182C79E34}"/>
              </a:ext>
            </a:extLst>
          </p:cNvPr>
          <p:cNvCxnSpPr>
            <a:cxnSpLocks/>
          </p:cNvCxnSpPr>
          <p:nvPr/>
        </p:nvCxnSpPr>
        <p:spPr>
          <a:xfrm flipV="1">
            <a:off x="2711601" y="3187679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48D72DD-36E5-E640-076D-2D3ABD490757}"/>
              </a:ext>
            </a:extLst>
          </p:cNvPr>
          <p:cNvCxnSpPr>
            <a:cxnSpLocks/>
          </p:cNvCxnSpPr>
          <p:nvPr/>
        </p:nvCxnSpPr>
        <p:spPr>
          <a:xfrm flipV="1">
            <a:off x="651616" y="4218734"/>
            <a:ext cx="200263" cy="10501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F314AF3-30E4-2904-6AC1-244F4912B2CC}"/>
              </a:ext>
            </a:extLst>
          </p:cNvPr>
          <p:cNvCxnSpPr>
            <a:cxnSpLocks/>
          </p:cNvCxnSpPr>
          <p:nvPr/>
        </p:nvCxnSpPr>
        <p:spPr>
          <a:xfrm flipV="1">
            <a:off x="1012246" y="4563714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947673E-4B59-E5BD-689E-6D7DC482B43E}"/>
              </a:ext>
            </a:extLst>
          </p:cNvPr>
          <p:cNvCxnSpPr>
            <a:cxnSpLocks/>
          </p:cNvCxnSpPr>
          <p:nvPr/>
        </p:nvCxnSpPr>
        <p:spPr>
          <a:xfrm flipV="1">
            <a:off x="2415756" y="2721390"/>
            <a:ext cx="126308" cy="17595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00E6AB-3868-1159-C0D1-FAFC6E49BBFE}"/>
              </a:ext>
            </a:extLst>
          </p:cNvPr>
          <p:cNvGrpSpPr>
            <a:grpSpLocks/>
          </p:cNvGrpSpPr>
          <p:nvPr/>
        </p:nvGrpSpPr>
        <p:grpSpPr bwMode="auto">
          <a:xfrm>
            <a:off x="1764973" y="2652500"/>
            <a:ext cx="7938" cy="2208212"/>
            <a:chOff x="6948614" y="3503140"/>
            <a:chExt cx="7930" cy="220869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B5077A3-D261-E3D5-4235-9245AFB91066}"/>
                </a:ext>
              </a:extLst>
            </p:cNvPr>
            <p:cNvCxnSpPr/>
            <p:nvPr/>
          </p:nvCxnSpPr>
          <p:spPr>
            <a:xfrm>
              <a:off x="6948614" y="3503140"/>
              <a:ext cx="4758" cy="11051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250247F-F6DF-FB22-0ACC-1015759D93E2}"/>
                </a:ext>
              </a:extLst>
            </p:cNvPr>
            <p:cNvCxnSpPr/>
            <p:nvPr/>
          </p:nvCxnSpPr>
          <p:spPr>
            <a:xfrm>
              <a:off x="6951786" y="4606693"/>
              <a:ext cx="4758" cy="1105141"/>
            </a:xfrm>
            <a:prstGeom prst="line">
              <a:avLst/>
            </a:prstGeom>
            <a:ln w="38100">
              <a:solidFill>
                <a:schemeClr val="accent3">
                  <a:lumMod val="75000"/>
                  <a:alpha val="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40EE7C0E-40AE-793C-C18E-6BD301166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144" y="349411"/>
            <a:ext cx="8709891" cy="1682809"/>
          </a:xfrm>
          <a:prstGeom prst="roundRect">
            <a:avLst>
              <a:gd name="adj" fmla="val 27544"/>
            </a:avLst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hangingPunct="1"/>
            <a:r>
              <a:rPr lang="en-GB" altLang="en-US" sz="2800" dirty="0">
                <a:solidFill>
                  <a:schemeClr val="bg1"/>
                </a:solidFill>
              </a:rPr>
              <a:t>Below are 3 sentences.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Can you find 5 mistakes </a:t>
            </a:r>
            <a:br>
              <a:rPr lang="en-GB" altLang="en-US" sz="2800" dirty="0">
                <a:solidFill>
                  <a:schemeClr val="bg1"/>
                </a:solidFill>
              </a:rPr>
            </a:br>
            <a:r>
              <a:rPr lang="en-GB" altLang="en-US" sz="2800" dirty="0">
                <a:solidFill>
                  <a:schemeClr val="bg1"/>
                </a:solidFill>
              </a:rPr>
              <a:t>in 1 minute?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3853243-8790-6765-0C33-E8097F076138}"/>
              </a:ext>
            </a:extLst>
          </p:cNvPr>
          <p:cNvSpPr txBox="1"/>
          <p:nvPr/>
        </p:nvSpPr>
        <p:spPr>
          <a:xfrm>
            <a:off x="556040" y="1755224"/>
            <a:ext cx="2417865" cy="51077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Andika" panose="02000000000000000000" pitchFamily="2" charset="0"/>
              </a:rPr>
              <a:t>1 Minute Timer</a:t>
            </a:r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3F9FD779-6216-CC83-1C7A-1645E03D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13" y="3298368"/>
            <a:ext cx="2802563" cy="34893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38E4F8-82FA-8EA2-6255-066DFBA0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5384" y="2096376"/>
            <a:ext cx="4914194" cy="396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marL="514350" indent="-514350">
              <a:lnSpc>
                <a:spcPct val="150000"/>
              </a:lnSpc>
              <a:spcBef>
                <a:spcPct val="0"/>
              </a:spcBef>
              <a:buAutoNum type="arabicPeriod"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the cat sat on the mat 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    </a:t>
            </a:r>
            <a:r>
              <a:rPr lang="en-GB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Andika" panose="02000000000000000000" pitchFamily="2" charset="0"/>
              </a:rPr>
              <a:t>T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he cat sat on the mat</a:t>
            </a:r>
            <a:r>
              <a:rPr lang="en-GB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Andika" panose="02000000000000000000" pitchFamily="2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2. How are you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   How are you</a:t>
            </a:r>
            <a:r>
              <a:rPr lang="en-GB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Andika" panose="02000000000000000000" pitchFamily="2" charset="0"/>
              </a:rPr>
              <a:t>?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3. we like to draw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    </a:t>
            </a:r>
            <a:r>
              <a:rPr lang="en-GB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Andika" panose="02000000000000000000" pitchFamily="2" charset="0"/>
              </a:rPr>
              <a:t>W</a:t>
            </a:r>
            <a:r>
              <a:rPr lang="en-GB" altLang="en-US" sz="2800" dirty="0">
                <a:solidFill>
                  <a:schemeClr val="tx1"/>
                </a:solidFill>
                <a:latin typeface="Andika" panose="02000000000000000000" pitchFamily="2" charset="0"/>
              </a:rPr>
              <a:t>e like to draw</a:t>
            </a:r>
            <a:r>
              <a:rPr lang="en-GB" altLang="en-US" sz="2800" dirty="0">
                <a:solidFill>
                  <a:schemeClr val="tx1"/>
                </a:solidFill>
                <a:highlight>
                  <a:srgbClr val="FFFF00"/>
                </a:highlight>
                <a:latin typeface="Andika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067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dika">
      <a:majorFont>
        <a:latin typeface="Andika"/>
        <a:ea typeface=""/>
        <a:cs typeface=""/>
      </a:majorFont>
      <a:minorFont>
        <a:latin typeface="Andik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Andika</vt:lpstr>
      <vt:lpstr>Office Theme</vt:lpstr>
      <vt:lpstr> How to Use this Powerpoint</vt:lpstr>
      <vt:lpstr>Sentences.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Below are 3 sentences.  Can you find 5 mistakes  in 1 minute?</vt:lpstr>
      <vt:lpstr>Below are 3 sentences.  Can you find 5 mistakes  in 1 minute?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Y5&amp;6 A –  Endings which sound like /ʃəs/ spelt –cious or –tious</dc:title>
  <dc:creator>Glen Jones</dc:creator>
  <cp:lastModifiedBy>Glen Jones</cp:lastModifiedBy>
  <cp:revision>1</cp:revision>
  <dcterms:created xsi:type="dcterms:W3CDTF">2022-05-31T09:42:07Z</dcterms:created>
  <dcterms:modified xsi:type="dcterms:W3CDTF">2023-07-24T15:10:26Z</dcterms:modified>
</cp:coreProperties>
</file>