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377" r:id="rId2"/>
    <p:sldId id="274" r:id="rId3"/>
    <p:sldId id="379" r:id="rId4"/>
    <p:sldId id="380" r:id="rId5"/>
    <p:sldId id="381" r:id="rId6"/>
    <p:sldId id="378" r:id="rId7"/>
    <p:sldId id="361" r:id="rId8"/>
    <p:sldId id="382" r:id="rId9"/>
    <p:sldId id="363" r:id="rId10"/>
    <p:sldId id="365" r:id="rId11"/>
    <p:sldId id="383" r:id="rId12"/>
    <p:sldId id="384" r:id="rId13"/>
  </p:sldIdLst>
  <p:sldSz cx="12192000" cy="6858000"/>
  <p:notesSz cx="6858000" cy="9144000"/>
  <p:embeddedFontLst>
    <p:embeddedFont>
      <p:font typeface="Andika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07625-7E17-4EF1-9526-5215B0BF3E04}" v="7" dt="2023-08-21T10:39:19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48D07625-7E17-4EF1-9526-5215B0BF3E04}"/>
    <pc:docChg chg="modSld">
      <pc:chgData name="Glen Jones" userId="e846aaca-4b24-4b13-b0d0-f2308e16b284" providerId="ADAL" clId="{48D07625-7E17-4EF1-9526-5215B0BF3E04}" dt="2023-08-21T10:39:27.812" v="10" actId="1037"/>
      <pc:docMkLst>
        <pc:docMk/>
      </pc:docMkLst>
      <pc:sldChg chg="modSp mod">
        <pc:chgData name="Glen Jones" userId="e846aaca-4b24-4b13-b0d0-f2308e16b284" providerId="ADAL" clId="{48D07625-7E17-4EF1-9526-5215B0BF3E04}" dt="2023-08-21T10:39:27.812" v="10" actId="1037"/>
        <pc:sldMkLst>
          <pc:docMk/>
          <pc:sldMk cId="3953488883" sldId="381"/>
        </pc:sldMkLst>
        <pc:spChg chg="mod">
          <ac:chgData name="Glen Jones" userId="e846aaca-4b24-4b13-b0d0-f2308e16b284" providerId="ADAL" clId="{48D07625-7E17-4EF1-9526-5215B0BF3E04}" dt="2023-08-21T10:39:27.812" v="10" actId="1037"/>
          <ac:spMkLst>
            <pc:docMk/>
            <pc:sldMk cId="3953488883" sldId="381"/>
            <ac:spMk id="24" creationId="{E9963834-3A00-3A93-5926-4D1056BC326C}"/>
          </ac:spMkLst>
        </pc:spChg>
        <pc:spChg chg="mod">
          <ac:chgData name="Glen Jones" userId="e846aaca-4b24-4b13-b0d0-f2308e16b284" providerId="ADAL" clId="{48D07625-7E17-4EF1-9526-5215B0BF3E04}" dt="2023-08-21T10:39:19.752" v="7" actId="20577"/>
          <ac:spMkLst>
            <pc:docMk/>
            <pc:sldMk cId="3953488883" sldId="381"/>
            <ac:spMk id="35" creationId="{95B25526-10BA-45E4-E360-169304C735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useful </a:t>
            </a:r>
            <a:r>
              <a:rPr lang="en-GB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suffix</a:t>
            </a:r>
            <a:r>
              <a:rPr lang="en-GB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be “</a:t>
            </a:r>
            <a:r>
              <a:rPr lang="en-GB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er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994780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2CD3C2-EA64-7695-F7D8-84A344B041E7}"/>
              </a:ext>
            </a:extLst>
          </p:cNvPr>
          <p:cNvSpPr txBox="1">
            <a:spLocks/>
          </p:cNvSpPr>
          <p:nvPr/>
        </p:nvSpPr>
        <p:spPr>
          <a:xfrm>
            <a:off x="994780" y="317381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teach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22C81C-214B-C0F3-E561-7E5B3CA8C86A}"/>
              </a:ext>
            </a:extLst>
          </p:cNvPr>
          <p:cNvSpPr txBox="1">
            <a:spLocks/>
          </p:cNvSpPr>
          <p:nvPr/>
        </p:nvSpPr>
        <p:spPr>
          <a:xfrm>
            <a:off x="994779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2986473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72AA45-4CF3-1188-2C0B-823C3173D863}"/>
              </a:ext>
            </a:extLst>
          </p:cNvPr>
          <p:cNvSpPr txBox="1">
            <a:spLocks/>
          </p:cNvSpPr>
          <p:nvPr/>
        </p:nvSpPr>
        <p:spPr>
          <a:xfrm>
            <a:off x="2986473" y="317404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4978166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969859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C9970D-A2F4-5B5D-53FE-5480AF2DB4ED}"/>
              </a:ext>
            </a:extLst>
          </p:cNvPr>
          <p:cNvSpPr txBox="1">
            <a:spLocks/>
          </p:cNvSpPr>
          <p:nvPr/>
        </p:nvSpPr>
        <p:spPr>
          <a:xfrm>
            <a:off x="6969859" y="31838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961552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player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B631E0-1EFA-0785-B37E-D7B91EB4A9D4}"/>
              </a:ext>
            </a:extLst>
          </p:cNvPr>
          <p:cNvSpPr txBox="1">
            <a:spLocks/>
          </p:cNvSpPr>
          <p:nvPr/>
        </p:nvSpPr>
        <p:spPr>
          <a:xfrm>
            <a:off x="4978166" y="317381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BBA51C-49F4-BEF7-5BBB-A476292BCD5F}"/>
              </a:ext>
            </a:extLst>
          </p:cNvPr>
          <p:cNvSpPr txBox="1">
            <a:spLocks/>
          </p:cNvSpPr>
          <p:nvPr/>
        </p:nvSpPr>
        <p:spPr>
          <a:xfrm>
            <a:off x="8961551" y="316111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teacher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264F039-303D-DF4E-AD20-074C52EEFACF}"/>
              </a:ext>
            </a:extLst>
          </p:cNvPr>
          <p:cNvSpPr txBox="1">
            <a:spLocks/>
          </p:cNvSpPr>
          <p:nvPr/>
        </p:nvSpPr>
        <p:spPr>
          <a:xfrm>
            <a:off x="2986472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AC4477-34C6-C145-05EB-DFCEEC9A3E74}"/>
              </a:ext>
            </a:extLst>
          </p:cNvPr>
          <p:cNvSpPr txBox="1">
            <a:spLocks/>
          </p:cNvSpPr>
          <p:nvPr/>
        </p:nvSpPr>
        <p:spPr>
          <a:xfrm>
            <a:off x="4978166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er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85D75FB-DB40-F5D1-B31A-FA55E2B83244}"/>
              </a:ext>
            </a:extLst>
          </p:cNvPr>
          <p:cNvSpPr txBox="1">
            <a:spLocks/>
          </p:cNvSpPr>
          <p:nvPr/>
        </p:nvSpPr>
        <p:spPr>
          <a:xfrm>
            <a:off x="7004406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C6BDA-6CF0-2428-FC64-2B81255DFA7D}"/>
              </a:ext>
            </a:extLst>
          </p:cNvPr>
          <p:cNvSpPr txBox="1">
            <a:spLocks/>
          </p:cNvSpPr>
          <p:nvPr/>
        </p:nvSpPr>
        <p:spPr>
          <a:xfrm>
            <a:off x="8961550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singer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useful </a:t>
            </a:r>
            <a:r>
              <a:rPr lang="en-GB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suffix</a:t>
            </a:r>
            <a:r>
              <a:rPr lang="en-GB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be “</a:t>
            </a:r>
            <a:r>
              <a:rPr lang="en-GB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ness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994780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kind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2CD3C2-EA64-7695-F7D8-84A344B041E7}"/>
              </a:ext>
            </a:extLst>
          </p:cNvPr>
          <p:cNvSpPr txBox="1">
            <a:spLocks/>
          </p:cNvSpPr>
          <p:nvPr/>
        </p:nvSpPr>
        <p:spPr>
          <a:xfrm>
            <a:off x="994780" y="317381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ill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22C81C-214B-C0F3-E561-7E5B3CA8C86A}"/>
              </a:ext>
            </a:extLst>
          </p:cNvPr>
          <p:cNvSpPr txBox="1">
            <a:spLocks/>
          </p:cNvSpPr>
          <p:nvPr/>
        </p:nvSpPr>
        <p:spPr>
          <a:xfrm>
            <a:off x="994779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2986473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72AA45-4CF3-1188-2C0B-823C3173D863}"/>
              </a:ext>
            </a:extLst>
          </p:cNvPr>
          <p:cNvSpPr txBox="1">
            <a:spLocks/>
          </p:cNvSpPr>
          <p:nvPr/>
        </p:nvSpPr>
        <p:spPr>
          <a:xfrm>
            <a:off x="2986473" y="317404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4978166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ness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969859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C9970D-A2F4-5B5D-53FE-5480AF2DB4ED}"/>
              </a:ext>
            </a:extLst>
          </p:cNvPr>
          <p:cNvSpPr txBox="1">
            <a:spLocks/>
          </p:cNvSpPr>
          <p:nvPr/>
        </p:nvSpPr>
        <p:spPr>
          <a:xfrm>
            <a:off x="6969859" y="31838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961552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kindness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B631E0-1EFA-0785-B37E-D7B91EB4A9D4}"/>
              </a:ext>
            </a:extLst>
          </p:cNvPr>
          <p:cNvSpPr txBox="1">
            <a:spLocks/>
          </p:cNvSpPr>
          <p:nvPr/>
        </p:nvSpPr>
        <p:spPr>
          <a:xfrm>
            <a:off x="4978166" y="317381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ness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BBA51C-49F4-BEF7-5BBB-A476292BCD5F}"/>
              </a:ext>
            </a:extLst>
          </p:cNvPr>
          <p:cNvSpPr txBox="1">
            <a:spLocks/>
          </p:cNvSpPr>
          <p:nvPr/>
        </p:nvSpPr>
        <p:spPr>
          <a:xfrm>
            <a:off x="8961551" y="316111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illness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264F039-303D-DF4E-AD20-074C52EEFACF}"/>
              </a:ext>
            </a:extLst>
          </p:cNvPr>
          <p:cNvSpPr txBox="1">
            <a:spLocks/>
          </p:cNvSpPr>
          <p:nvPr/>
        </p:nvSpPr>
        <p:spPr>
          <a:xfrm>
            <a:off x="2986472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AC4477-34C6-C145-05EB-DFCEEC9A3E74}"/>
              </a:ext>
            </a:extLst>
          </p:cNvPr>
          <p:cNvSpPr txBox="1">
            <a:spLocks/>
          </p:cNvSpPr>
          <p:nvPr/>
        </p:nvSpPr>
        <p:spPr>
          <a:xfrm>
            <a:off x="4978166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ness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85D75FB-DB40-F5D1-B31A-FA55E2B83244}"/>
              </a:ext>
            </a:extLst>
          </p:cNvPr>
          <p:cNvSpPr txBox="1">
            <a:spLocks/>
          </p:cNvSpPr>
          <p:nvPr/>
        </p:nvSpPr>
        <p:spPr>
          <a:xfrm>
            <a:off x="7004406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C6BDA-6CF0-2428-FC64-2B81255DFA7D}"/>
              </a:ext>
            </a:extLst>
          </p:cNvPr>
          <p:cNvSpPr txBox="1">
            <a:spLocks/>
          </p:cNvSpPr>
          <p:nvPr/>
        </p:nvSpPr>
        <p:spPr>
          <a:xfrm>
            <a:off x="8961550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dryness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01AF19A-92C6-CA67-0D92-09F4CF1344FE}"/>
              </a:ext>
            </a:extLst>
          </p:cNvPr>
          <p:cNvSpPr txBox="1">
            <a:spLocks/>
          </p:cNvSpPr>
          <p:nvPr/>
        </p:nvSpPr>
        <p:spPr>
          <a:xfrm>
            <a:off x="994779" y="4715809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fit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9410C3-8AD0-5EFD-63EE-EB5FFC25FE9C}"/>
              </a:ext>
            </a:extLst>
          </p:cNvPr>
          <p:cNvSpPr txBox="1">
            <a:spLocks/>
          </p:cNvSpPr>
          <p:nvPr/>
        </p:nvSpPr>
        <p:spPr>
          <a:xfrm>
            <a:off x="994778" y="5494421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dark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F286DA4-5523-196D-7A0A-E207BA0180FA}"/>
              </a:ext>
            </a:extLst>
          </p:cNvPr>
          <p:cNvSpPr txBox="1">
            <a:spLocks/>
          </p:cNvSpPr>
          <p:nvPr/>
        </p:nvSpPr>
        <p:spPr>
          <a:xfrm>
            <a:off x="2986472" y="4716039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22C92CD-E9B9-989F-B4E5-34D7DFFCAE95}"/>
              </a:ext>
            </a:extLst>
          </p:cNvPr>
          <p:cNvSpPr txBox="1">
            <a:spLocks/>
          </p:cNvSpPr>
          <p:nvPr/>
        </p:nvSpPr>
        <p:spPr>
          <a:xfrm>
            <a:off x="6969858" y="47258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7E39B1A-848A-D5FB-5DDE-9B67E4F5EB21}"/>
              </a:ext>
            </a:extLst>
          </p:cNvPr>
          <p:cNvSpPr txBox="1">
            <a:spLocks/>
          </p:cNvSpPr>
          <p:nvPr/>
        </p:nvSpPr>
        <p:spPr>
          <a:xfrm>
            <a:off x="4978165" y="4715809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ness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FCCBC71-14F4-5BCE-07FB-E366AE894D35}"/>
              </a:ext>
            </a:extLst>
          </p:cNvPr>
          <p:cNvSpPr txBox="1">
            <a:spLocks/>
          </p:cNvSpPr>
          <p:nvPr/>
        </p:nvSpPr>
        <p:spPr>
          <a:xfrm>
            <a:off x="8961550" y="470310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fitness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9A8C0B0-C4FE-71DC-0139-1FB1B3DD63B2}"/>
              </a:ext>
            </a:extLst>
          </p:cNvPr>
          <p:cNvSpPr txBox="1">
            <a:spLocks/>
          </p:cNvSpPr>
          <p:nvPr/>
        </p:nvSpPr>
        <p:spPr>
          <a:xfrm>
            <a:off x="2986471" y="5494421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E59D995-1F7C-D66E-CD39-521F469F2F93}"/>
              </a:ext>
            </a:extLst>
          </p:cNvPr>
          <p:cNvSpPr txBox="1">
            <a:spLocks/>
          </p:cNvSpPr>
          <p:nvPr/>
        </p:nvSpPr>
        <p:spPr>
          <a:xfrm>
            <a:off x="4978165" y="5494421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ness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1CAFE7E-420D-CEF6-09FC-5AD32DA48DD6}"/>
              </a:ext>
            </a:extLst>
          </p:cNvPr>
          <p:cNvSpPr txBox="1">
            <a:spLocks/>
          </p:cNvSpPr>
          <p:nvPr/>
        </p:nvSpPr>
        <p:spPr>
          <a:xfrm>
            <a:off x="7004405" y="5494421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8A5FE8-D403-DF64-BA2A-E4C8159D1B40}"/>
              </a:ext>
            </a:extLst>
          </p:cNvPr>
          <p:cNvSpPr txBox="1">
            <a:spLocks/>
          </p:cNvSpPr>
          <p:nvPr/>
        </p:nvSpPr>
        <p:spPr>
          <a:xfrm>
            <a:off x="8961549" y="5494421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darkness</a:t>
            </a:r>
          </a:p>
        </p:txBody>
      </p:sp>
    </p:spTree>
    <p:extLst>
      <p:ext uri="{BB962C8B-B14F-4D97-AF65-F5344CB8AC3E}">
        <p14:creationId xmlns:p14="http://schemas.microsoft.com/office/powerpoint/2010/main" val="18378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  <p:bldP spid="25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A picture containing shape&#10;&#10;Description automatically generated">
            <a:extLst>
              <a:ext uri="{FF2B5EF4-FFF2-40B4-BE49-F238E27FC236}">
                <a16:creationId xmlns:a16="http://schemas.microsoft.com/office/drawing/2014/main" id="{594C2ED4-A9C3-D316-EDE6-752274452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86528" y="33718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 have 1 minute to work out the words being made!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199376" y="2335491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sick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2CD3C2-EA64-7695-F7D8-84A344B041E7}"/>
              </a:ext>
            </a:extLst>
          </p:cNvPr>
          <p:cNvSpPr txBox="1">
            <a:spLocks/>
          </p:cNvSpPr>
          <p:nvPr/>
        </p:nvSpPr>
        <p:spPr>
          <a:xfrm>
            <a:off x="3199376" y="3098872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22C81C-214B-C0F3-E561-7E5B3CA8C86A}"/>
              </a:ext>
            </a:extLst>
          </p:cNvPr>
          <p:cNvSpPr txBox="1">
            <a:spLocks/>
          </p:cNvSpPr>
          <p:nvPr/>
        </p:nvSpPr>
        <p:spPr>
          <a:xfrm>
            <a:off x="3199375" y="3877484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black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5213671" y="2352865"/>
            <a:ext cx="870434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72AA45-4CF3-1188-2C0B-823C3173D863}"/>
              </a:ext>
            </a:extLst>
          </p:cNvPr>
          <p:cNvSpPr txBox="1">
            <a:spLocks/>
          </p:cNvSpPr>
          <p:nvPr/>
        </p:nvSpPr>
        <p:spPr>
          <a:xfrm>
            <a:off x="5213671" y="3116476"/>
            <a:ext cx="870434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6190263" y="2325472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ness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8181956" y="2325472"/>
            <a:ext cx="870433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C9970D-A2F4-5B5D-53FE-5480AF2DB4ED}"/>
              </a:ext>
            </a:extLst>
          </p:cNvPr>
          <p:cNvSpPr txBox="1">
            <a:spLocks/>
          </p:cNvSpPr>
          <p:nvPr/>
        </p:nvSpPr>
        <p:spPr>
          <a:xfrm>
            <a:off x="8181956" y="3098872"/>
            <a:ext cx="870433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9138764" y="2325472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sickness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B631E0-1EFA-0785-B37E-D7B91EB4A9D4}"/>
              </a:ext>
            </a:extLst>
          </p:cNvPr>
          <p:cNvSpPr txBox="1">
            <a:spLocks/>
          </p:cNvSpPr>
          <p:nvPr/>
        </p:nvSpPr>
        <p:spPr>
          <a:xfrm>
            <a:off x="6190261" y="3088853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ness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BBA51C-49F4-BEF7-5BBB-A476292BCD5F}"/>
              </a:ext>
            </a:extLst>
          </p:cNvPr>
          <p:cNvSpPr txBox="1">
            <a:spLocks/>
          </p:cNvSpPr>
          <p:nvPr/>
        </p:nvSpPr>
        <p:spPr>
          <a:xfrm>
            <a:off x="9138763" y="3076152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sadness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264F039-303D-DF4E-AD20-074C52EEFACF}"/>
              </a:ext>
            </a:extLst>
          </p:cNvPr>
          <p:cNvSpPr txBox="1">
            <a:spLocks/>
          </p:cNvSpPr>
          <p:nvPr/>
        </p:nvSpPr>
        <p:spPr>
          <a:xfrm>
            <a:off x="5213670" y="3894858"/>
            <a:ext cx="870434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AC4477-34C6-C145-05EB-DFCEEC9A3E74}"/>
              </a:ext>
            </a:extLst>
          </p:cNvPr>
          <p:cNvSpPr txBox="1">
            <a:spLocks/>
          </p:cNvSpPr>
          <p:nvPr/>
        </p:nvSpPr>
        <p:spPr>
          <a:xfrm>
            <a:off x="6190261" y="386746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ness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85D75FB-DB40-F5D1-B31A-FA55E2B83244}"/>
              </a:ext>
            </a:extLst>
          </p:cNvPr>
          <p:cNvSpPr txBox="1">
            <a:spLocks/>
          </p:cNvSpPr>
          <p:nvPr/>
        </p:nvSpPr>
        <p:spPr>
          <a:xfrm>
            <a:off x="8181956" y="3867465"/>
            <a:ext cx="870433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C6BDA-6CF0-2428-FC64-2B81255DFA7D}"/>
              </a:ext>
            </a:extLst>
          </p:cNvPr>
          <p:cNvSpPr txBox="1">
            <a:spLocks/>
          </p:cNvSpPr>
          <p:nvPr/>
        </p:nvSpPr>
        <p:spPr>
          <a:xfrm>
            <a:off x="9138762" y="386746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blackness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01AF19A-92C6-CA67-0D92-09F4CF1344FE}"/>
              </a:ext>
            </a:extLst>
          </p:cNvPr>
          <p:cNvSpPr txBox="1">
            <a:spLocks/>
          </p:cNvSpPr>
          <p:nvPr/>
        </p:nvSpPr>
        <p:spPr>
          <a:xfrm>
            <a:off x="3199375" y="464086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football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9410C3-8AD0-5EFD-63EE-EB5FFC25FE9C}"/>
              </a:ext>
            </a:extLst>
          </p:cNvPr>
          <p:cNvSpPr txBox="1">
            <a:spLocks/>
          </p:cNvSpPr>
          <p:nvPr/>
        </p:nvSpPr>
        <p:spPr>
          <a:xfrm>
            <a:off x="3199374" y="5419477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farm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F286DA4-5523-196D-7A0A-E207BA0180FA}"/>
              </a:ext>
            </a:extLst>
          </p:cNvPr>
          <p:cNvSpPr txBox="1">
            <a:spLocks/>
          </p:cNvSpPr>
          <p:nvPr/>
        </p:nvSpPr>
        <p:spPr>
          <a:xfrm>
            <a:off x="5213670" y="4658469"/>
            <a:ext cx="870434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22C92CD-E9B9-989F-B4E5-34D7DFFCAE95}"/>
              </a:ext>
            </a:extLst>
          </p:cNvPr>
          <p:cNvSpPr txBox="1">
            <a:spLocks/>
          </p:cNvSpPr>
          <p:nvPr/>
        </p:nvSpPr>
        <p:spPr>
          <a:xfrm>
            <a:off x="8181956" y="4640865"/>
            <a:ext cx="870433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7E39B1A-848A-D5FB-5DDE-9B67E4F5EB21}"/>
              </a:ext>
            </a:extLst>
          </p:cNvPr>
          <p:cNvSpPr txBox="1">
            <a:spLocks/>
          </p:cNvSpPr>
          <p:nvPr/>
        </p:nvSpPr>
        <p:spPr>
          <a:xfrm>
            <a:off x="6190260" y="463084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er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FCCBC71-14F4-5BCE-07FB-E366AE894D35}"/>
              </a:ext>
            </a:extLst>
          </p:cNvPr>
          <p:cNvSpPr txBox="1">
            <a:spLocks/>
          </p:cNvSpPr>
          <p:nvPr/>
        </p:nvSpPr>
        <p:spPr>
          <a:xfrm>
            <a:off x="9138762" y="461814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footballer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9A8C0B0-C4FE-71DC-0139-1FB1B3DD63B2}"/>
              </a:ext>
            </a:extLst>
          </p:cNvPr>
          <p:cNvSpPr txBox="1">
            <a:spLocks/>
          </p:cNvSpPr>
          <p:nvPr/>
        </p:nvSpPr>
        <p:spPr>
          <a:xfrm>
            <a:off x="5213669" y="5436851"/>
            <a:ext cx="870434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E59D995-1F7C-D66E-CD39-521F469F2F93}"/>
              </a:ext>
            </a:extLst>
          </p:cNvPr>
          <p:cNvSpPr txBox="1">
            <a:spLocks/>
          </p:cNvSpPr>
          <p:nvPr/>
        </p:nvSpPr>
        <p:spPr>
          <a:xfrm>
            <a:off x="6190260" y="540945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er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1CAFE7E-420D-CEF6-09FC-5AD32DA48DD6}"/>
              </a:ext>
            </a:extLst>
          </p:cNvPr>
          <p:cNvSpPr txBox="1">
            <a:spLocks/>
          </p:cNvSpPr>
          <p:nvPr/>
        </p:nvSpPr>
        <p:spPr>
          <a:xfrm>
            <a:off x="8181956" y="5409458"/>
            <a:ext cx="870433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8A5FE8-D403-DF64-BA2A-E4C8159D1B40}"/>
              </a:ext>
            </a:extLst>
          </p:cNvPr>
          <p:cNvSpPr txBox="1">
            <a:spLocks/>
          </p:cNvSpPr>
          <p:nvPr/>
        </p:nvSpPr>
        <p:spPr>
          <a:xfrm>
            <a:off x="9138761" y="540945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farmer</a:t>
            </a:r>
          </a:p>
        </p:txBody>
      </p:sp>
      <p:sp>
        <p:nvSpPr>
          <p:cNvPr id="6" name="Red Oval">
            <a:extLst>
              <a:ext uri="{FF2B5EF4-FFF2-40B4-BE49-F238E27FC236}">
                <a16:creationId xmlns:a16="http://schemas.microsoft.com/office/drawing/2014/main" id="{4C0513E1-C7AA-F544-80F1-7D38F3E6A464}"/>
              </a:ext>
            </a:extLst>
          </p:cNvPr>
          <p:cNvSpPr/>
          <p:nvPr/>
        </p:nvSpPr>
        <p:spPr>
          <a:xfrm>
            <a:off x="320663" y="2705853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Amber Oval">
            <a:extLst>
              <a:ext uri="{FF2B5EF4-FFF2-40B4-BE49-F238E27FC236}">
                <a16:creationId xmlns:a16="http://schemas.microsoft.com/office/drawing/2014/main" id="{63816A97-CF8C-AB39-5677-48A49A0A21F1}"/>
              </a:ext>
            </a:extLst>
          </p:cNvPr>
          <p:cNvSpPr/>
          <p:nvPr/>
        </p:nvSpPr>
        <p:spPr>
          <a:xfrm>
            <a:off x="320663" y="2705853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32" name="Green Oval">
            <a:extLst>
              <a:ext uri="{FF2B5EF4-FFF2-40B4-BE49-F238E27FC236}">
                <a16:creationId xmlns:a16="http://schemas.microsoft.com/office/drawing/2014/main" id="{67FB59B8-AB44-C6DB-A81D-CB77257B1630}"/>
              </a:ext>
            </a:extLst>
          </p:cNvPr>
          <p:cNvSpPr/>
          <p:nvPr/>
        </p:nvSpPr>
        <p:spPr>
          <a:xfrm>
            <a:off x="320663" y="2705853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1AE670-1350-E4BD-DB4D-028633C4568C}"/>
              </a:ext>
            </a:extLst>
          </p:cNvPr>
          <p:cNvSpPr txBox="1"/>
          <p:nvPr/>
        </p:nvSpPr>
        <p:spPr>
          <a:xfrm>
            <a:off x="313282" y="5509086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34" name="Last 60 seconds">
            <a:extLst>
              <a:ext uri="{FF2B5EF4-FFF2-40B4-BE49-F238E27FC236}">
                <a16:creationId xmlns:a16="http://schemas.microsoft.com/office/drawing/2014/main" id="{FD8321E9-9A82-D54B-129C-F3D6100C99C8}"/>
              </a:ext>
            </a:extLst>
          </p:cNvPr>
          <p:cNvSpPr txBox="1"/>
          <p:nvPr/>
        </p:nvSpPr>
        <p:spPr>
          <a:xfrm>
            <a:off x="313282" y="5491757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35" name="Grey Oval">
            <a:extLst>
              <a:ext uri="{FF2B5EF4-FFF2-40B4-BE49-F238E27FC236}">
                <a16:creationId xmlns:a16="http://schemas.microsoft.com/office/drawing/2014/main" id="{F61FB4B2-FA2C-6981-9B5F-C3E42634D4FE}"/>
              </a:ext>
            </a:extLst>
          </p:cNvPr>
          <p:cNvSpPr/>
          <p:nvPr/>
        </p:nvSpPr>
        <p:spPr>
          <a:xfrm>
            <a:off x="320663" y="2705853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EEE0F26-B73D-F935-FCB4-319160B70726}"/>
              </a:ext>
            </a:extLst>
          </p:cNvPr>
          <p:cNvSpPr/>
          <p:nvPr/>
        </p:nvSpPr>
        <p:spPr>
          <a:xfrm>
            <a:off x="1548993" y="3940881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685267-065E-BBE0-D6B9-E3782DA02CA9}"/>
              </a:ext>
            </a:extLst>
          </p:cNvPr>
          <p:cNvCxnSpPr>
            <a:cxnSpLocks/>
            <a:stCxn id="35" idx="0"/>
          </p:cNvCxnSpPr>
          <p:nvPr/>
        </p:nvCxnSpPr>
        <p:spPr>
          <a:xfrm flipH="1">
            <a:off x="1589380" y="2705853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813204-F1B9-7EFA-744E-B5759AA99FE8}"/>
              </a:ext>
            </a:extLst>
          </p:cNvPr>
          <p:cNvCxnSpPr/>
          <p:nvPr/>
        </p:nvCxnSpPr>
        <p:spPr>
          <a:xfrm>
            <a:off x="1596233" y="5015163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C6BDA57-CFAE-C150-40D5-598D6561D8AF}"/>
              </a:ext>
            </a:extLst>
          </p:cNvPr>
          <p:cNvCxnSpPr>
            <a:cxnSpLocks/>
          </p:cNvCxnSpPr>
          <p:nvPr/>
        </p:nvCxnSpPr>
        <p:spPr>
          <a:xfrm>
            <a:off x="2190595" y="4806927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CDFCB73-485A-4D9F-2759-1B9EBE524F02}"/>
              </a:ext>
            </a:extLst>
          </p:cNvPr>
          <p:cNvCxnSpPr>
            <a:cxnSpLocks/>
          </p:cNvCxnSpPr>
          <p:nvPr/>
        </p:nvCxnSpPr>
        <p:spPr>
          <a:xfrm>
            <a:off x="867542" y="2923106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6A67B42-1027-4A25-F3C6-76DD3C85B3D7}"/>
              </a:ext>
            </a:extLst>
          </p:cNvPr>
          <p:cNvCxnSpPr>
            <a:cxnSpLocks/>
          </p:cNvCxnSpPr>
          <p:nvPr/>
        </p:nvCxnSpPr>
        <p:spPr>
          <a:xfrm>
            <a:off x="452337" y="3416842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DBDF95-B934-A33C-3662-D88FE9A06CF3}"/>
              </a:ext>
            </a:extLst>
          </p:cNvPr>
          <p:cNvCxnSpPr>
            <a:cxnSpLocks/>
          </p:cNvCxnSpPr>
          <p:nvPr/>
        </p:nvCxnSpPr>
        <p:spPr>
          <a:xfrm>
            <a:off x="2489011" y="4445551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406DE2D-CCE2-B765-B22A-9020D87D6592}"/>
              </a:ext>
            </a:extLst>
          </p:cNvPr>
          <p:cNvCxnSpPr>
            <a:cxnSpLocks/>
          </p:cNvCxnSpPr>
          <p:nvPr/>
        </p:nvCxnSpPr>
        <p:spPr>
          <a:xfrm>
            <a:off x="2621355" y="3978190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62D3D39-BF9C-7192-7045-858EFA419AEA}"/>
              </a:ext>
            </a:extLst>
          </p:cNvPr>
          <p:cNvCxnSpPr>
            <a:cxnSpLocks/>
          </p:cNvCxnSpPr>
          <p:nvPr/>
        </p:nvCxnSpPr>
        <p:spPr>
          <a:xfrm>
            <a:off x="322264" y="3999819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13A024B-0809-212E-F113-E6F4ECC51304}"/>
              </a:ext>
            </a:extLst>
          </p:cNvPr>
          <p:cNvCxnSpPr>
            <a:cxnSpLocks/>
          </p:cNvCxnSpPr>
          <p:nvPr/>
        </p:nvCxnSpPr>
        <p:spPr>
          <a:xfrm flipV="1">
            <a:off x="2542089" y="3430892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509078F-B39D-CD0D-2582-2ADF6E0D39DF}"/>
              </a:ext>
            </a:extLst>
          </p:cNvPr>
          <p:cNvCxnSpPr>
            <a:cxnSpLocks/>
          </p:cNvCxnSpPr>
          <p:nvPr/>
        </p:nvCxnSpPr>
        <p:spPr>
          <a:xfrm flipV="1">
            <a:off x="482104" y="4461947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 30 seconds">
            <a:extLst>
              <a:ext uri="{FF2B5EF4-FFF2-40B4-BE49-F238E27FC236}">
                <a16:creationId xmlns:a16="http://schemas.microsoft.com/office/drawing/2014/main" id="{AB98BF07-2619-8DD4-E752-14D5862B3158}"/>
              </a:ext>
            </a:extLst>
          </p:cNvPr>
          <p:cNvSpPr txBox="1"/>
          <p:nvPr/>
        </p:nvSpPr>
        <p:spPr>
          <a:xfrm>
            <a:off x="313282" y="550395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3C3049C-6341-7C38-147A-9526461A913D}"/>
              </a:ext>
            </a:extLst>
          </p:cNvPr>
          <p:cNvCxnSpPr>
            <a:cxnSpLocks/>
          </p:cNvCxnSpPr>
          <p:nvPr/>
        </p:nvCxnSpPr>
        <p:spPr>
          <a:xfrm flipV="1">
            <a:off x="842734" y="4806927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0CBBF24-09E1-FF95-ADFA-B7AF75A85855}"/>
              </a:ext>
            </a:extLst>
          </p:cNvPr>
          <p:cNvCxnSpPr>
            <a:cxnSpLocks/>
          </p:cNvCxnSpPr>
          <p:nvPr/>
        </p:nvCxnSpPr>
        <p:spPr>
          <a:xfrm flipV="1">
            <a:off x="2246244" y="2964603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39934B5-32CC-058D-9D02-E1277C0D4533}"/>
              </a:ext>
            </a:extLst>
          </p:cNvPr>
          <p:cNvGrpSpPr>
            <a:grpSpLocks/>
          </p:cNvGrpSpPr>
          <p:nvPr/>
        </p:nvGrpSpPr>
        <p:grpSpPr bwMode="auto">
          <a:xfrm>
            <a:off x="1595461" y="2895713"/>
            <a:ext cx="7938" cy="2208212"/>
            <a:chOff x="6948614" y="3503140"/>
            <a:chExt cx="7930" cy="2208694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9DD0A41-8C50-4CAC-F3F3-C1B6735F2360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F5E4455-F109-D400-CB7E-02661ED0D1D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1 minutes start">
            <a:extLst>
              <a:ext uri="{FF2B5EF4-FFF2-40B4-BE49-F238E27FC236}">
                <a16:creationId xmlns:a16="http://schemas.microsoft.com/office/drawing/2014/main" id="{77A4FAB5-3C9B-2A06-5C20-755A61B1C73A}"/>
              </a:ext>
            </a:extLst>
          </p:cNvPr>
          <p:cNvSpPr txBox="1"/>
          <p:nvPr/>
        </p:nvSpPr>
        <p:spPr>
          <a:xfrm>
            <a:off x="313282" y="5503953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0F2C44-6328-9ABC-08E3-5940DDECE821}"/>
              </a:ext>
            </a:extLst>
          </p:cNvPr>
          <p:cNvSpPr txBox="1"/>
          <p:nvPr/>
        </p:nvSpPr>
        <p:spPr>
          <a:xfrm>
            <a:off x="386528" y="1998437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A596EF-A306-6469-75C2-BEAF3B0775A1}"/>
              </a:ext>
            </a:extLst>
          </p:cNvPr>
          <p:cNvSpPr txBox="1"/>
          <p:nvPr/>
        </p:nvSpPr>
        <p:spPr>
          <a:xfrm>
            <a:off x="1250687" y="1956478"/>
            <a:ext cx="9690624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153932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5" grpId="0" animBg="1"/>
      <p:bldP spid="27" grpId="0" animBg="1"/>
      <p:bldP spid="31" grpId="0" animBg="1"/>
      <p:bldP spid="17" grpId="0" animBg="1"/>
      <p:bldP spid="32" grpId="0" animBg="1"/>
      <p:bldP spid="34" grpId="0" animBg="1"/>
      <p:bldP spid="35" grpId="0" animBg="1"/>
      <p:bldP spid="49" grpId="0" animBg="1"/>
      <p:bldP spid="55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Forming nouns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22593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9898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are nouns?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Aimee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confidence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3419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collect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204255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501299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30C9D6-F836-7E70-1FFE-3EE1AF95FFC2}"/>
              </a:ext>
            </a:extLst>
          </p:cNvPr>
          <p:cNvSpPr txBox="1">
            <a:spLocks/>
          </p:cNvSpPr>
          <p:nvPr/>
        </p:nvSpPr>
        <p:spPr>
          <a:xfrm>
            <a:off x="3297410" y="166130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87336" y="1696171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listen - verb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F15A7-472F-0655-3946-4E39BA8A4911}"/>
              </a:ext>
            </a:extLst>
          </p:cNvPr>
          <p:cNvSpPr txBox="1"/>
          <p:nvPr/>
        </p:nvSpPr>
        <p:spPr>
          <a:xfrm>
            <a:off x="9077265" y="169519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computer - noun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963834-3A00-3A93-5926-4D1056BC326C}"/>
              </a:ext>
            </a:extLst>
          </p:cNvPr>
          <p:cNvSpPr txBox="1"/>
          <p:nvPr/>
        </p:nvSpPr>
        <p:spPr>
          <a:xfrm>
            <a:off x="420143" y="167001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EE1FFC-5396-D0D3-8271-D871E024A42B}"/>
              </a:ext>
            </a:extLst>
          </p:cNvPr>
          <p:cNvSpPr txBox="1"/>
          <p:nvPr/>
        </p:nvSpPr>
        <p:spPr>
          <a:xfrm>
            <a:off x="407481" y="33035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 - noun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C926A-F493-4FFF-0D9C-E623459F9B3A}"/>
              </a:ext>
            </a:extLst>
          </p:cNvPr>
          <p:cNvSpPr txBox="1"/>
          <p:nvPr/>
        </p:nvSpPr>
        <p:spPr>
          <a:xfrm>
            <a:off x="407481" y="413314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brother - noun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AE476-2C8D-0F2F-246C-10750FE22D3B}"/>
              </a:ext>
            </a:extLst>
          </p:cNvPr>
          <p:cNvSpPr txBox="1"/>
          <p:nvPr/>
        </p:nvSpPr>
        <p:spPr>
          <a:xfrm>
            <a:off x="407481" y="495428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287415" y="248219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29669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 - verb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CC35B47-34B0-2F75-9146-F705AB89B835}"/>
              </a:ext>
            </a:extLst>
          </p:cNvPr>
          <p:cNvSpPr txBox="1">
            <a:spLocks/>
          </p:cNvSpPr>
          <p:nvPr/>
        </p:nvSpPr>
        <p:spPr>
          <a:xfrm>
            <a:off x="3297410" y="413942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CAD7378-B9CE-FE34-D4B1-3DF7FC564231}"/>
              </a:ext>
            </a:extLst>
          </p:cNvPr>
          <p:cNvSpPr txBox="1">
            <a:spLocks/>
          </p:cNvSpPr>
          <p:nvPr/>
        </p:nvSpPr>
        <p:spPr>
          <a:xfrm>
            <a:off x="3290556" y="495512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- noun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B041DF-CF90-63D6-69D4-B387C64806F7}"/>
              </a:ext>
            </a:extLst>
          </p:cNvPr>
          <p:cNvSpPr txBox="1"/>
          <p:nvPr/>
        </p:nvSpPr>
        <p:spPr>
          <a:xfrm>
            <a:off x="6187338" y="25057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 - noun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5D00D-337A-0944-82E7-F52DFE5B353F}"/>
              </a:ext>
            </a:extLst>
          </p:cNvPr>
          <p:cNvSpPr txBox="1"/>
          <p:nvPr/>
        </p:nvSpPr>
        <p:spPr>
          <a:xfrm>
            <a:off x="6187336" y="33019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8D7524-B816-2EB8-1E2F-4C097B40CEFB}"/>
              </a:ext>
            </a:extLst>
          </p:cNvPr>
          <p:cNvSpPr txBox="1"/>
          <p:nvPr/>
        </p:nvSpPr>
        <p:spPr>
          <a:xfrm>
            <a:off x="6194190" y="4139256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Aimee - noun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23996B-6136-CB31-5973-1A8CA797A6C8}"/>
              </a:ext>
            </a:extLst>
          </p:cNvPr>
          <p:cNvSpPr txBox="1"/>
          <p:nvPr/>
        </p:nvSpPr>
        <p:spPr>
          <a:xfrm>
            <a:off x="6194190" y="493741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confidence - noun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FB0849-6042-ABD2-07A8-41BFC71DB131}"/>
              </a:ext>
            </a:extLst>
          </p:cNvPr>
          <p:cNvSpPr txBox="1"/>
          <p:nvPr/>
        </p:nvSpPr>
        <p:spPr>
          <a:xfrm>
            <a:off x="9077265" y="253107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boy- noun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2831" y="3359122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collect - verb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111C54-0286-CEE7-7186-1DA031E47570}"/>
              </a:ext>
            </a:extLst>
          </p:cNvPr>
          <p:cNvSpPr txBox="1"/>
          <p:nvPr/>
        </p:nvSpPr>
        <p:spPr>
          <a:xfrm>
            <a:off x="9077265" y="419812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whiteboard- noun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F4A82-3C24-6A51-42F2-722D94779B57}"/>
              </a:ext>
            </a:extLst>
          </p:cNvPr>
          <p:cNvSpPr txBox="1"/>
          <p:nvPr/>
        </p:nvSpPr>
        <p:spPr>
          <a:xfrm>
            <a:off x="9077265" y="501609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army of ants - noun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50D625-F323-45A7-04B3-9D4D56D132B0}"/>
              </a:ext>
            </a:extLst>
          </p:cNvPr>
          <p:cNvSpPr txBox="1"/>
          <p:nvPr/>
        </p:nvSpPr>
        <p:spPr>
          <a:xfrm>
            <a:off x="378439" y="245326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 - noun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4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EA99CFB-BE88-B71A-5D3D-C38FFB5FA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  <p:pic>
        <p:nvPicPr>
          <p:cNvPr id="7" name="Picture 6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3BCC8543-7B8D-F0F1-64E8-334E936C5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141" y="4877010"/>
            <a:ext cx="1484859" cy="19131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CBF33E-F4D1-AF1C-1778-F8CA865DAD3B}"/>
              </a:ext>
            </a:extLst>
          </p:cNvPr>
          <p:cNvSpPr txBox="1">
            <a:spLocks/>
          </p:cNvSpPr>
          <p:nvPr/>
        </p:nvSpPr>
        <p:spPr>
          <a:xfrm>
            <a:off x="748901" y="722866"/>
            <a:ext cx="10694196" cy="1716811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Does anyone know what a </a:t>
            </a:r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suffix </a:t>
            </a:r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is? </a:t>
            </a:r>
          </a:p>
        </p:txBody>
      </p:sp>
    </p:spTree>
    <p:extLst>
      <p:ext uri="{BB962C8B-B14F-4D97-AF65-F5344CB8AC3E}">
        <p14:creationId xmlns:p14="http://schemas.microsoft.com/office/powerpoint/2010/main" val="344906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background pattern&#10;&#10;Description automatically generated">
            <a:extLst>
              <a:ext uri="{FF2B5EF4-FFF2-40B4-BE49-F238E27FC236}">
                <a16:creationId xmlns:a16="http://schemas.microsoft.com/office/drawing/2014/main" id="{5F264056-0980-FE3F-8AB5-6B2F262C4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6281868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A suffix is a group of letters that go at the </a:t>
            </a:r>
            <a:r>
              <a:rPr lang="en-GB" sz="4000" u="sng" dirty="0">
                <a:solidFill>
                  <a:schemeClr val="bg1"/>
                </a:solidFill>
              </a:rPr>
              <a:t>end</a:t>
            </a:r>
            <a:r>
              <a:rPr lang="en-GB" sz="4000" dirty="0">
                <a:solidFill>
                  <a:schemeClr val="bg1"/>
                </a:solidFill>
              </a:rPr>
              <a:t> of a </a:t>
            </a:r>
            <a:r>
              <a:rPr lang="en-GB" sz="4000" u="sng" dirty="0">
                <a:solidFill>
                  <a:schemeClr val="bg1"/>
                </a:solidFill>
              </a:rPr>
              <a:t>root word</a:t>
            </a:r>
            <a:r>
              <a:rPr lang="en-GB" sz="4000" dirty="0">
                <a:solidFill>
                  <a:schemeClr val="bg1"/>
                </a:solidFill>
              </a:rPr>
              <a:t> and change the meaning of the word.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51CB96-B8D4-1534-1BEC-C5EF4D8BD66F}"/>
              </a:ext>
            </a:extLst>
          </p:cNvPr>
          <p:cNvGrpSpPr/>
          <p:nvPr/>
        </p:nvGrpSpPr>
        <p:grpSpPr>
          <a:xfrm>
            <a:off x="653658" y="3195115"/>
            <a:ext cx="3524597" cy="1200329"/>
            <a:chOff x="1299117" y="4052871"/>
            <a:chExt cx="3524597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DDAB4A-25A5-0172-53B3-D1968404AD86}"/>
                </a:ext>
              </a:extLst>
            </p:cNvPr>
            <p:cNvSpPr txBox="1"/>
            <p:nvPr/>
          </p:nvSpPr>
          <p:spPr>
            <a:xfrm>
              <a:off x="1299117" y="4052871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Root word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8ECCB54-CB71-DCB2-EC95-B5006F04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177" y="4277058"/>
              <a:ext cx="1837537" cy="989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AD2B8E-1A71-C7C8-5A78-CDB886A671FB}"/>
              </a:ext>
            </a:extLst>
          </p:cNvPr>
          <p:cNvGrpSpPr/>
          <p:nvPr/>
        </p:nvGrpSpPr>
        <p:grpSpPr>
          <a:xfrm>
            <a:off x="7849678" y="3192403"/>
            <a:ext cx="4180198" cy="646331"/>
            <a:chOff x="8495137" y="4050159"/>
            <a:chExt cx="4180198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B41AAA-65BD-51D9-4553-B94F794C196B}"/>
                </a:ext>
              </a:extLst>
            </p:cNvPr>
            <p:cNvSpPr txBox="1"/>
            <p:nvPr/>
          </p:nvSpPr>
          <p:spPr>
            <a:xfrm>
              <a:off x="10294686" y="4050159"/>
              <a:ext cx="2380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Suffix 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E2DB22A-07AA-2B2F-37D5-CB97EA0CF5B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8495137" y="4331192"/>
              <a:ext cx="1799549" cy="4213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77C188B-EEF9-A415-F387-17971485C4FD}"/>
              </a:ext>
            </a:extLst>
          </p:cNvPr>
          <p:cNvSpPr txBox="1"/>
          <p:nvPr/>
        </p:nvSpPr>
        <p:spPr>
          <a:xfrm>
            <a:off x="3708596" y="5546217"/>
            <a:ext cx="604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do + </a:t>
            </a:r>
            <a:r>
              <a:rPr lang="en-GB" sz="4000" dirty="0" err="1">
                <a:solidFill>
                  <a:schemeClr val="bg1"/>
                </a:solidFill>
              </a:rPr>
              <a:t>ing</a:t>
            </a:r>
            <a:r>
              <a:rPr lang="en-GB" sz="4000" dirty="0">
                <a:solidFill>
                  <a:schemeClr val="bg1"/>
                </a:solidFill>
              </a:rPr>
              <a:t> = doing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07F425-F033-C5B5-CA78-FE854C7DDFD9}"/>
              </a:ext>
            </a:extLst>
          </p:cNvPr>
          <p:cNvGrpSpPr/>
          <p:nvPr/>
        </p:nvGrpSpPr>
        <p:grpSpPr>
          <a:xfrm>
            <a:off x="2340718" y="2655446"/>
            <a:ext cx="2352052" cy="2573025"/>
            <a:chOff x="2340718" y="2655446"/>
            <a:chExt cx="2352052" cy="2573025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D3E6D3C-6626-2E0F-65D5-15EBE279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718" y="2655446"/>
              <a:ext cx="2352052" cy="257302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D7A94-C0BF-748F-6F71-D3863E7843B9}"/>
                </a:ext>
              </a:extLst>
            </p:cNvPr>
            <p:cNvSpPr txBox="1"/>
            <p:nvPr/>
          </p:nvSpPr>
          <p:spPr>
            <a:xfrm>
              <a:off x="2364992" y="3363332"/>
              <a:ext cx="1695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>
                  <a:solidFill>
                    <a:schemeClr val="bg1"/>
                  </a:solidFill>
                </a:rPr>
                <a:t>do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8E4268-C4D7-35F9-F14D-77ADAE0701D9}"/>
              </a:ext>
            </a:extLst>
          </p:cNvPr>
          <p:cNvGrpSpPr/>
          <p:nvPr/>
        </p:nvGrpSpPr>
        <p:grpSpPr>
          <a:xfrm>
            <a:off x="8429250" y="2499124"/>
            <a:ext cx="1799548" cy="2714574"/>
            <a:chOff x="8429250" y="2499124"/>
            <a:chExt cx="1799548" cy="2714574"/>
          </a:xfrm>
        </p:grpSpPr>
        <p:pic>
          <p:nvPicPr>
            <p:cNvPr id="5" name="Picture 4" descr="Logo, icon&#10;&#10;Description automatically generated">
              <a:extLst>
                <a:ext uri="{FF2B5EF4-FFF2-40B4-BE49-F238E27FC236}">
                  <a16:creationId xmlns:a16="http://schemas.microsoft.com/office/drawing/2014/main" id="{F039F7F7-8C71-15FB-F1FA-D17FC8B9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9250" y="2499124"/>
              <a:ext cx="1799548" cy="271457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B8FD4F-9933-4BEE-90E3-4A3D0867A691}"/>
                </a:ext>
              </a:extLst>
            </p:cNvPr>
            <p:cNvSpPr txBox="1"/>
            <p:nvPr/>
          </p:nvSpPr>
          <p:spPr>
            <a:xfrm>
              <a:off x="8482501" y="3195115"/>
              <a:ext cx="1695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 err="1">
                  <a:solidFill>
                    <a:schemeClr val="bg1"/>
                  </a:solidFill>
                </a:rPr>
                <a:t>ing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4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15873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18697 0.0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4603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Lots of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are made by adding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suffixes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260532"/>
            <a:ext cx="10283534" cy="2182129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It’s a great way to learn how to spell longer words!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Widescreen</PresentationFormat>
  <Paragraphs>168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Andika</vt:lpstr>
      <vt:lpstr>Arial</vt:lpstr>
      <vt:lpstr>Office Theme</vt:lpstr>
      <vt:lpstr> How to Use this Powerpoint</vt:lpstr>
      <vt:lpstr>Forming 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2023-08-21T10:39:37Z</dcterms:modified>
</cp:coreProperties>
</file>