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377" r:id="rId2"/>
    <p:sldId id="274" r:id="rId3"/>
    <p:sldId id="309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308" r:id="rId16"/>
    <p:sldId id="281" r:id="rId17"/>
    <p:sldId id="282" r:id="rId18"/>
    <p:sldId id="283" r:id="rId19"/>
    <p:sldId id="286" r:id="rId20"/>
    <p:sldId id="285" r:id="rId21"/>
    <p:sldId id="301" r:id="rId22"/>
    <p:sldId id="302" r:id="rId23"/>
    <p:sldId id="303" r:id="rId24"/>
    <p:sldId id="304" r:id="rId25"/>
    <p:sldId id="306" r:id="rId26"/>
    <p:sldId id="307" r:id="rId27"/>
    <p:sldId id="310" r:id="rId28"/>
  </p:sldIdLst>
  <p:sldSz cx="12192000" cy="6858000"/>
  <p:notesSz cx="6858000" cy="9144000"/>
  <p:embeddedFontLst>
    <p:embeddedFont>
      <p:font typeface="Andika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07/08/2023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44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BE3B656-E057-CEC9-93D2-A3BE639CA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1840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The sail has fallen off the windmill.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6000206" y="2558407"/>
            <a:ext cx="582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C000"/>
                </a:solidFill>
              </a:rPr>
              <a:t>wind</a:t>
            </a:r>
            <a:r>
              <a:rPr lang="en-GB" sz="8000" dirty="0">
                <a:solidFill>
                  <a:schemeClr val="bg1"/>
                </a:solidFill>
              </a:rPr>
              <a:t>mill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E980AC0-527C-0A78-8BFF-B05CC8C72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2461927"/>
            <a:ext cx="5638256" cy="42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2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1FE26049-81E4-9D6A-C5B6-CBD8F6332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1840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Please put rubbish in the dustbin.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5442858" y="2558407"/>
            <a:ext cx="6069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</a:rPr>
              <a:t>dust</a:t>
            </a:r>
            <a:r>
              <a:rPr lang="en-GB" sz="8000" dirty="0">
                <a:solidFill>
                  <a:schemeClr val="bg1"/>
                </a:solidFill>
              </a:rPr>
              <a:t>bin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63199270-24EB-0A4D-12A0-754557F8D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4" y="2695322"/>
            <a:ext cx="3056674" cy="3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549991ED-108A-30B5-6C4C-31F59E982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8756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I have blue curtains in my bedroom.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3614405" y="2625082"/>
            <a:ext cx="6372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C000"/>
                </a:solidFill>
              </a:rPr>
              <a:t>bed</a:t>
            </a:r>
            <a:r>
              <a:rPr lang="en-GB" sz="8000" dirty="0">
                <a:solidFill>
                  <a:schemeClr val="bg1"/>
                </a:solidFill>
              </a:rPr>
              <a:t>room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18FBDE7-088F-A5CD-5DE2-284A1FCA8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57" y="2472681"/>
            <a:ext cx="3794858" cy="42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14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EDBDE87-A0BE-C8D5-69D0-D516B999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29258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There are twelve desks in the classroom.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5477164" y="2558407"/>
            <a:ext cx="6340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</a:rPr>
              <a:t>class</a:t>
            </a:r>
            <a:r>
              <a:rPr lang="en-GB" sz="8000" dirty="0">
                <a:solidFill>
                  <a:schemeClr val="bg1"/>
                </a:solidFill>
              </a:rPr>
              <a:t>room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84499-B293-7D53-E446-AEC5D5197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6" y="2691937"/>
            <a:ext cx="4331687" cy="40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41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BA238EA-9C48-A8AE-020B-62DC115C6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20549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I ate popcorn when I watched a film.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6096000" y="2558407"/>
            <a:ext cx="573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C000"/>
                </a:solidFill>
              </a:rPr>
              <a:t>pop</a:t>
            </a:r>
            <a:r>
              <a:rPr lang="en-GB" sz="8000" dirty="0">
                <a:solidFill>
                  <a:schemeClr val="bg1"/>
                </a:solidFill>
              </a:rPr>
              <a:t>corn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9A1F4BB-3841-D2D2-A223-BCA3B1181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5" y="2319052"/>
            <a:ext cx="5638256" cy="42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5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6E410E-C7C5-7E8A-35C9-EF1D88D24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894423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I went swimming this weekend.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5077098" y="2593242"/>
            <a:ext cx="5399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</a:rPr>
              <a:t>week</a:t>
            </a:r>
            <a:r>
              <a:rPr lang="en-GB" sz="8000" dirty="0">
                <a:solidFill>
                  <a:schemeClr val="bg1"/>
                </a:solidFill>
              </a:rPr>
              <a:t>end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E66C806-3389-8E4E-8D45-C15E67A87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66924"/>
            <a:ext cx="4320117" cy="46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11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light, outdoor object, day&#10;&#10;Description automatically generated">
            <a:extLst>
              <a:ext uri="{FF2B5EF4-FFF2-40B4-BE49-F238E27FC236}">
                <a16:creationId xmlns:a16="http://schemas.microsoft.com/office/drawing/2014/main" id="{B7092C58-1C71-D233-1649-0E59247E5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1840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I enjoy playing football.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5347064" y="2558407"/>
            <a:ext cx="585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C000"/>
                </a:solidFill>
              </a:rPr>
              <a:t>foot</a:t>
            </a:r>
            <a:r>
              <a:rPr lang="en-GB" sz="8000" dirty="0">
                <a:solidFill>
                  <a:schemeClr val="bg1"/>
                </a:solidFill>
              </a:rPr>
              <a:t>ball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C8618DC1-FF62-58B1-7720-882769277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4" y="2695322"/>
            <a:ext cx="3056674" cy="3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EC099A4-242C-5847-7FE2-8D6624957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1840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The children were in the playground.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2263957" y="2634607"/>
            <a:ext cx="5700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</a:rPr>
              <a:t>play</a:t>
            </a:r>
            <a:r>
              <a:rPr lang="en-GB" sz="8000" dirty="0">
                <a:solidFill>
                  <a:schemeClr val="bg1"/>
                </a:solidFill>
              </a:rPr>
              <a:t>ground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184A49F-B842-83F6-1004-437A70CC5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57" y="2472681"/>
            <a:ext cx="3794858" cy="42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21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60158-7586-AD70-B841-541E8AD5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8756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The cows were in the farmyard.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6096000" y="2558407"/>
            <a:ext cx="5423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C000"/>
                </a:solidFill>
              </a:rPr>
              <a:t>farm</a:t>
            </a:r>
            <a:r>
              <a:rPr lang="en-GB" sz="8000" dirty="0">
                <a:solidFill>
                  <a:schemeClr val="bg1"/>
                </a:solidFill>
              </a:rPr>
              <a:t>yard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D59BB-D0E0-9EF7-AFBB-358CCA5FB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6" y="2691937"/>
            <a:ext cx="4331687" cy="40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9D994EEF-7921-6009-308F-B5047B5CA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1840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I must tidy my bedroom.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5704114" y="2558407"/>
            <a:ext cx="5747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</a:rPr>
              <a:t>bed</a:t>
            </a:r>
            <a:r>
              <a:rPr lang="en-GB" sz="8000" dirty="0">
                <a:solidFill>
                  <a:schemeClr val="bg1"/>
                </a:solidFill>
              </a:rPr>
              <a:t>room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3133C21-7132-23F1-45B6-117214EAB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2461927"/>
            <a:ext cx="5638256" cy="42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Compound nouns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6CED9CF-053C-655E-DB4C-D676BEDDE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8756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I picked a blackberry from the bush.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6096000" y="2558407"/>
            <a:ext cx="5423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C000"/>
                </a:solidFill>
              </a:rPr>
              <a:t>black</a:t>
            </a:r>
            <a:r>
              <a:rPr lang="en-GB" sz="8000" dirty="0">
                <a:solidFill>
                  <a:schemeClr val="bg1"/>
                </a:solidFill>
              </a:rPr>
              <a:t>berry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0446F2B-74F6-9C68-A31F-BE28D6D27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66924"/>
            <a:ext cx="4320117" cy="46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77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light, outdoor object, day&#10;&#10;Description automatically generated">
            <a:extLst>
              <a:ext uri="{FF2B5EF4-FFF2-40B4-BE49-F238E27FC236}">
                <a16:creationId xmlns:a16="http://schemas.microsoft.com/office/drawing/2014/main" id="{060B7071-09F3-BA75-7171-AC16599B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44564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I can see a rainbow.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3876675" y="2529832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</a:rPr>
              <a:t>rain</a:t>
            </a:r>
            <a:r>
              <a:rPr lang="en-GB" sz="8000" dirty="0">
                <a:solidFill>
                  <a:schemeClr val="bg1"/>
                </a:solidFill>
              </a:rPr>
              <a:t>bow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440568-5D1A-93EC-98DD-0E49D9CCE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57" y="2472681"/>
            <a:ext cx="3794858" cy="42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98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9CA35A1-B584-4B84-841B-332E8961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1840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I found a starfish on the beach.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4060609" y="2529832"/>
            <a:ext cx="582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C000"/>
                </a:solidFill>
              </a:rPr>
              <a:t>star</a:t>
            </a:r>
            <a:r>
              <a:rPr lang="en-GB" sz="8000" dirty="0">
                <a:solidFill>
                  <a:schemeClr val="bg1"/>
                </a:solidFill>
              </a:rPr>
              <a:t>fish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73780E64-53E4-F79A-F05A-207368DA7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4" y="2695322"/>
            <a:ext cx="3056674" cy="3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18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EAAABA9-07C6-AB3E-BA3C-098D64E97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1840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It is worthwhile doing your homework.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5442858" y="2558407"/>
            <a:ext cx="6069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</a:rPr>
              <a:t>home</a:t>
            </a:r>
            <a:r>
              <a:rPr lang="en-GB" sz="8000" dirty="0">
                <a:solidFill>
                  <a:schemeClr val="bg1"/>
                </a:solidFill>
              </a:rPr>
              <a:t>work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62724-08CC-15C1-4708-D14E92284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6" y="2691937"/>
            <a:ext cx="4331687" cy="40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25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D58D691-2F79-F366-4576-571061B05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8756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I had a slice of pineapple cake.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5556069" y="2558407"/>
            <a:ext cx="6372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C000"/>
                </a:solidFill>
              </a:rPr>
              <a:t>pine</a:t>
            </a:r>
            <a:r>
              <a:rPr lang="en-GB" sz="8000" dirty="0">
                <a:solidFill>
                  <a:schemeClr val="bg1"/>
                </a:solidFill>
              </a:rPr>
              <a:t>apple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72C4332-2A6E-F8A5-0457-65FD3784E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2461927"/>
            <a:ext cx="5638256" cy="42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84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43FB73C-6896-BF72-2044-FEDE50387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29258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I felt an earthquake.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3057814" y="2472681"/>
            <a:ext cx="6340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</a:rPr>
              <a:t>earth</a:t>
            </a:r>
            <a:r>
              <a:rPr lang="en-GB" sz="8000" dirty="0">
                <a:solidFill>
                  <a:schemeClr val="bg1"/>
                </a:solidFill>
              </a:rPr>
              <a:t>quake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222A606-1909-E430-1C97-4DBE79D06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57" y="2472681"/>
            <a:ext cx="3794858" cy="42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86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5435C816-83C4-C4D5-57C0-8D29CA5F7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20549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I ate popcorn when I watched a film.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6096000" y="2558407"/>
            <a:ext cx="573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C000"/>
                </a:solidFill>
              </a:rPr>
              <a:t>pop</a:t>
            </a:r>
            <a:r>
              <a:rPr lang="en-GB" sz="8000" dirty="0">
                <a:solidFill>
                  <a:schemeClr val="bg1"/>
                </a:solidFill>
              </a:rPr>
              <a:t>corn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D70393E-F87D-1D7F-83B1-4DA453CB4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66924"/>
            <a:ext cx="4320117" cy="46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95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owl of cereal and milk&#10;&#10;Description automatically generated with low confidence">
            <a:extLst>
              <a:ext uri="{FF2B5EF4-FFF2-40B4-BE49-F238E27FC236}">
                <a16:creationId xmlns:a16="http://schemas.microsoft.com/office/drawing/2014/main" id="{DCE317AB-E3F2-D282-4976-11F246EC5B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513" y="3405735"/>
            <a:ext cx="2599406" cy="3465874"/>
          </a:xfrm>
          <a:prstGeom prst="rect">
            <a:avLst/>
          </a:prstGeom>
        </p:spPr>
      </p:pic>
      <p:pic>
        <p:nvPicPr>
          <p:cNvPr id="20" name="Picture 19" descr="A person drawing on a white board&#10;&#10;Description automatically generated with medium confidence">
            <a:extLst>
              <a:ext uri="{FF2B5EF4-FFF2-40B4-BE49-F238E27FC236}">
                <a16:creationId xmlns:a16="http://schemas.microsoft.com/office/drawing/2014/main" id="{9ED2D5FE-D6D8-4A57-F654-89A3C6E4B8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014" y="12777"/>
            <a:ext cx="3295615" cy="2199998"/>
          </a:xfrm>
          <a:prstGeom prst="rect">
            <a:avLst/>
          </a:prstGeom>
        </p:spPr>
      </p:pic>
      <p:pic>
        <p:nvPicPr>
          <p:cNvPr id="10" name="Picture 9" descr="An airplane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56FC93B5-BC13-41C7-5DDC-4FD6AC29E5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325" y="-1461"/>
            <a:ext cx="2917125" cy="2187844"/>
          </a:xfrm>
          <a:prstGeom prst="rect">
            <a:avLst/>
          </a:prstGeom>
        </p:spPr>
      </p:pic>
      <p:pic>
        <p:nvPicPr>
          <p:cNvPr id="6" name="Picture 5" descr="A football ball on a field&#10;&#10;Description automatically generated with medium confidence">
            <a:extLst>
              <a:ext uri="{FF2B5EF4-FFF2-40B4-BE49-F238E27FC236}">
                <a16:creationId xmlns:a16="http://schemas.microsoft.com/office/drawing/2014/main" id="{1DD92091-504A-DC21-D13B-1F934EB2C8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340" y="4581756"/>
            <a:ext cx="3375660" cy="2250440"/>
          </a:xfrm>
          <a:prstGeom prst="rect">
            <a:avLst/>
          </a:prstGeom>
        </p:spPr>
      </p:pic>
      <p:pic>
        <p:nvPicPr>
          <p:cNvPr id="12" name="Picture 11" descr="A picture containing transport, smoke, satellite, missile&#10;&#10;Description automatically generated">
            <a:extLst>
              <a:ext uri="{FF2B5EF4-FFF2-40B4-BE49-F238E27FC236}">
                <a16:creationId xmlns:a16="http://schemas.microsoft.com/office/drawing/2014/main" id="{F5D5A197-80B5-45BC-E3F9-889C3DA0B4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202" y="0"/>
            <a:ext cx="2946666" cy="1894706"/>
          </a:xfrm>
          <a:prstGeom prst="rect">
            <a:avLst/>
          </a:prstGeom>
        </p:spPr>
      </p:pic>
      <p:pic>
        <p:nvPicPr>
          <p:cNvPr id="14" name="Picture 13" descr="A picture containing outdoor, person, head&#10;&#10;Description automatically generated">
            <a:extLst>
              <a:ext uri="{FF2B5EF4-FFF2-40B4-BE49-F238E27FC236}">
                <a16:creationId xmlns:a16="http://schemas.microsoft.com/office/drawing/2014/main" id="{30626860-B1BE-086E-88F8-9CDC511D15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053" y="1678559"/>
            <a:ext cx="2841953" cy="3087669"/>
          </a:xfrm>
          <a:prstGeom prst="rect">
            <a:avLst/>
          </a:prstGeom>
        </p:spPr>
      </p:pic>
      <p:pic>
        <p:nvPicPr>
          <p:cNvPr id="16" name="Picture 15" descr="A picture containing skiing&#10;&#10;Description automatically generated">
            <a:extLst>
              <a:ext uri="{FF2B5EF4-FFF2-40B4-BE49-F238E27FC236}">
                <a16:creationId xmlns:a16="http://schemas.microsoft.com/office/drawing/2014/main" id="{EB2553BE-80EA-C205-FC46-7C25EF3152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4" y="4549209"/>
            <a:ext cx="2917125" cy="23155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A37D95-AE9E-945B-84BB-7B34143A63A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158" y="-1461"/>
            <a:ext cx="3159034" cy="2106023"/>
          </a:xfrm>
          <a:prstGeom prst="rect">
            <a:avLst/>
          </a:prstGeom>
        </p:spPr>
      </p:pic>
      <p:pic>
        <p:nvPicPr>
          <p:cNvPr id="18" name="Picture 17" descr="A picture containing person, person, close&#10;&#10;Description automatically generated">
            <a:extLst>
              <a:ext uri="{FF2B5EF4-FFF2-40B4-BE49-F238E27FC236}">
                <a16:creationId xmlns:a16="http://schemas.microsoft.com/office/drawing/2014/main" id="{A4BDCCAB-879C-3EEB-74EF-6D76C9DDE67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081" y="4270607"/>
            <a:ext cx="3883665" cy="2592034"/>
          </a:xfrm>
          <a:prstGeom prst="rect">
            <a:avLst/>
          </a:prstGeom>
        </p:spPr>
      </p:pic>
      <p:pic>
        <p:nvPicPr>
          <p:cNvPr id="26" name="Picture 25" descr="A picture containing outdoor, orange, set, farm machine&#10;&#10;Description automatically generated">
            <a:extLst>
              <a:ext uri="{FF2B5EF4-FFF2-40B4-BE49-F238E27FC236}">
                <a16:creationId xmlns:a16="http://schemas.microsoft.com/office/drawing/2014/main" id="{3A474940-46A2-0A5F-D182-E4B895AC579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"/>
          <a:stretch/>
        </p:blipFill>
        <p:spPr>
          <a:xfrm>
            <a:off x="10994" y="2159290"/>
            <a:ext cx="2409224" cy="2573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27C631-5370-AE7B-6C79-BF50DCFB379E}"/>
              </a:ext>
            </a:extLst>
          </p:cNvPr>
          <p:cNvSpPr txBox="1"/>
          <p:nvPr/>
        </p:nvSpPr>
        <p:spPr>
          <a:xfrm>
            <a:off x="2015550" y="1667507"/>
            <a:ext cx="8125575" cy="3098721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How many </a:t>
            </a:r>
            <a:r>
              <a:rPr lang="en-GB" sz="4400" b="1" u="sng" dirty="0">
                <a:solidFill>
                  <a:schemeClr val="bg1"/>
                </a:solidFill>
              </a:rPr>
              <a:t>compound words </a:t>
            </a:r>
            <a:r>
              <a:rPr lang="en-GB" sz="4400" dirty="0">
                <a:solidFill>
                  <a:schemeClr val="bg1"/>
                </a:solidFill>
              </a:rPr>
              <a:t>can you see in these photo’s?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0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B52A21FE-D943-D765-3B72-DC8722C6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194" name="Title 20">
            <a:extLst>
              <a:ext uri="{FF2B5EF4-FFF2-40B4-BE49-F238E27FC236}">
                <a16:creationId xmlns:a16="http://schemas.microsoft.com/office/drawing/2014/main" id="{5759AB43-784B-41C0-54A9-D822FF28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642" y="1520205"/>
            <a:ext cx="9530716" cy="170339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GB" altLang="en-US" sz="3600" dirty="0">
                <a:solidFill>
                  <a:schemeClr val="bg1"/>
                </a:solidFill>
                <a:latin typeface="+mj-lt"/>
              </a:rPr>
              <a:t>Sometimes we combine </a:t>
            </a:r>
            <a:r>
              <a:rPr lang="en-GB" altLang="en-US" sz="3600" b="1" u="sng" dirty="0">
                <a:solidFill>
                  <a:schemeClr val="bg1"/>
                </a:solidFill>
                <a:latin typeface="+mj-lt"/>
              </a:rPr>
              <a:t>two</a:t>
            </a:r>
            <a:r>
              <a:rPr lang="en-GB" altLang="en-US" sz="3600" dirty="0">
                <a:solidFill>
                  <a:schemeClr val="bg1"/>
                </a:solidFill>
                <a:latin typeface="+mj-lt"/>
              </a:rPr>
              <a:t> words </a:t>
            </a:r>
            <a:br>
              <a:rPr lang="en-GB" altLang="en-US" sz="3600" dirty="0">
                <a:solidFill>
                  <a:schemeClr val="bg1"/>
                </a:solidFill>
                <a:latin typeface="+mj-lt"/>
              </a:rPr>
            </a:br>
            <a:r>
              <a:rPr lang="en-GB" altLang="en-US" sz="3600" dirty="0">
                <a:solidFill>
                  <a:schemeClr val="bg1"/>
                </a:solidFill>
                <a:latin typeface="+mj-lt"/>
              </a:rPr>
              <a:t>to make </a:t>
            </a:r>
            <a:r>
              <a:rPr lang="en-GB" altLang="en-US" sz="3600" b="1" u="sng" dirty="0">
                <a:solidFill>
                  <a:schemeClr val="bg1"/>
                </a:solidFill>
                <a:latin typeface="+mj-lt"/>
              </a:rPr>
              <a:t>one new</a:t>
            </a:r>
            <a:r>
              <a:rPr lang="en-GB" altLang="en-US" sz="3600" dirty="0">
                <a:solidFill>
                  <a:schemeClr val="bg1"/>
                </a:solidFill>
                <a:latin typeface="+mj-lt"/>
              </a:rPr>
              <a:t> word.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8CDE81-7E58-FDC0-4F3C-C3737B29F449}"/>
              </a:ext>
            </a:extLst>
          </p:cNvPr>
          <p:cNvSpPr txBox="1"/>
          <p:nvPr/>
        </p:nvSpPr>
        <p:spPr>
          <a:xfrm>
            <a:off x="1008425" y="3709582"/>
            <a:ext cx="10175150" cy="1225868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Can you think of any?</a:t>
            </a: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6C5D07F8-731D-5286-E4B9-B6E2B78DB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23" y="971550"/>
            <a:ext cx="1865470" cy="232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8133FF32-6288-A20A-4DE1-9B4FF60D4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1840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There are tomato plants in the greenhouse.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5347064" y="2558407"/>
            <a:ext cx="585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C000"/>
                </a:solidFill>
              </a:rPr>
              <a:t>green</a:t>
            </a:r>
            <a:r>
              <a:rPr lang="en-GB" sz="8000" dirty="0">
                <a:solidFill>
                  <a:schemeClr val="bg1"/>
                </a:solidFill>
              </a:rPr>
              <a:t>house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B4114-8585-2C85-E1C9-4D445007D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6" y="2691937"/>
            <a:ext cx="4331687" cy="40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background pattern&#10;&#10;Description automatically generated">
            <a:extLst>
              <a:ext uri="{FF2B5EF4-FFF2-40B4-BE49-F238E27FC236}">
                <a16:creationId xmlns:a16="http://schemas.microsoft.com/office/drawing/2014/main" id="{7BD7CAF8-DD0A-ABFC-2FDB-2146ED569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1840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Flour is kept in the cupboard.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6096000" y="2558407"/>
            <a:ext cx="4711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</a:rPr>
              <a:t>cup</a:t>
            </a:r>
            <a:r>
              <a:rPr lang="en-GB" sz="8000" dirty="0">
                <a:solidFill>
                  <a:schemeClr val="bg1"/>
                </a:solidFill>
              </a:rPr>
              <a:t>board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CE93E47-58CC-48D4-8802-6E7BBE3DD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0" y="2461927"/>
            <a:ext cx="4709416" cy="35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9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1FF1E8B-F65F-CE6A-9C84-AD9EFEB64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8756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This game is for everybody.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6096000" y="2558407"/>
            <a:ext cx="5423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C000"/>
                </a:solidFill>
              </a:rPr>
              <a:t>every</a:t>
            </a:r>
            <a:r>
              <a:rPr lang="en-GB" sz="8000" dirty="0">
                <a:solidFill>
                  <a:schemeClr val="bg1"/>
                </a:solidFill>
              </a:rPr>
              <a:t>body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7B21F1E-4D7A-2110-E605-AFF5F23D4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66924"/>
            <a:ext cx="4320117" cy="46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1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1046DB6E-D57D-D822-5406-9CEB7E8A3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1840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Scrambler sees trouble everywhere.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5704114" y="2558407"/>
            <a:ext cx="5747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</a:rPr>
              <a:t>every</a:t>
            </a:r>
            <a:r>
              <a:rPr lang="en-GB" sz="8000" dirty="0">
                <a:solidFill>
                  <a:schemeClr val="bg1"/>
                </a:solidFill>
              </a:rPr>
              <a:t>where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CFE9F2B5-4F46-940C-3CEA-378A39211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4" y="2695322"/>
            <a:ext cx="3056674" cy="38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7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7824CEA-A83D-893C-D026-DC1D24CFC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8756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Can everyone hear the teacher?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6096000" y="2558407"/>
            <a:ext cx="5423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C000"/>
                </a:solidFill>
              </a:rPr>
              <a:t>every</a:t>
            </a:r>
            <a:r>
              <a:rPr lang="en-GB" sz="8000" dirty="0">
                <a:solidFill>
                  <a:schemeClr val="bg1"/>
                </a:solidFill>
              </a:rPr>
              <a:t>one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A422E8-9E76-C15C-096E-92F35AC24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6" y="2691937"/>
            <a:ext cx="4331687" cy="40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0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D74965D-A8D5-E2D6-2348-B55E23A41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44564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Can anyone see my pen?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4029075" y="2472681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</a:rPr>
              <a:t>any</a:t>
            </a:r>
            <a:r>
              <a:rPr lang="en-GB" sz="8000" dirty="0">
                <a:solidFill>
                  <a:schemeClr val="bg1"/>
                </a:solidFill>
              </a:rPr>
              <a:t>one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9AD928E-4693-A8DC-BF05-48FB24131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57" y="2472681"/>
            <a:ext cx="3794858" cy="42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23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Widescreen</PresentationFormat>
  <Paragraphs>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Andika</vt:lpstr>
      <vt:lpstr>Office Theme</vt:lpstr>
      <vt:lpstr> How to Use this Powerpoint</vt:lpstr>
      <vt:lpstr>Compound nouns</vt:lpstr>
      <vt:lpstr>Sometimes we combine two words  to make one new word.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Ron Jones</cp:lastModifiedBy>
  <cp:revision>2</cp:revision>
  <dcterms:created xsi:type="dcterms:W3CDTF">2022-05-31T09:42:07Z</dcterms:created>
  <dcterms:modified xsi:type="dcterms:W3CDTF">2023-08-07T09:05:25Z</dcterms:modified>
</cp:coreProperties>
</file>