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79" r:id="rId4"/>
    <p:sldId id="380" r:id="rId5"/>
    <p:sldId id="381" r:id="rId6"/>
    <p:sldId id="378" r:id="rId7"/>
    <p:sldId id="395" r:id="rId8"/>
    <p:sldId id="361" r:id="rId9"/>
    <p:sldId id="393" r:id="rId10"/>
    <p:sldId id="363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9CBFE-FDC3-434F-ABF8-1C5EBC5E51DE}" v="21" dt="2023-08-21T10:43:52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F09CBFE-FDC3-434F-ABF8-1C5EBC5E51DE}"/>
    <pc:docChg chg="modSld">
      <pc:chgData name="Glen Jones" userId="e846aaca-4b24-4b13-b0d0-f2308e16b284" providerId="ADAL" clId="{4F09CBFE-FDC3-434F-ABF8-1C5EBC5E51DE}" dt="2023-08-21T10:43:52.895" v="32"/>
      <pc:docMkLst>
        <pc:docMk/>
      </pc:docMkLst>
      <pc:sldChg chg="modSp mod">
        <pc:chgData name="Glen Jones" userId="e846aaca-4b24-4b13-b0d0-f2308e16b284" providerId="ADAL" clId="{4F09CBFE-FDC3-434F-ABF8-1C5EBC5E51DE}" dt="2023-08-21T10:43:13.269" v="31" actId="1035"/>
        <pc:sldMkLst>
          <pc:docMk/>
          <pc:sldMk cId="3953488883" sldId="381"/>
        </pc:sldMkLst>
        <pc:spChg chg="mod">
          <ac:chgData name="Glen Jones" userId="e846aaca-4b24-4b13-b0d0-f2308e16b284" providerId="ADAL" clId="{4F09CBFE-FDC3-434F-ABF8-1C5EBC5E51DE}" dt="2023-08-21T10:43:13.269" v="31" actId="1035"/>
          <ac:spMkLst>
            <pc:docMk/>
            <pc:sldMk cId="3953488883" sldId="381"/>
            <ac:spMk id="24" creationId="{E9963834-3A00-3A93-5926-4D1056BC326C}"/>
          </ac:spMkLst>
        </pc:spChg>
        <pc:spChg chg="mod">
          <ac:chgData name="Glen Jones" userId="e846aaca-4b24-4b13-b0d0-f2308e16b284" providerId="ADAL" clId="{4F09CBFE-FDC3-434F-ABF8-1C5EBC5E51DE}" dt="2023-08-21T10:42:38.981" v="10" actId="20577"/>
          <ac:spMkLst>
            <pc:docMk/>
            <pc:sldMk cId="3953488883" sldId="381"/>
            <ac:spMk id="35" creationId="{95B25526-10BA-45E4-E360-169304C735D4}"/>
          </ac:spMkLst>
        </pc:spChg>
      </pc:sldChg>
      <pc:sldChg chg="modAnim">
        <pc:chgData name="Glen Jones" userId="e846aaca-4b24-4b13-b0d0-f2308e16b284" providerId="ADAL" clId="{4F09CBFE-FDC3-434F-ABF8-1C5EBC5E51DE}" dt="2023-08-21T10:43:52.895" v="32"/>
        <pc:sldMkLst>
          <pc:docMk/>
          <pc:sldMk cId="213463754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-12159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 have 1 minute to spot which nouns are singular noun!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2963202" y="217501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2963202" y="5459595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2963202" y="2996158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2963202" y="381730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2963202" y="4638449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6075031" y="217501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6075031" y="5459595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6075031" y="2996158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6075031" y="381730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6075031" y="4638449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9186860" y="217501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9186860" y="5459595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9186860" y="2996158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9186860" y="381730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9186860" y="4638449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F9EA3-9B5D-AA74-0D73-7C3DC151A49A}"/>
              </a:ext>
            </a:extLst>
          </p:cNvPr>
          <p:cNvSpPr txBox="1"/>
          <p:nvPr/>
        </p:nvSpPr>
        <p:spPr>
          <a:xfrm>
            <a:off x="2963202" y="2175013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2B8AF-56D3-F698-9D23-F0CF152AB9F1}"/>
              </a:ext>
            </a:extLst>
          </p:cNvPr>
          <p:cNvSpPr txBox="1"/>
          <p:nvPr/>
        </p:nvSpPr>
        <p:spPr>
          <a:xfrm>
            <a:off x="2963202" y="5459595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729FA-43BB-2C1C-7E0E-5A21D462AA74}"/>
              </a:ext>
            </a:extLst>
          </p:cNvPr>
          <p:cNvSpPr txBox="1"/>
          <p:nvPr/>
        </p:nvSpPr>
        <p:spPr>
          <a:xfrm>
            <a:off x="2963202" y="2996158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EA5B0-58E7-3AA0-8DFC-639AF1B19DFB}"/>
              </a:ext>
            </a:extLst>
          </p:cNvPr>
          <p:cNvSpPr txBox="1"/>
          <p:nvPr/>
        </p:nvSpPr>
        <p:spPr>
          <a:xfrm>
            <a:off x="2972727" y="3826828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7BB1E-591A-F737-6A0B-1CEA6B675866}"/>
              </a:ext>
            </a:extLst>
          </p:cNvPr>
          <p:cNvSpPr txBox="1"/>
          <p:nvPr/>
        </p:nvSpPr>
        <p:spPr>
          <a:xfrm>
            <a:off x="2972727" y="4647974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43463C-FF70-B19B-218A-35A89525E2BB}"/>
              </a:ext>
            </a:extLst>
          </p:cNvPr>
          <p:cNvSpPr txBox="1"/>
          <p:nvPr/>
        </p:nvSpPr>
        <p:spPr>
          <a:xfrm>
            <a:off x="6084556" y="2184538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145F5C-7288-7027-B7E4-D056C4B6B773}"/>
              </a:ext>
            </a:extLst>
          </p:cNvPr>
          <p:cNvSpPr txBox="1"/>
          <p:nvPr/>
        </p:nvSpPr>
        <p:spPr>
          <a:xfrm>
            <a:off x="6084556" y="5469120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9EC35D-68D0-FC1D-68C4-36D797E0582B}"/>
              </a:ext>
            </a:extLst>
          </p:cNvPr>
          <p:cNvSpPr txBox="1"/>
          <p:nvPr/>
        </p:nvSpPr>
        <p:spPr>
          <a:xfrm>
            <a:off x="6084556" y="300568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3F3930-EC76-ABD0-C003-E68EEF4013A4}"/>
              </a:ext>
            </a:extLst>
          </p:cNvPr>
          <p:cNvSpPr txBox="1"/>
          <p:nvPr/>
        </p:nvSpPr>
        <p:spPr>
          <a:xfrm>
            <a:off x="6075031" y="3817303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24E1BB-76EF-D918-D48F-98BD11FB549F}"/>
              </a:ext>
            </a:extLst>
          </p:cNvPr>
          <p:cNvSpPr txBox="1"/>
          <p:nvPr/>
        </p:nvSpPr>
        <p:spPr>
          <a:xfrm>
            <a:off x="6084556" y="4647974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92D9C0-E56B-5311-359A-A20A667CED14}"/>
              </a:ext>
            </a:extLst>
          </p:cNvPr>
          <p:cNvSpPr txBox="1"/>
          <p:nvPr/>
        </p:nvSpPr>
        <p:spPr>
          <a:xfrm>
            <a:off x="9186860" y="2175013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B1B0C8-0392-E2D8-73B9-39C0CA9BF5B3}"/>
              </a:ext>
            </a:extLst>
          </p:cNvPr>
          <p:cNvSpPr txBox="1"/>
          <p:nvPr/>
        </p:nvSpPr>
        <p:spPr>
          <a:xfrm>
            <a:off x="9186860" y="5459595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3AD45-574A-6368-9E57-D2EDF461BD20}"/>
              </a:ext>
            </a:extLst>
          </p:cNvPr>
          <p:cNvSpPr txBox="1"/>
          <p:nvPr/>
        </p:nvSpPr>
        <p:spPr>
          <a:xfrm>
            <a:off x="9196385" y="3005683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689B14-3E9A-367D-777C-5871D730710A}"/>
              </a:ext>
            </a:extLst>
          </p:cNvPr>
          <p:cNvSpPr txBox="1"/>
          <p:nvPr/>
        </p:nvSpPr>
        <p:spPr>
          <a:xfrm>
            <a:off x="9196385" y="3826828"/>
            <a:ext cx="2417865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5742FB-ED49-B8DC-09B2-726AC8676FFD}"/>
              </a:ext>
            </a:extLst>
          </p:cNvPr>
          <p:cNvSpPr txBox="1"/>
          <p:nvPr/>
        </p:nvSpPr>
        <p:spPr>
          <a:xfrm>
            <a:off x="9186860" y="4638449"/>
            <a:ext cx="2417865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669986A-9BBD-6592-8441-90500C6BCF55}"/>
              </a:ext>
            </a:extLst>
          </p:cNvPr>
          <p:cNvSpPr txBox="1">
            <a:spLocks/>
          </p:cNvSpPr>
          <p:nvPr/>
        </p:nvSpPr>
        <p:spPr>
          <a:xfrm>
            <a:off x="908850" y="419243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nouns in green boxes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singular nouns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they only relate to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 object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87B0FD-FE75-BDDE-CE48-F0658BBE570B}"/>
              </a:ext>
            </a:extLst>
          </p:cNvPr>
          <p:cNvSpPr txBox="1"/>
          <p:nvPr/>
        </p:nvSpPr>
        <p:spPr>
          <a:xfrm>
            <a:off x="918375" y="1981411"/>
            <a:ext cx="10705400" cy="4311167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sp>
        <p:nvSpPr>
          <p:cNvPr id="39" name="Red Oval">
            <a:extLst>
              <a:ext uri="{FF2B5EF4-FFF2-40B4-BE49-F238E27FC236}">
                <a16:creationId xmlns:a16="http://schemas.microsoft.com/office/drawing/2014/main" id="{8F9D83FE-AE85-F4D2-B4E2-7C8DA5E53D68}"/>
              </a:ext>
            </a:extLst>
          </p:cNvPr>
          <p:cNvSpPr/>
          <p:nvPr/>
        </p:nvSpPr>
        <p:spPr>
          <a:xfrm>
            <a:off x="211323" y="289181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40" name="Amber Oval">
            <a:extLst>
              <a:ext uri="{FF2B5EF4-FFF2-40B4-BE49-F238E27FC236}">
                <a16:creationId xmlns:a16="http://schemas.microsoft.com/office/drawing/2014/main" id="{C8B26AE4-2100-4972-8D27-582F5BA4D345}"/>
              </a:ext>
            </a:extLst>
          </p:cNvPr>
          <p:cNvSpPr/>
          <p:nvPr/>
        </p:nvSpPr>
        <p:spPr>
          <a:xfrm>
            <a:off x="211323" y="289181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41" name="Green Oval">
            <a:extLst>
              <a:ext uri="{FF2B5EF4-FFF2-40B4-BE49-F238E27FC236}">
                <a16:creationId xmlns:a16="http://schemas.microsoft.com/office/drawing/2014/main" id="{4D6388C9-649D-E711-BE0B-3EFDD00F4168}"/>
              </a:ext>
            </a:extLst>
          </p:cNvPr>
          <p:cNvSpPr/>
          <p:nvPr/>
        </p:nvSpPr>
        <p:spPr>
          <a:xfrm>
            <a:off x="211323" y="289181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03F962-8168-607B-5286-53AF2E90A1F0}"/>
              </a:ext>
            </a:extLst>
          </p:cNvPr>
          <p:cNvSpPr txBox="1"/>
          <p:nvPr/>
        </p:nvSpPr>
        <p:spPr>
          <a:xfrm>
            <a:off x="203942" y="569504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43" name="Last 60 seconds">
            <a:extLst>
              <a:ext uri="{FF2B5EF4-FFF2-40B4-BE49-F238E27FC236}">
                <a16:creationId xmlns:a16="http://schemas.microsoft.com/office/drawing/2014/main" id="{CCB6BCA6-4028-0207-9957-1573516599D9}"/>
              </a:ext>
            </a:extLst>
          </p:cNvPr>
          <p:cNvSpPr txBox="1"/>
          <p:nvPr/>
        </p:nvSpPr>
        <p:spPr>
          <a:xfrm>
            <a:off x="203942" y="567771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44" name="Grey Oval">
            <a:extLst>
              <a:ext uri="{FF2B5EF4-FFF2-40B4-BE49-F238E27FC236}">
                <a16:creationId xmlns:a16="http://schemas.microsoft.com/office/drawing/2014/main" id="{0827702A-D821-4319-3FEA-8ADCA8680CEB}"/>
              </a:ext>
            </a:extLst>
          </p:cNvPr>
          <p:cNvSpPr/>
          <p:nvPr/>
        </p:nvSpPr>
        <p:spPr>
          <a:xfrm>
            <a:off x="211323" y="289181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CFFD7A-3BD1-64B2-91A2-5FBACDA19722}"/>
              </a:ext>
            </a:extLst>
          </p:cNvPr>
          <p:cNvSpPr/>
          <p:nvPr/>
        </p:nvSpPr>
        <p:spPr>
          <a:xfrm>
            <a:off x="1439653" y="412683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E642C6E-7B08-F7C8-BDBB-1E92AB67155A}"/>
              </a:ext>
            </a:extLst>
          </p:cNvPr>
          <p:cNvCxnSpPr>
            <a:cxnSpLocks/>
            <a:stCxn id="44" idx="0"/>
          </p:cNvCxnSpPr>
          <p:nvPr/>
        </p:nvCxnSpPr>
        <p:spPr>
          <a:xfrm flipH="1">
            <a:off x="1480040" y="289181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710320-179F-D53B-B09A-E681BE6190D2}"/>
              </a:ext>
            </a:extLst>
          </p:cNvPr>
          <p:cNvCxnSpPr/>
          <p:nvPr/>
        </p:nvCxnSpPr>
        <p:spPr>
          <a:xfrm>
            <a:off x="1486893" y="520112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E686CFB-9020-4C09-2203-23B51C75FD83}"/>
              </a:ext>
            </a:extLst>
          </p:cNvPr>
          <p:cNvCxnSpPr>
            <a:cxnSpLocks/>
          </p:cNvCxnSpPr>
          <p:nvPr/>
        </p:nvCxnSpPr>
        <p:spPr>
          <a:xfrm>
            <a:off x="2081255" y="499288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0B92B2-F3A2-873F-316F-D95013FF9D20}"/>
              </a:ext>
            </a:extLst>
          </p:cNvPr>
          <p:cNvCxnSpPr>
            <a:cxnSpLocks/>
          </p:cNvCxnSpPr>
          <p:nvPr/>
        </p:nvCxnSpPr>
        <p:spPr>
          <a:xfrm>
            <a:off x="758202" y="310906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D9F1D3-D479-54BD-8736-8EB8F7FE1720}"/>
              </a:ext>
            </a:extLst>
          </p:cNvPr>
          <p:cNvCxnSpPr>
            <a:cxnSpLocks/>
          </p:cNvCxnSpPr>
          <p:nvPr/>
        </p:nvCxnSpPr>
        <p:spPr>
          <a:xfrm>
            <a:off x="342997" y="360279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B9FDD4-1906-B557-6473-0E4A6AAF822F}"/>
              </a:ext>
            </a:extLst>
          </p:cNvPr>
          <p:cNvCxnSpPr>
            <a:cxnSpLocks/>
          </p:cNvCxnSpPr>
          <p:nvPr/>
        </p:nvCxnSpPr>
        <p:spPr>
          <a:xfrm>
            <a:off x="2379671" y="463150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244473-796A-B7AA-7C93-2C1CC38915EF}"/>
              </a:ext>
            </a:extLst>
          </p:cNvPr>
          <p:cNvCxnSpPr>
            <a:cxnSpLocks/>
          </p:cNvCxnSpPr>
          <p:nvPr/>
        </p:nvCxnSpPr>
        <p:spPr>
          <a:xfrm>
            <a:off x="2512015" y="416414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8B370CF-3E9E-4203-751D-6EC8748C0F6A}"/>
              </a:ext>
            </a:extLst>
          </p:cNvPr>
          <p:cNvCxnSpPr>
            <a:cxnSpLocks/>
          </p:cNvCxnSpPr>
          <p:nvPr/>
        </p:nvCxnSpPr>
        <p:spPr>
          <a:xfrm>
            <a:off x="212924" y="418577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6DFF82-7D05-F9D9-3C2A-CB5F59BDC6E9}"/>
              </a:ext>
            </a:extLst>
          </p:cNvPr>
          <p:cNvCxnSpPr>
            <a:cxnSpLocks/>
          </p:cNvCxnSpPr>
          <p:nvPr/>
        </p:nvCxnSpPr>
        <p:spPr>
          <a:xfrm flipV="1">
            <a:off x="2432749" y="361684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E9C11F3-BC40-871F-D19D-0518B0408F86}"/>
              </a:ext>
            </a:extLst>
          </p:cNvPr>
          <p:cNvCxnSpPr>
            <a:cxnSpLocks/>
          </p:cNvCxnSpPr>
          <p:nvPr/>
        </p:nvCxnSpPr>
        <p:spPr>
          <a:xfrm flipV="1">
            <a:off x="372764" y="464790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 30 seconds">
            <a:extLst>
              <a:ext uri="{FF2B5EF4-FFF2-40B4-BE49-F238E27FC236}">
                <a16:creationId xmlns:a16="http://schemas.microsoft.com/office/drawing/2014/main" id="{888BC542-BB38-1957-1F4A-4C445B7B5B1A}"/>
              </a:ext>
            </a:extLst>
          </p:cNvPr>
          <p:cNvSpPr txBox="1"/>
          <p:nvPr/>
        </p:nvSpPr>
        <p:spPr>
          <a:xfrm>
            <a:off x="203942" y="5689910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27A2E3-A8F9-D330-CB33-4D96D0D57C14}"/>
              </a:ext>
            </a:extLst>
          </p:cNvPr>
          <p:cNvCxnSpPr>
            <a:cxnSpLocks/>
          </p:cNvCxnSpPr>
          <p:nvPr/>
        </p:nvCxnSpPr>
        <p:spPr>
          <a:xfrm flipV="1">
            <a:off x="733394" y="499288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093876-1FD7-781E-B473-6D485F3F7B49}"/>
              </a:ext>
            </a:extLst>
          </p:cNvPr>
          <p:cNvCxnSpPr>
            <a:cxnSpLocks/>
          </p:cNvCxnSpPr>
          <p:nvPr/>
        </p:nvCxnSpPr>
        <p:spPr>
          <a:xfrm flipV="1">
            <a:off x="2136904" y="315056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CD7AF55-36B8-542D-332D-3C9F53838E94}"/>
              </a:ext>
            </a:extLst>
          </p:cNvPr>
          <p:cNvGrpSpPr>
            <a:grpSpLocks/>
          </p:cNvGrpSpPr>
          <p:nvPr/>
        </p:nvGrpSpPr>
        <p:grpSpPr bwMode="auto">
          <a:xfrm>
            <a:off x="1486121" y="3081670"/>
            <a:ext cx="7938" cy="2208212"/>
            <a:chOff x="6948614" y="3503140"/>
            <a:chExt cx="7930" cy="2208694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75FE754-176E-35E2-A72B-DF65A4FE003D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992EBF4-285B-D006-F202-F533F905A4F4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1 minutes start">
            <a:extLst>
              <a:ext uri="{FF2B5EF4-FFF2-40B4-BE49-F238E27FC236}">
                <a16:creationId xmlns:a16="http://schemas.microsoft.com/office/drawing/2014/main" id="{1F51D132-A4F7-0931-76EB-75B2CB941F4D}"/>
              </a:ext>
            </a:extLst>
          </p:cNvPr>
          <p:cNvSpPr txBox="1"/>
          <p:nvPr/>
        </p:nvSpPr>
        <p:spPr>
          <a:xfrm>
            <a:off x="203942" y="5689910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3172C4-2F23-C00F-76CC-DD7D919A1C60}"/>
              </a:ext>
            </a:extLst>
          </p:cNvPr>
          <p:cNvSpPr txBox="1"/>
          <p:nvPr/>
        </p:nvSpPr>
        <p:spPr>
          <a:xfrm>
            <a:off x="277188" y="218439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6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" grpId="0" animBg="1"/>
      <p:bldP spid="8" grpId="0" animBg="1"/>
      <p:bldP spid="10" grpId="0" animBg="1"/>
      <p:bldP spid="14" grpId="0" animBg="1"/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56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1949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for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singular nouns.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94190" y="1705920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0632" y="1709890"/>
            <a:ext cx="2664000" cy="5107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football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0556" y="248482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5162" y="3365815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“children”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 play games.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“games”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“Hannah”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Hannah watches TV.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109013" y="51169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</a:t>
            </a:r>
            <a:r>
              <a:rPr lang="en-GB" sz="2800">
                <a:solidFill>
                  <a:schemeClr val="bg1"/>
                </a:solidFill>
              </a:rPr>
              <a:t>word “TV” </a:t>
            </a:r>
            <a:r>
              <a:rPr lang="en-GB" sz="2800" dirty="0">
                <a:solidFill>
                  <a:schemeClr val="bg1"/>
                </a:solidFill>
              </a:rPr>
              <a:t>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287222" y="5116975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42B266F6-0586-FF13-E627-6A5178D9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675010" y="427302"/>
            <a:ext cx="10694196" cy="17168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What’s the difference between the green nouns and the blue nouns?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5FFA3-87C6-F117-ED93-BA3868685C8A}"/>
              </a:ext>
            </a:extLst>
          </p:cNvPr>
          <p:cNvSpPr txBox="1">
            <a:spLocks/>
          </p:cNvSpPr>
          <p:nvPr/>
        </p:nvSpPr>
        <p:spPr>
          <a:xfrm>
            <a:off x="6022109" y="231065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16AAF-829E-4F1B-7AD1-1932F12A583B}"/>
              </a:ext>
            </a:extLst>
          </p:cNvPr>
          <p:cNvSpPr txBox="1"/>
          <p:nvPr/>
        </p:nvSpPr>
        <p:spPr>
          <a:xfrm>
            <a:off x="3132181" y="231065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4B92-CAD2-EAAB-CABC-EDC8D27E7794}"/>
              </a:ext>
            </a:extLst>
          </p:cNvPr>
          <p:cNvSpPr txBox="1"/>
          <p:nvPr/>
        </p:nvSpPr>
        <p:spPr>
          <a:xfrm>
            <a:off x="3132180" y="31317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A098C-8B42-1EC0-22FF-B0EC753AF037}"/>
              </a:ext>
            </a:extLst>
          </p:cNvPr>
          <p:cNvSpPr txBox="1"/>
          <p:nvPr/>
        </p:nvSpPr>
        <p:spPr>
          <a:xfrm>
            <a:off x="3132180" y="395294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F9CDF-5032-1D60-3BDE-FF3AABE190CE}"/>
              </a:ext>
            </a:extLst>
          </p:cNvPr>
          <p:cNvSpPr txBox="1"/>
          <p:nvPr/>
        </p:nvSpPr>
        <p:spPr>
          <a:xfrm>
            <a:off x="3132180" y="477408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7E7BE-04C1-ADE7-73BA-D63D6AE5D12C}"/>
              </a:ext>
            </a:extLst>
          </p:cNvPr>
          <p:cNvSpPr txBox="1"/>
          <p:nvPr/>
        </p:nvSpPr>
        <p:spPr>
          <a:xfrm>
            <a:off x="3132180" y="559523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CD9566-C7C4-DE34-5740-A4A16B503D7B}"/>
              </a:ext>
            </a:extLst>
          </p:cNvPr>
          <p:cNvSpPr txBox="1">
            <a:spLocks/>
          </p:cNvSpPr>
          <p:nvPr/>
        </p:nvSpPr>
        <p:spPr>
          <a:xfrm>
            <a:off x="6022109" y="313343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chairs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820893-86AD-E135-B67D-E6DF5D11F095}"/>
              </a:ext>
            </a:extLst>
          </p:cNvPr>
          <p:cNvSpPr txBox="1">
            <a:spLocks/>
          </p:cNvSpPr>
          <p:nvPr/>
        </p:nvSpPr>
        <p:spPr>
          <a:xfrm>
            <a:off x="6022109" y="395294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rooms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CD84CC-3B46-9762-B681-2392C9E5004A}"/>
              </a:ext>
            </a:extLst>
          </p:cNvPr>
          <p:cNvSpPr txBox="1">
            <a:spLocks/>
          </p:cNvSpPr>
          <p:nvPr/>
        </p:nvSpPr>
        <p:spPr>
          <a:xfrm>
            <a:off x="6022109" y="478187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B636F3-F62C-D964-AB81-3904E876CC7E}"/>
              </a:ext>
            </a:extLst>
          </p:cNvPr>
          <p:cNvSpPr txBox="1">
            <a:spLocks/>
          </p:cNvSpPr>
          <p:nvPr/>
        </p:nvSpPr>
        <p:spPr>
          <a:xfrm>
            <a:off x="6015255" y="5595235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teachers</a:t>
            </a:r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04A138A-ED5F-79C9-FE97-D4B74F0D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4" y="1779457"/>
            <a:ext cx="4365572" cy="49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42B266F6-0586-FF13-E627-6A5178D91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406400" y="132328"/>
            <a:ext cx="10962806" cy="2011785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nouns on the green blocks relate to 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one object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are called 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singular nouns</a:t>
            </a:r>
            <a:r>
              <a:rPr lang="en-GB" sz="3600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  <a:endParaRPr lang="en-GB" sz="36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nouns on the blue blocks relate to </a:t>
            </a:r>
            <a:r>
              <a:rPr lang="en-GB" sz="3600" u="sng" dirty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more than one object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5FFA3-87C6-F117-ED93-BA3868685C8A}"/>
              </a:ext>
            </a:extLst>
          </p:cNvPr>
          <p:cNvSpPr txBox="1">
            <a:spLocks/>
          </p:cNvSpPr>
          <p:nvPr/>
        </p:nvSpPr>
        <p:spPr>
          <a:xfrm>
            <a:off x="6022109" y="231065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16AAF-829E-4F1B-7AD1-1932F12A583B}"/>
              </a:ext>
            </a:extLst>
          </p:cNvPr>
          <p:cNvSpPr txBox="1"/>
          <p:nvPr/>
        </p:nvSpPr>
        <p:spPr>
          <a:xfrm>
            <a:off x="3132181" y="231065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E4B92-CAD2-EAAB-CABC-EDC8D27E7794}"/>
              </a:ext>
            </a:extLst>
          </p:cNvPr>
          <p:cNvSpPr txBox="1"/>
          <p:nvPr/>
        </p:nvSpPr>
        <p:spPr>
          <a:xfrm>
            <a:off x="3132180" y="31317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A098C-8B42-1EC0-22FF-B0EC753AF037}"/>
              </a:ext>
            </a:extLst>
          </p:cNvPr>
          <p:cNvSpPr txBox="1"/>
          <p:nvPr/>
        </p:nvSpPr>
        <p:spPr>
          <a:xfrm>
            <a:off x="3132180" y="395294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F9CDF-5032-1D60-3BDE-FF3AABE190CE}"/>
              </a:ext>
            </a:extLst>
          </p:cNvPr>
          <p:cNvSpPr txBox="1"/>
          <p:nvPr/>
        </p:nvSpPr>
        <p:spPr>
          <a:xfrm>
            <a:off x="3132180" y="477408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7E7BE-04C1-ADE7-73BA-D63D6AE5D12C}"/>
              </a:ext>
            </a:extLst>
          </p:cNvPr>
          <p:cNvSpPr txBox="1"/>
          <p:nvPr/>
        </p:nvSpPr>
        <p:spPr>
          <a:xfrm>
            <a:off x="3132180" y="559523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0CD9566-C7C4-DE34-5740-A4A16B503D7B}"/>
              </a:ext>
            </a:extLst>
          </p:cNvPr>
          <p:cNvSpPr txBox="1">
            <a:spLocks/>
          </p:cNvSpPr>
          <p:nvPr/>
        </p:nvSpPr>
        <p:spPr>
          <a:xfrm>
            <a:off x="6022109" y="313343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chairs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820893-86AD-E135-B67D-E6DF5D11F095}"/>
              </a:ext>
            </a:extLst>
          </p:cNvPr>
          <p:cNvSpPr txBox="1">
            <a:spLocks/>
          </p:cNvSpPr>
          <p:nvPr/>
        </p:nvSpPr>
        <p:spPr>
          <a:xfrm>
            <a:off x="6022109" y="3952943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rooms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CD84CC-3B46-9762-B681-2392C9E5004A}"/>
              </a:ext>
            </a:extLst>
          </p:cNvPr>
          <p:cNvSpPr txBox="1">
            <a:spLocks/>
          </p:cNvSpPr>
          <p:nvPr/>
        </p:nvSpPr>
        <p:spPr>
          <a:xfrm>
            <a:off x="6022109" y="478187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EB636F3-F62C-D964-AB81-3904E876CC7E}"/>
              </a:ext>
            </a:extLst>
          </p:cNvPr>
          <p:cNvSpPr txBox="1">
            <a:spLocks/>
          </p:cNvSpPr>
          <p:nvPr/>
        </p:nvSpPr>
        <p:spPr>
          <a:xfrm>
            <a:off x="6015255" y="5595235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teachers</a:t>
            </a:r>
          </a:p>
        </p:txBody>
      </p: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04A138A-ED5F-79C9-FE97-D4B74F0D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4" y="1779457"/>
            <a:ext cx="4365572" cy="49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Widescreen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Apostrophes for  singular nouns.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2023-08-21T10:44:04Z</dcterms:modified>
</cp:coreProperties>
</file>