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77" r:id="rId2"/>
    <p:sldId id="274" r:id="rId3"/>
    <p:sldId id="379" r:id="rId4"/>
    <p:sldId id="380" r:id="rId5"/>
    <p:sldId id="395" r:id="rId6"/>
    <p:sldId id="363" r:id="rId7"/>
    <p:sldId id="394" r:id="rId8"/>
    <p:sldId id="378" r:id="rId9"/>
    <p:sldId id="398" r:id="rId10"/>
    <p:sldId id="396" r:id="rId11"/>
    <p:sldId id="399" r:id="rId12"/>
    <p:sldId id="383" r:id="rId13"/>
    <p:sldId id="365" r:id="rId14"/>
    <p:sldId id="400" r:id="rId15"/>
  </p:sldIdLst>
  <p:sldSz cx="12192000" cy="6858000"/>
  <p:notesSz cx="6858000" cy="9144000"/>
  <p:embeddedFontLst>
    <p:embeddedFont>
      <p:font typeface="Andika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425EB-AC51-4803-90B3-A6BAF6F377EF}" v="4" dt="2023-07-24T08:58:41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07/08/2023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864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who owns something, we can use 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058037"/>
            <a:ext cx="10283534" cy="270658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boy’s toy.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teacher’s pen. 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girl’s ball. 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66BAE-F8AB-50CC-0CF0-1CF7D7450C19}"/>
              </a:ext>
            </a:extLst>
          </p:cNvPr>
          <p:cNvSpPr txBox="1">
            <a:spLocks/>
          </p:cNvSpPr>
          <p:nvPr/>
        </p:nvSpPr>
        <p:spPr>
          <a:xfrm>
            <a:off x="954232" y="5036369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27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864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who owns something, we can use 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058037"/>
            <a:ext cx="10283534" cy="270658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</a:t>
            </a:r>
            <a:r>
              <a:rPr lang="en-GB" sz="36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toy.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</a:t>
            </a:r>
            <a:r>
              <a:rPr lang="en-GB" sz="3600" dirty="0">
                <a:solidFill>
                  <a:srgbClr val="FFFF00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pen. 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</a:t>
            </a:r>
            <a:r>
              <a:rPr lang="en-GB" sz="3600" dirty="0">
                <a:solidFill>
                  <a:srgbClr val="FFFF00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ball. 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66BAE-F8AB-50CC-0CF0-1CF7D7450C19}"/>
              </a:ext>
            </a:extLst>
          </p:cNvPr>
          <p:cNvSpPr txBox="1">
            <a:spLocks/>
          </p:cNvSpPr>
          <p:nvPr/>
        </p:nvSpPr>
        <p:spPr>
          <a:xfrm>
            <a:off x="954232" y="5036369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603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a noun owns something, we add an </a:t>
            </a:r>
            <a:r>
              <a:rPr lang="en-GB" sz="4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 “</a:t>
            </a:r>
            <a:r>
              <a:rPr lang="en-GB" sz="4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on the end.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1784310" y="2245845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084983" y="2245845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4837923" y="2220753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7215301" y="2255864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013718" y="2235694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boy’s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C6B572-F7DF-2AAA-8B06-5095802A39A6}"/>
              </a:ext>
            </a:extLst>
          </p:cNvPr>
          <p:cNvSpPr txBox="1">
            <a:spLocks/>
          </p:cNvSpPr>
          <p:nvPr/>
        </p:nvSpPr>
        <p:spPr>
          <a:xfrm>
            <a:off x="5618467" y="222075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527048-CB1A-DC40-6A83-178089DF77EC}"/>
              </a:ext>
            </a:extLst>
          </p:cNvPr>
          <p:cNvSpPr txBox="1">
            <a:spLocks/>
          </p:cNvSpPr>
          <p:nvPr/>
        </p:nvSpPr>
        <p:spPr>
          <a:xfrm>
            <a:off x="6416883" y="2228924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09246E-BC04-B61F-09E8-BD1B9F74CBDB}"/>
              </a:ext>
            </a:extLst>
          </p:cNvPr>
          <p:cNvSpPr txBox="1">
            <a:spLocks/>
          </p:cNvSpPr>
          <p:nvPr/>
        </p:nvSpPr>
        <p:spPr>
          <a:xfrm>
            <a:off x="1784310" y="310854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5293E40-8919-7692-5DBA-FDF427E397B5}"/>
              </a:ext>
            </a:extLst>
          </p:cNvPr>
          <p:cNvSpPr txBox="1">
            <a:spLocks/>
          </p:cNvSpPr>
          <p:nvPr/>
        </p:nvSpPr>
        <p:spPr>
          <a:xfrm>
            <a:off x="4084983" y="3108542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452D58F-C037-C403-7F9D-76FC0DC3F050}"/>
              </a:ext>
            </a:extLst>
          </p:cNvPr>
          <p:cNvSpPr txBox="1">
            <a:spLocks/>
          </p:cNvSpPr>
          <p:nvPr/>
        </p:nvSpPr>
        <p:spPr>
          <a:xfrm>
            <a:off x="4837923" y="3083450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E4E338A-ECF7-9153-B3F5-FD43652D1F5D}"/>
              </a:ext>
            </a:extLst>
          </p:cNvPr>
          <p:cNvSpPr txBox="1">
            <a:spLocks/>
          </p:cNvSpPr>
          <p:nvPr/>
        </p:nvSpPr>
        <p:spPr>
          <a:xfrm>
            <a:off x="7215301" y="3118561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78C6D5A-AA97-A0B7-E763-3784057E1605}"/>
              </a:ext>
            </a:extLst>
          </p:cNvPr>
          <p:cNvSpPr txBox="1">
            <a:spLocks/>
          </p:cNvSpPr>
          <p:nvPr/>
        </p:nvSpPr>
        <p:spPr>
          <a:xfrm>
            <a:off x="8013718" y="3098391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girl’s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567DD2B-294A-0E99-A91C-70990FC0F99F}"/>
              </a:ext>
            </a:extLst>
          </p:cNvPr>
          <p:cNvSpPr txBox="1">
            <a:spLocks/>
          </p:cNvSpPr>
          <p:nvPr/>
        </p:nvSpPr>
        <p:spPr>
          <a:xfrm>
            <a:off x="5618467" y="3083450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9958C17-CED8-1D03-D44D-62492E313AEF}"/>
              </a:ext>
            </a:extLst>
          </p:cNvPr>
          <p:cNvSpPr txBox="1">
            <a:spLocks/>
          </p:cNvSpPr>
          <p:nvPr/>
        </p:nvSpPr>
        <p:spPr>
          <a:xfrm>
            <a:off x="6416883" y="3091621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2A57092-FE2F-6D47-39BA-DAAD0882D810}"/>
              </a:ext>
            </a:extLst>
          </p:cNvPr>
          <p:cNvSpPr txBox="1">
            <a:spLocks/>
          </p:cNvSpPr>
          <p:nvPr/>
        </p:nvSpPr>
        <p:spPr>
          <a:xfrm>
            <a:off x="1784310" y="3946147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mum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9F6FF4B-A4F0-60F1-86C2-002DB31322A9}"/>
              </a:ext>
            </a:extLst>
          </p:cNvPr>
          <p:cNvSpPr txBox="1">
            <a:spLocks/>
          </p:cNvSpPr>
          <p:nvPr/>
        </p:nvSpPr>
        <p:spPr>
          <a:xfrm>
            <a:off x="4084983" y="3946147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0773B86-AFA0-9F23-F2EF-4ADB39E72956}"/>
              </a:ext>
            </a:extLst>
          </p:cNvPr>
          <p:cNvSpPr txBox="1">
            <a:spLocks/>
          </p:cNvSpPr>
          <p:nvPr/>
        </p:nvSpPr>
        <p:spPr>
          <a:xfrm>
            <a:off x="4837923" y="3921055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9FC0787-C644-4CA2-C0BD-EFE30320A2A3}"/>
              </a:ext>
            </a:extLst>
          </p:cNvPr>
          <p:cNvSpPr txBox="1">
            <a:spLocks/>
          </p:cNvSpPr>
          <p:nvPr/>
        </p:nvSpPr>
        <p:spPr>
          <a:xfrm>
            <a:off x="7215301" y="3956166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359C4D7-6E86-2AF0-203F-69DEF1064C19}"/>
              </a:ext>
            </a:extLst>
          </p:cNvPr>
          <p:cNvSpPr txBox="1">
            <a:spLocks/>
          </p:cNvSpPr>
          <p:nvPr/>
        </p:nvSpPr>
        <p:spPr>
          <a:xfrm>
            <a:off x="8013718" y="3935996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mum’s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6E95E9A-7563-AB14-24FF-D1A1338D8621}"/>
              </a:ext>
            </a:extLst>
          </p:cNvPr>
          <p:cNvSpPr txBox="1">
            <a:spLocks/>
          </p:cNvSpPr>
          <p:nvPr/>
        </p:nvSpPr>
        <p:spPr>
          <a:xfrm>
            <a:off x="5618467" y="3921055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A838403-508D-C795-789A-62468A15D08B}"/>
              </a:ext>
            </a:extLst>
          </p:cNvPr>
          <p:cNvSpPr txBox="1">
            <a:spLocks/>
          </p:cNvSpPr>
          <p:nvPr/>
        </p:nvSpPr>
        <p:spPr>
          <a:xfrm>
            <a:off x="6416883" y="3929226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AF2FF01-2CCE-0AFA-53ED-3A2156F87501}"/>
              </a:ext>
            </a:extLst>
          </p:cNvPr>
          <p:cNvSpPr txBox="1">
            <a:spLocks/>
          </p:cNvSpPr>
          <p:nvPr/>
        </p:nvSpPr>
        <p:spPr>
          <a:xfrm>
            <a:off x="1784310" y="4793771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grandad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D832C22-A1D4-F7D4-0857-E74851A39A75}"/>
              </a:ext>
            </a:extLst>
          </p:cNvPr>
          <p:cNvSpPr txBox="1">
            <a:spLocks/>
          </p:cNvSpPr>
          <p:nvPr/>
        </p:nvSpPr>
        <p:spPr>
          <a:xfrm>
            <a:off x="4084983" y="4793771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2F553C5F-1CF7-ABD6-8A57-CD72A843E457}"/>
              </a:ext>
            </a:extLst>
          </p:cNvPr>
          <p:cNvSpPr txBox="1">
            <a:spLocks/>
          </p:cNvSpPr>
          <p:nvPr/>
        </p:nvSpPr>
        <p:spPr>
          <a:xfrm>
            <a:off x="4837923" y="4768679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41761807-CAF9-2B0E-A86D-3EC250E6A421}"/>
              </a:ext>
            </a:extLst>
          </p:cNvPr>
          <p:cNvSpPr txBox="1">
            <a:spLocks/>
          </p:cNvSpPr>
          <p:nvPr/>
        </p:nvSpPr>
        <p:spPr>
          <a:xfrm>
            <a:off x="7215301" y="4803790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5EFE4924-3BD3-24D6-D82F-D19F2DB3066F}"/>
              </a:ext>
            </a:extLst>
          </p:cNvPr>
          <p:cNvSpPr txBox="1">
            <a:spLocks/>
          </p:cNvSpPr>
          <p:nvPr/>
        </p:nvSpPr>
        <p:spPr>
          <a:xfrm>
            <a:off x="8013718" y="4783620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grandad’s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7EEBE1CA-ECFB-EBAD-5860-8D30BC122FB4}"/>
              </a:ext>
            </a:extLst>
          </p:cNvPr>
          <p:cNvSpPr txBox="1">
            <a:spLocks/>
          </p:cNvSpPr>
          <p:nvPr/>
        </p:nvSpPr>
        <p:spPr>
          <a:xfrm>
            <a:off x="5618467" y="4768679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0E20E9E-D8E9-249F-1BA7-5CDBB15C3C6B}"/>
              </a:ext>
            </a:extLst>
          </p:cNvPr>
          <p:cNvSpPr txBox="1">
            <a:spLocks/>
          </p:cNvSpPr>
          <p:nvPr/>
        </p:nvSpPr>
        <p:spPr>
          <a:xfrm>
            <a:off x="6416883" y="4776850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63D25B7-684D-F6B5-D37B-AE585238B96F}"/>
              </a:ext>
            </a:extLst>
          </p:cNvPr>
          <p:cNvSpPr txBox="1">
            <a:spLocks/>
          </p:cNvSpPr>
          <p:nvPr/>
        </p:nvSpPr>
        <p:spPr>
          <a:xfrm>
            <a:off x="1784310" y="5659939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A7FB6699-DA67-5A90-2AB0-73028392F5EC}"/>
              </a:ext>
            </a:extLst>
          </p:cNvPr>
          <p:cNvSpPr txBox="1">
            <a:spLocks/>
          </p:cNvSpPr>
          <p:nvPr/>
        </p:nvSpPr>
        <p:spPr>
          <a:xfrm>
            <a:off x="4084983" y="5659939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50EE5B8B-9D86-FC21-4BD5-5F9C5EABD679}"/>
              </a:ext>
            </a:extLst>
          </p:cNvPr>
          <p:cNvSpPr txBox="1">
            <a:spLocks/>
          </p:cNvSpPr>
          <p:nvPr/>
        </p:nvSpPr>
        <p:spPr>
          <a:xfrm>
            <a:off x="4837923" y="5634847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26ECAB8B-61CC-ABD9-3694-F8318DB2FCAE}"/>
              </a:ext>
            </a:extLst>
          </p:cNvPr>
          <p:cNvSpPr txBox="1">
            <a:spLocks/>
          </p:cNvSpPr>
          <p:nvPr/>
        </p:nvSpPr>
        <p:spPr>
          <a:xfrm>
            <a:off x="7215301" y="5669958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866F0DB8-6B51-BD1C-D1B8-917880AD2086}"/>
              </a:ext>
            </a:extLst>
          </p:cNvPr>
          <p:cNvSpPr txBox="1">
            <a:spLocks/>
          </p:cNvSpPr>
          <p:nvPr/>
        </p:nvSpPr>
        <p:spPr>
          <a:xfrm>
            <a:off x="8013718" y="5649788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child’s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9F06B076-5947-EA41-8509-770FBD1EAB12}"/>
              </a:ext>
            </a:extLst>
          </p:cNvPr>
          <p:cNvSpPr txBox="1">
            <a:spLocks/>
          </p:cNvSpPr>
          <p:nvPr/>
        </p:nvSpPr>
        <p:spPr>
          <a:xfrm>
            <a:off x="5618467" y="5634847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89890923-BF56-27CF-D5C6-7F42838F180E}"/>
              </a:ext>
            </a:extLst>
          </p:cNvPr>
          <p:cNvSpPr txBox="1">
            <a:spLocks/>
          </p:cNvSpPr>
          <p:nvPr/>
        </p:nvSpPr>
        <p:spPr>
          <a:xfrm>
            <a:off x="6416883" y="5643018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837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5" grpId="0" animBg="1"/>
      <p:bldP spid="6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how apostrophes show who owns the object?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711315" y="2134749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ball of the boy.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311492" y="2111576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7548131" y="2116480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ball.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130C5-A4E2-5AA4-D22D-D3B7073D2D05}"/>
              </a:ext>
            </a:extLst>
          </p:cNvPr>
          <p:cNvSpPr txBox="1">
            <a:spLocks/>
          </p:cNvSpPr>
          <p:nvPr/>
        </p:nvSpPr>
        <p:spPr>
          <a:xfrm>
            <a:off x="711315" y="3240200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 of the child.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377CFC-1DDB-418B-BB7B-6369A3457088}"/>
              </a:ext>
            </a:extLst>
          </p:cNvPr>
          <p:cNvSpPr txBox="1">
            <a:spLocks/>
          </p:cNvSpPr>
          <p:nvPr/>
        </p:nvSpPr>
        <p:spPr>
          <a:xfrm>
            <a:off x="6311492" y="3217027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7548131" y="3221931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</a:t>
            </a:r>
            <a:r>
              <a:rPr lang="en-GB" sz="3600" dirty="0">
                <a:solidFill>
                  <a:srgbClr val="EF8023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E054E83-9635-60D2-8F6C-092027DB19C5}"/>
              </a:ext>
            </a:extLst>
          </p:cNvPr>
          <p:cNvSpPr txBox="1">
            <a:spLocks/>
          </p:cNvSpPr>
          <p:nvPr/>
        </p:nvSpPr>
        <p:spPr>
          <a:xfrm>
            <a:off x="711315" y="4322478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sofa of a man.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6CDC7E4-BAD8-981B-7F65-02FBD487F2F7}"/>
              </a:ext>
            </a:extLst>
          </p:cNvPr>
          <p:cNvSpPr txBox="1">
            <a:spLocks/>
          </p:cNvSpPr>
          <p:nvPr/>
        </p:nvSpPr>
        <p:spPr>
          <a:xfrm>
            <a:off x="6311492" y="4299305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05EA83B-F208-BC7E-813F-0AAD2C871BF5}"/>
              </a:ext>
            </a:extLst>
          </p:cNvPr>
          <p:cNvSpPr txBox="1">
            <a:spLocks/>
          </p:cNvSpPr>
          <p:nvPr/>
        </p:nvSpPr>
        <p:spPr>
          <a:xfrm>
            <a:off x="7548131" y="4304209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</a:t>
            </a:r>
            <a:r>
              <a:rPr lang="en-GB" sz="3600" dirty="0">
                <a:solidFill>
                  <a:srgbClr val="EF8023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sofa.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114F779-0B3B-99E7-EE13-A61EF61854FE}"/>
              </a:ext>
            </a:extLst>
          </p:cNvPr>
          <p:cNvSpPr txBox="1">
            <a:spLocks/>
          </p:cNvSpPr>
          <p:nvPr/>
        </p:nvSpPr>
        <p:spPr>
          <a:xfrm>
            <a:off x="711315" y="5425921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dad of the girl.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5E07135-0DD2-7715-C653-A3D58B4A0EC5}"/>
              </a:ext>
            </a:extLst>
          </p:cNvPr>
          <p:cNvSpPr txBox="1">
            <a:spLocks/>
          </p:cNvSpPr>
          <p:nvPr/>
        </p:nvSpPr>
        <p:spPr>
          <a:xfrm>
            <a:off x="6311492" y="5402748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6867D05-93BC-6466-7FBF-CEF6B6D45B96}"/>
              </a:ext>
            </a:extLst>
          </p:cNvPr>
          <p:cNvSpPr txBox="1">
            <a:spLocks/>
          </p:cNvSpPr>
          <p:nvPr/>
        </p:nvSpPr>
        <p:spPr>
          <a:xfrm>
            <a:off x="7548131" y="5407652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</a:t>
            </a:r>
            <a:r>
              <a:rPr lang="en-GB" sz="3600" dirty="0">
                <a:solidFill>
                  <a:srgbClr val="EF8023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dad.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show ownership by adding an 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693027" y="2134749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toys of the child.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293204" y="2111576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7529843" y="2116480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toys.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130C5-A4E2-5AA4-D22D-D3B7073D2D05}"/>
              </a:ext>
            </a:extLst>
          </p:cNvPr>
          <p:cNvSpPr txBox="1">
            <a:spLocks/>
          </p:cNvSpPr>
          <p:nvPr/>
        </p:nvSpPr>
        <p:spPr>
          <a:xfrm>
            <a:off x="693027" y="3240200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work of the student.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377CFC-1DDB-418B-BB7B-6369A3457088}"/>
              </a:ext>
            </a:extLst>
          </p:cNvPr>
          <p:cNvSpPr txBox="1">
            <a:spLocks/>
          </p:cNvSpPr>
          <p:nvPr/>
        </p:nvSpPr>
        <p:spPr>
          <a:xfrm>
            <a:off x="6293204" y="3217027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7529843" y="3221931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student</a:t>
            </a:r>
            <a:r>
              <a:rPr lang="en-GB" sz="3600" dirty="0">
                <a:solidFill>
                  <a:srgbClr val="EF8023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work.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E054E83-9635-60D2-8F6C-092027DB19C5}"/>
              </a:ext>
            </a:extLst>
          </p:cNvPr>
          <p:cNvSpPr txBox="1">
            <a:spLocks/>
          </p:cNvSpPr>
          <p:nvPr/>
        </p:nvSpPr>
        <p:spPr>
          <a:xfrm>
            <a:off x="693027" y="4322478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dance of the girl.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6CDC7E4-BAD8-981B-7F65-02FBD487F2F7}"/>
              </a:ext>
            </a:extLst>
          </p:cNvPr>
          <p:cNvSpPr txBox="1">
            <a:spLocks/>
          </p:cNvSpPr>
          <p:nvPr/>
        </p:nvSpPr>
        <p:spPr>
          <a:xfrm>
            <a:off x="6293204" y="4299305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05EA83B-F208-BC7E-813F-0AAD2C871BF5}"/>
              </a:ext>
            </a:extLst>
          </p:cNvPr>
          <p:cNvSpPr txBox="1">
            <a:spLocks/>
          </p:cNvSpPr>
          <p:nvPr/>
        </p:nvSpPr>
        <p:spPr>
          <a:xfrm>
            <a:off x="7529843" y="4304209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</a:t>
            </a:r>
            <a:r>
              <a:rPr lang="en-GB" sz="3600" dirty="0">
                <a:solidFill>
                  <a:srgbClr val="EF8023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dance.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114F779-0B3B-99E7-EE13-A61EF61854FE}"/>
              </a:ext>
            </a:extLst>
          </p:cNvPr>
          <p:cNvSpPr txBox="1">
            <a:spLocks/>
          </p:cNvSpPr>
          <p:nvPr/>
        </p:nvSpPr>
        <p:spPr>
          <a:xfrm>
            <a:off x="693027" y="5425921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dad of Hannah.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5E07135-0DD2-7715-C653-A3D58B4A0EC5}"/>
              </a:ext>
            </a:extLst>
          </p:cNvPr>
          <p:cNvSpPr txBox="1">
            <a:spLocks/>
          </p:cNvSpPr>
          <p:nvPr/>
        </p:nvSpPr>
        <p:spPr>
          <a:xfrm>
            <a:off x="6293204" y="5402748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6867D05-93BC-6466-7FBF-CEF6B6D45B96}"/>
              </a:ext>
            </a:extLst>
          </p:cNvPr>
          <p:cNvSpPr txBox="1">
            <a:spLocks/>
          </p:cNvSpPr>
          <p:nvPr/>
        </p:nvSpPr>
        <p:spPr>
          <a:xfrm>
            <a:off x="7529843" y="5407652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Hannah</a:t>
            </a:r>
            <a:r>
              <a:rPr lang="en-GB" sz="3600" dirty="0">
                <a:solidFill>
                  <a:srgbClr val="EF8023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dad.</a:t>
            </a:r>
          </a:p>
        </p:txBody>
      </p:sp>
    </p:spTree>
    <p:extLst>
      <p:ext uri="{BB962C8B-B14F-4D97-AF65-F5344CB8AC3E}">
        <p14:creationId xmlns:p14="http://schemas.microsoft.com/office/powerpoint/2010/main" val="12197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119496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Apostrophes for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singular nouns.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</p:spTree>
    <p:extLst>
      <p:ext uri="{BB962C8B-B14F-4D97-AF65-F5344CB8AC3E}">
        <p14:creationId xmlns:p14="http://schemas.microsoft.com/office/powerpoint/2010/main" val="22593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singular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singular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one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thing or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one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singular nouns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68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4603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nouns are singular?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23904-1247-9FF2-6E4A-7E0485436111}"/>
              </a:ext>
            </a:extLst>
          </p:cNvPr>
          <p:cNvSpPr txBox="1"/>
          <p:nvPr/>
        </p:nvSpPr>
        <p:spPr>
          <a:xfrm>
            <a:off x="1652171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1A0EC-89C9-A1F0-8728-5E9E3997CF95}"/>
              </a:ext>
            </a:extLst>
          </p:cNvPr>
          <p:cNvSpPr txBox="1"/>
          <p:nvPr/>
        </p:nvSpPr>
        <p:spPr>
          <a:xfrm>
            <a:off x="1652171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BEBAE-C1D9-BA35-2D49-C335ABD5BE5E}"/>
              </a:ext>
            </a:extLst>
          </p:cNvPr>
          <p:cNvSpPr txBox="1"/>
          <p:nvPr/>
        </p:nvSpPr>
        <p:spPr>
          <a:xfrm>
            <a:off x="1652171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AB17E-64F5-C254-0AB7-89AF96671CF1}"/>
              </a:ext>
            </a:extLst>
          </p:cNvPr>
          <p:cNvSpPr txBox="1"/>
          <p:nvPr/>
        </p:nvSpPr>
        <p:spPr>
          <a:xfrm>
            <a:off x="1652171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7E1D6-FC06-CD98-2ACD-44044DA6AA53}"/>
              </a:ext>
            </a:extLst>
          </p:cNvPr>
          <p:cNvSpPr txBox="1"/>
          <p:nvPr/>
        </p:nvSpPr>
        <p:spPr>
          <a:xfrm>
            <a:off x="1652171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4A03F-354A-6356-D251-DC5355AEFC8B}"/>
              </a:ext>
            </a:extLst>
          </p:cNvPr>
          <p:cNvSpPr txBox="1"/>
          <p:nvPr/>
        </p:nvSpPr>
        <p:spPr>
          <a:xfrm>
            <a:off x="4764000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C1A3E-B728-AD7A-D62B-F9370144A31B}"/>
              </a:ext>
            </a:extLst>
          </p:cNvPr>
          <p:cNvSpPr txBox="1"/>
          <p:nvPr/>
        </p:nvSpPr>
        <p:spPr>
          <a:xfrm>
            <a:off x="4764000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4DD8D-B68B-EDD5-46D5-1153B1D9EF78}"/>
              </a:ext>
            </a:extLst>
          </p:cNvPr>
          <p:cNvSpPr txBox="1"/>
          <p:nvPr/>
        </p:nvSpPr>
        <p:spPr>
          <a:xfrm>
            <a:off x="4764000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2A336-D69F-7AE1-6D0F-563930E884BA}"/>
              </a:ext>
            </a:extLst>
          </p:cNvPr>
          <p:cNvSpPr txBox="1"/>
          <p:nvPr/>
        </p:nvSpPr>
        <p:spPr>
          <a:xfrm>
            <a:off x="4764000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7A866-29FD-43F9-40F8-AE4B0802D338}"/>
              </a:ext>
            </a:extLst>
          </p:cNvPr>
          <p:cNvSpPr txBox="1"/>
          <p:nvPr/>
        </p:nvSpPr>
        <p:spPr>
          <a:xfrm>
            <a:off x="4764000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37F34-9F29-E439-0496-67F56648B0AA}"/>
              </a:ext>
            </a:extLst>
          </p:cNvPr>
          <p:cNvSpPr txBox="1"/>
          <p:nvPr/>
        </p:nvSpPr>
        <p:spPr>
          <a:xfrm>
            <a:off x="7875829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10263-58ED-3EAB-D404-FD713CA28D36}"/>
              </a:ext>
            </a:extLst>
          </p:cNvPr>
          <p:cNvSpPr txBox="1"/>
          <p:nvPr/>
        </p:nvSpPr>
        <p:spPr>
          <a:xfrm>
            <a:off x="7875829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CD17F-3464-C5DF-D8A2-BE474C20A880}"/>
              </a:ext>
            </a:extLst>
          </p:cNvPr>
          <p:cNvSpPr txBox="1"/>
          <p:nvPr/>
        </p:nvSpPr>
        <p:spPr>
          <a:xfrm>
            <a:off x="7875829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034F4-3932-29CB-1100-91C152879C4C}"/>
              </a:ext>
            </a:extLst>
          </p:cNvPr>
          <p:cNvSpPr txBox="1"/>
          <p:nvPr/>
        </p:nvSpPr>
        <p:spPr>
          <a:xfrm>
            <a:off x="7875829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64A89A-B180-2C24-D576-8F97A9D54FF8}"/>
              </a:ext>
            </a:extLst>
          </p:cNvPr>
          <p:cNvSpPr txBox="1"/>
          <p:nvPr/>
        </p:nvSpPr>
        <p:spPr>
          <a:xfrm>
            <a:off x="7875829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4603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nouns on green are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singular nouns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because they only relate to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one object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23904-1247-9FF2-6E4A-7E0485436111}"/>
              </a:ext>
            </a:extLst>
          </p:cNvPr>
          <p:cNvSpPr txBox="1"/>
          <p:nvPr/>
        </p:nvSpPr>
        <p:spPr>
          <a:xfrm>
            <a:off x="1652171" y="214280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1A0EC-89C9-A1F0-8728-5E9E3997CF95}"/>
              </a:ext>
            </a:extLst>
          </p:cNvPr>
          <p:cNvSpPr txBox="1"/>
          <p:nvPr/>
        </p:nvSpPr>
        <p:spPr>
          <a:xfrm>
            <a:off x="1652171" y="542738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BEBAE-C1D9-BA35-2D49-C335ABD5BE5E}"/>
              </a:ext>
            </a:extLst>
          </p:cNvPr>
          <p:cNvSpPr txBox="1"/>
          <p:nvPr/>
        </p:nvSpPr>
        <p:spPr>
          <a:xfrm>
            <a:off x="1652171" y="296394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AB17E-64F5-C254-0AB7-89AF96671CF1}"/>
              </a:ext>
            </a:extLst>
          </p:cNvPr>
          <p:cNvSpPr txBox="1"/>
          <p:nvPr/>
        </p:nvSpPr>
        <p:spPr>
          <a:xfrm>
            <a:off x="1652171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7E1D6-FC06-CD98-2ACD-44044DA6AA53}"/>
              </a:ext>
            </a:extLst>
          </p:cNvPr>
          <p:cNvSpPr txBox="1"/>
          <p:nvPr/>
        </p:nvSpPr>
        <p:spPr>
          <a:xfrm>
            <a:off x="1652171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4A03F-354A-6356-D251-DC5355AEFC8B}"/>
              </a:ext>
            </a:extLst>
          </p:cNvPr>
          <p:cNvSpPr txBox="1"/>
          <p:nvPr/>
        </p:nvSpPr>
        <p:spPr>
          <a:xfrm>
            <a:off x="4764000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C1A3E-B728-AD7A-D62B-F9370144A31B}"/>
              </a:ext>
            </a:extLst>
          </p:cNvPr>
          <p:cNvSpPr txBox="1"/>
          <p:nvPr/>
        </p:nvSpPr>
        <p:spPr>
          <a:xfrm>
            <a:off x="4764000" y="542738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4DD8D-B68B-EDD5-46D5-1153B1D9EF78}"/>
              </a:ext>
            </a:extLst>
          </p:cNvPr>
          <p:cNvSpPr txBox="1"/>
          <p:nvPr/>
        </p:nvSpPr>
        <p:spPr>
          <a:xfrm>
            <a:off x="4764000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2A336-D69F-7AE1-6D0F-563930E884BA}"/>
              </a:ext>
            </a:extLst>
          </p:cNvPr>
          <p:cNvSpPr txBox="1"/>
          <p:nvPr/>
        </p:nvSpPr>
        <p:spPr>
          <a:xfrm>
            <a:off x="4764000" y="378509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7A866-29FD-43F9-40F8-AE4B0802D338}"/>
              </a:ext>
            </a:extLst>
          </p:cNvPr>
          <p:cNvSpPr txBox="1"/>
          <p:nvPr/>
        </p:nvSpPr>
        <p:spPr>
          <a:xfrm>
            <a:off x="4764000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37F34-9F29-E439-0496-67F56648B0AA}"/>
              </a:ext>
            </a:extLst>
          </p:cNvPr>
          <p:cNvSpPr txBox="1"/>
          <p:nvPr/>
        </p:nvSpPr>
        <p:spPr>
          <a:xfrm>
            <a:off x="7875829" y="214280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10263-58ED-3EAB-D404-FD713CA28D36}"/>
              </a:ext>
            </a:extLst>
          </p:cNvPr>
          <p:cNvSpPr txBox="1"/>
          <p:nvPr/>
        </p:nvSpPr>
        <p:spPr>
          <a:xfrm>
            <a:off x="7875829" y="542738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CD17F-3464-C5DF-D8A2-BE474C20A880}"/>
              </a:ext>
            </a:extLst>
          </p:cNvPr>
          <p:cNvSpPr txBox="1"/>
          <p:nvPr/>
        </p:nvSpPr>
        <p:spPr>
          <a:xfrm>
            <a:off x="7875829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034F4-3932-29CB-1100-91C152879C4C}"/>
              </a:ext>
            </a:extLst>
          </p:cNvPr>
          <p:cNvSpPr txBox="1"/>
          <p:nvPr/>
        </p:nvSpPr>
        <p:spPr>
          <a:xfrm>
            <a:off x="7875829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64A89A-B180-2C24-D576-8F97A9D54FF8}"/>
              </a:ext>
            </a:extLst>
          </p:cNvPr>
          <p:cNvSpPr txBox="1"/>
          <p:nvPr/>
        </p:nvSpPr>
        <p:spPr>
          <a:xfrm>
            <a:off x="7875829" y="460623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4766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1328023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more than 1 student.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singular noun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</a:t>
            </a:r>
            <a:r>
              <a:rPr lang="en-GB" sz="2800" u="sng" dirty="0">
                <a:solidFill>
                  <a:srgbClr val="FFFF00"/>
                </a:solidFill>
              </a:rPr>
              <a:t>singular noun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“teacher” is a </a:t>
            </a:r>
            <a:r>
              <a:rPr lang="en-GB" sz="2400" u="sng" dirty="0">
                <a:solidFill>
                  <a:srgbClr val="FFFF00"/>
                </a:solidFill>
              </a:rPr>
              <a:t>singular noun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can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more than 1 car.</a:t>
            </a:r>
          </a:p>
        </p:txBody>
      </p: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1014327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looks like?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3429000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apostrophe looks like this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2122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Widescreen</PresentationFormat>
  <Paragraphs>157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Andika</vt:lpstr>
      <vt:lpstr>Arial</vt:lpstr>
      <vt:lpstr>Office Theme</vt:lpstr>
      <vt:lpstr> How to Use this Powerpoint</vt:lpstr>
      <vt:lpstr>Apostrophes for  singular nouns.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Ron Jones</cp:lastModifiedBy>
  <cp:revision>3</cp:revision>
  <dcterms:created xsi:type="dcterms:W3CDTF">2022-05-31T09:42:07Z</dcterms:created>
  <dcterms:modified xsi:type="dcterms:W3CDTF">2023-08-07T09:09:49Z</dcterms:modified>
</cp:coreProperties>
</file>