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377" r:id="rId2"/>
    <p:sldId id="274" r:id="rId3"/>
    <p:sldId id="379" r:id="rId4"/>
    <p:sldId id="365" r:id="rId5"/>
    <p:sldId id="380" r:id="rId6"/>
    <p:sldId id="378" r:id="rId7"/>
    <p:sldId id="363" r:id="rId8"/>
    <p:sldId id="382" r:id="rId9"/>
    <p:sldId id="381" r:id="rId10"/>
    <p:sldId id="383" r:id="rId11"/>
    <p:sldId id="360" r:id="rId12"/>
    <p:sldId id="366" r:id="rId13"/>
  </p:sldIdLst>
  <p:sldSz cx="12192000" cy="6858000"/>
  <p:notesSz cx="6858000" cy="9144000"/>
  <p:embeddedFontLst>
    <p:embeddedFont>
      <p:font typeface="Andika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D9EF2-26CC-44AB-B0AE-4D1166AFA59E}" v="36" dt="2023-08-21T11:02:21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54BD9EF2-26CC-44AB-B0AE-4D1166AFA59E}"/>
    <pc:docChg chg="modSld">
      <pc:chgData name="Glen Jones" userId="e846aaca-4b24-4b13-b0d0-f2308e16b284" providerId="ADAL" clId="{54BD9EF2-26CC-44AB-B0AE-4D1166AFA59E}" dt="2023-08-21T11:02:21.734" v="39" actId="20577"/>
      <pc:docMkLst>
        <pc:docMk/>
      </pc:docMkLst>
      <pc:sldChg chg="modSp mod">
        <pc:chgData name="Glen Jones" userId="e846aaca-4b24-4b13-b0d0-f2308e16b284" providerId="ADAL" clId="{54BD9EF2-26CC-44AB-B0AE-4D1166AFA59E}" dt="2023-08-21T10:59:06.354" v="35" actId="207"/>
        <pc:sldMkLst>
          <pc:docMk/>
          <pc:sldMk cId="3953488883" sldId="380"/>
        </pc:sldMkLst>
        <pc:spChg chg="mod">
          <ac:chgData name="Glen Jones" userId="e846aaca-4b24-4b13-b0d0-f2308e16b284" providerId="ADAL" clId="{54BD9EF2-26CC-44AB-B0AE-4D1166AFA59E}" dt="2023-08-21T10:59:06.354" v="35" actId="207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54BD9EF2-26CC-44AB-B0AE-4D1166AFA59E}" dt="2023-08-21T10:58:51.090" v="22" actId="20577"/>
          <ac:spMkLst>
            <pc:docMk/>
            <pc:sldMk cId="3953488883" sldId="380"/>
            <ac:spMk id="35" creationId="{95B25526-10BA-45E4-E360-169304C735D4}"/>
          </ac:spMkLst>
        </pc:spChg>
      </pc:sldChg>
      <pc:sldChg chg="modSp">
        <pc:chgData name="Glen Jones" userId="e846aaca-4b24-4b13-b0d0-f2308e16b284" providerId="ADAL" clId="{54BD9EF2-26CC-44AB-B0AE-4D1166AFA59E}" dt="2023-08-21T11:02:21.734" v="39" actId="20577"/>
        <pc:sldMkLst>
          <pc:docMk/>
          <pc:sldMk cId="1764233942" sldId="383"/>
        </pc:sldMkLst>
        <pc:spChg chg="mod">
          <ac:chgData name="Glen Jones" userId="e846aaca-4b24-4b13-b0d0-f2308e16b284" providerId="ADAL" clId="{54BD9EF2-26CC-44AB-B0AE-4D1166AFA59E}" dt="2023-08-21T11:02:21.734" v="39" actId="20577"/>
          <ac:spMkLst>
            <pc:docMk/>
            <pc:sldMk cId="1764233942" sldId="383"/>
            <ac:spMk id="14" creationId="{4B113F1C-B167-A6B7-229A-16578CDA63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91432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75388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more interesting?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703210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624066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27AD9-BF3F-71C4-AD86-D0082496B857}"/>
              </a:ext>
            </a:extLst>
          </p:cNvPr>
          <p:cNvSpPr txBox="1">
            <a:spLocks/>
          </p:cNvSpPr>
          <p:nvPr/>
        </p:nvSpPr>
        <p:spPr>
          <a:xfrm>
            <a:off x="383410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way is to introduce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82A97-1754-5957-63BB-26F570F15C93}"/>
              </a:ext>
            </a:extLst>
          </p:cNvPr>
          <p:cNvSpPr txBox="1"/>
          <p:nvPr/>
        </p:nvSpPr>
        <p:spPr>
          <a:xfrm>
            <a:off x="407480" y="241791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6A352-0D69-B977-62BE-463A4C0D7424}"/>
              </a:ext>
            </a:extLst>
          </p:cNvPr>
          <p:cNvSpPr txBox="1"/>
          <p:nvPr/>
        </p:nvSpPr>
        <p:spPr>
          <a:xfrm>
            <a:off x="383414" y="5358704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Imaginative</a:t>
            </a:r>
            <a:r>
              <a:rPr lang="en-GB" sz="3200" dirty="0">
                <a:solidFill>
                  <a:schemeClr val="bg1"/>
                </a:solidFill>
              </a:rPr>
              <a:t> boys write </a:t>
            </a:r>
            <a:r>
              <a:rPr lang="en-GB" sz="3200" b="1" u="sng" dirty="0">
                <a:solidFill>
                  <a:srgbClr val="FFFF00"/>
                </a:solidFill>
              </a:rPr>
              <a:t>scary</a:t>
            </a:r>
            <a:r>
              <a:rPr lang="en-GB" sz="3200" dirty="0">
                <a:solidFill>
                  <a:schemeClr val="bg1"/>
                </a:solidFill>
              </a:rPr>
              <a:t> stories.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2B147A-9A83-9EB3-4883-FEDE1E93EBBA}"/>
              </a:ext>
            </a:extLst>
          </p:cNvPr>
          <p:cNvSpPr txBox="1">
            <a:spLocks/>
          </p:cNvSpPr>
          <p:nvPr/>
        </p:nvSpPr>
        <p:spPr>
          <a:xfrm>
            <a:off x="367366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even more interesting?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87BB2-9C9B-C007-72A8-07321EBDF33D}"/>
              </a:ext>
            </a:extLst>
          </p:cNvPr>
          <p:cNvSpPr txBox="1"/>
          <p:nvPr/>
        </p:nvSpPr>
        <p:spPr>
          <a:xfrm>
            <a:off x="407480" y="313262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Older</a:t>
            </a:r>
            <a:r>
              <a:rPr lang="en-GB" sz="3200" dirty="0">
                <a:solidFill>
                  <a:schemeClr val="bg1"/>
                </a:solidFill>
              </a:rPr>
              <a:t> 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391432" y="6095401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Imaginative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boys write </a:t>
            </a:r>
            <a:r>
              <a:rPr lang="en-GB" sz="3200" b="1" u="sng" dirty="0">
                <a:solidFill>
                  <a:srgbClr val="FFFF00"/>
                </a:solidFill>
              </a:rPr>
              <a:t>scary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mysterious </a:t>
            </a:r>
            <a:r>
              <a:rPr lang="en-GB" sz="3200" dirty="0">
                <a:solidFill>
                  <a:schemeClr val="bg1"/>
                </a:solidFill>
              </a:rPr>
              <a:t>stories.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375385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More adjectives!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13F1C-B167-A6B7-229A-16578CDA6371}"/>
              </a:ext>
            </a:extLst>
          </p:cNvPr>
          <p:cNvSpPr txBox="1"/>
          <p:nvPr/>
        </p:nvSpPr>
        <p:spPr>
          <a:xfrm>
            <a:off x="391432" y="384543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Older brave</a:t>
            </a:r>
            <a:r>
              <a:rPr lang="en-GB" sz="3200" dirty="0">
                <a:solidFill>
                  <a:schemeClr val="bg1"/>
                </a:solidFill>
              </a:rPr>
              <a:t> girls play </a:t>
            </a:r>
            <a:r>
              <a:rPr lang="en-GB" sz="3200" b="1" u="sng">
                <a:solidFill>
                  <a:srgbClr val="FFFF00"/>
                </a:solidFill>
              </a:rPr>
              <a:t>attacking</a:t>
            </a:r>
            <a:r>
              <a:rPr lang="en-GB" sz="3200">
                <a:solidFill>
                  <a:schemeClr val="bg1"/>
                </a:solidFill>
              </a:rPr>
              <a:t> and </a:t>
            </a:r>
            <a:r>
              <a:rPr lang="en-GB" sz="3200" b="1" u="sng">
                <a:solidFill>
                  <a:srgbClr val="FFFF00"/>
                </a:solidFill>
              </a:rPr>
              <a:t>attractive</a:t>
            </a:r>
            <a:r>
              <a:rPr lang="en-GB" sz="320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football.</a:t>
            </a:r>
          </a:p>
        </p:txBody>
      </p:sp>
    </p:spTree>
    <p:extLst>
      <p:ext uri="{BB962C8B-B14F-4D97-AF65-F5344CB8AC3E}">
        <p14:creationId xmlns:p14="http://schemas.microsoft.com/office/powerpoint/2010/main" val="1764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3 sentences.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think of an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adjective to add each sentence!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028DBC8-8CE7-535D-2C37-A098FD6A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The boy talks in the classroom.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D34FF-66FE-B537-FB86-2F460A84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The girl chats on her phone.</a:t>
            </a:r>
          </a:p>
        </p:txBody>
      </p: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Aimee flies above the ground.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865557" y="2312346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866980" y="2312346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C527B6-C33E-4BE1-202D-C6D7DFF83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934478" cy="5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2.	The </a:t>
            </a:r>
            <a:r>
              <a:rPr lang="en-GB" altLang="en-US" sz="2000" b="1" u="sng" dirty="0">
                <a:solidFill>
                  <a:srgbClr val="FF0000"/>
                </a:solidFill>
                <a:latin typeface="Andika" panose="02000000000000000000" pitchFamily="2" charset="0"/>
              </a:rPr>
              <a:t>handsome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 boy talks in the </a:t>
            </a:r>
            <a:r>
              <a:rPr lang="en-GB" altLang="en-US" sz="2000" b="1" u="sng" dirty="0">
                <a:solidFill>
                  <a:srgbClr val="FF0000"/>
                </a:solidFill>
                <a:latin typeface="Andika" panose="02000000000000000000" pitchFamily="2" charset="0"/>
              </a:rPr>
              <a:t>tidy</a:t>
            </a:r>
            <a:r>
              <a:rPr lang="en-GB" altLang="en-US" sz="2000" b="1" u="sng" dirty="0">
                <a:solidFill>
                  <a:schemeClr val="tx1"/>
                </a:solidFill>
                <a:latin typeface="Andika" panose="02000000000000000000" pitchFamily="2" charset="0"/>
              </a:rPr>
              <a:t> 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classroom.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78E46-E808-200E-6BDE-12FABC5AE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5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3.	The </a:t>
            </a:r>
            <a:r>
              <a:rPr lang="en-GB" altLang="en-US" sz="2000" b="1" u="sng" dirty="0">
                <a:solidFill>
                  <a:srgbClr val="FF0000"/>
                </a:solidFill>
                <a:latin typeface="Andika" panose="02000000000000000000" pitchFamily="2" charset="0"/>
              </a:rPr>
              <a:t>brave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 girl chats on her </a:t>
            </a:r>
            <a:r>
              <a:rPr lang="en-GB" altLang="en-US" sz="2000" b="1" u="sng" dirty="0">
                <a:solidFill>
                  <a:srgbClr val="FF0000"/>
                </a:solidFill>
                <a:latin typeface="Andika" panose="02000000000000000000" pitchFamily="2" charset="0"/>
              </a:rPr>
              <a:t>new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 phone.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D18F02-EA40-0D93-007D-BF0177441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6" y="2606582"/>
            <a:ext cx="6934479" cy="5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1.	</a:t>
            </a:r>
            <a:r>
              <a:rPr lang="en-GB" altLang="en-US" sz="2000" b="1" u="sng" dirty="0">
                <a:solidFill>
                  <a:srgbClr val="FF0000"/>
                </a:solidFill>
                <a:latin typeface="Andika" panose="02000000000000000000" pitchFamily="2" charset="0"/>
              </a:rPr>
              <a:t>Happy</a:t>
            </a:r>
            <a:r>
              <a:rPr lang="en-GB" altLang="en-US" sz="2000" b="1" dirty="0">
                <a:solidFill>
                  <a:srgbClr val="FF0000"/>
                </a:solidFill>
                <a:latin typeface="Andika" panose="02000000000000000000" pitchFamily="2" charset="0"/>
              </a:rPr>
              <a:t> 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Aimee flies above the </a:t>
            </a:r>
            <a:r>
              <a:rPr lang="en-GB" altLang="en-US" sz="2000" b="1" u="sng" dirty="0">
                <a:solidFill>
                  <a:srgbClr val="FF0000"/>
                </a:solidFill>
                <a:latin typeface="Andika" panose="02000000000000000000" pitchFamily="2" charset="0"/>
              </a:rPr>
              <a:t>dirty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 ground.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Adjectives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9898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</a:t>
            </a:r>
            <a:r>
              <a:rPr lang="en-GB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nouns?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6764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playing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Aimee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3419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204255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501299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0C9D6-F836-7E70-1FFE-3EE1AF95FFC2}"/>
              </a:ext>
            </a:extLst>
          </p:cNvPr>
          <p:cNvSpPr txBox="1">
            <a:spLocks/>
          </p:cNvSpPr>
          <p:nvPr/>
        </p:nvSpPr>
        <p:spPr>
          <a:xfrm>
            <a:off x="3297410" y="166130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87336" y="1690809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listen -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F15A7-472F-0655-3946-4E39BA8A4911}"/>
              </a:ext>
            </a:extLst>
          </p:cNvPr>
          <p:cNvSpPr txBox="1"/>
          <p:nvPr/>
        </p:nvSpPr>
        <p:spPr>
          <a:xfrm>
            <a:off x="9077265" y="169519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63834-3A00-3A93-5926-4D1056BC326C}"/>
              </a:ext>
            </a:extLst>
          </p:cNvPr>
          <p:cNvSpPr txBox="1"/>
          <p:nvPr/>
        </p:nvSpPr>
        <p:spPr>
          <a:xfrm>
            <a:off x="407480" y="1737149"/>
            <a:ext cx="2664000" cy="5107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playing </a:t>
            </a:r>
            <a:r>
              <a:rPr lang="en-GB" sz="2400">
                <a:solidFill>
                  <a:schemeClr val="bg1"/>
                </a:solidFill>
              </a:rPr>
              <a:t>- verb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E1FFC-5396-D0D3-8271-D871E024A42B}"/>
              </a:ext>
            </a:extLst>
          </p:cNvPr>
          <p:cNvSpPr txBox="1"/>
          <p:nvPr/>
        </p:nvSpPr>
        <p:spPr>
          <a:xfrm>
            <a:off x="407481" y="33035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 -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C926A-F493-4FFF-0D9C-E623459F9B3A}"/>
              </a:ext>
            </a:extLst>
          </p:cNvPr>
          <p:cNvSpPr txBox="1"/>
          <p:nvPr/>
        </p:nvSpPr>
        <p:spPr>
          <a:xfrm>
            <a:off x="407481" y="413314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brother - noun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AE476-2C8D-0F2F-246C-10750FE22D3B}"/>
              </a:ext>
            </a:extLst>
          </p:cNvPr>
          <p:cNvSpPr txBox="1"/>
          <p:nvPr/>
        </p:nvSpPr>
        <p:spPr>
          <a:xfrm>
            <a:off x="407481" y="49542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297410" y="249963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31283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 - verb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C35B47-34B0-2F75-9146-F705AB89B835}"/>
              </a:ext>
            </a:extLst>
          </p:cNvPr>
          <p:cNvSpPr txBox="1">
            <a:spLocks/>
          </p:cNvSpPr>
          <p:nvPr/>
        </p:nvSpPr>
        <p:spPr>
          <a:xfrm>
            <a:off x="3297410" y="413942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D7378-B9CE-FE34-D4B1-3DF7FC564231}"/>
              </a:ext>
            </a:extLst>
          </p:cNvPr>
          <p:cNvSpPr txBox="1">
            <a:spLocks/>
          </p:cNvSpPr>
          <p:nvPr/>
        </p:nvSpPr>
        <p:spPr>
          <a:xfrm>
            <a:off x="3290556" y="495512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- noun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041DF-CF90-63D6-69D4-B387C64806F7}"/>
              </a:ext>
            </a:extLst>
          </p:cNvPr>
          <p:cNvSpPr txBox="1"/>
          <p:nvPr/>
        </p:nvSpPr>
        <p:spPr>
          <a:xfrm>
            <a:off x="6187338" y="25057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 - noun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5D00D-337A-0944-82E7-F52DFE5B353F}"/>
              </a:ext>
            </a:extLst>
          </p:cNvPr>
          <p:cNvSpPr txBox="1"/>
          <p:nvPr/>
        </p:nvSpPr>
        <p:spPr>
          <a:xfrm>
            <a:off x="6187336" y="33019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D7524-B816-2EB8-1E2F-4C097B40CEFB}"/>
              </a:ext>
            </a:extLst>
          </p:cNvPr>
          <p:cNvSpPr txBox="1"/>
          <p:nvPr/>
        </p:nvSpPr>
        <p:spPr>
          <a:xfrm>
            <a:off x="6194190" y="4139256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Aimee -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23996B-6136-CB31-5973-1A8CA797A6C8}"/>
              </a:ext>
            </a:extLst>
          </p:cNvPr>
          <p:cNvSpPr txBox="1"/>
          <p:nvPr/>
        </p:nvSpPr>
        <p:spPr>
          <a:xfrm>
            <a:off x="6194190" y="49374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confidence - noun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B0849-6042-ABD2-07A8-41BFC71DB131}"/>
              </a:ext>
            </a:extLst>
          </p:cNvPr>
          <p:cNvSpPr txBox="1"/>
          <p:nvPr/>
        </p:nvSpPr>
        <p:spPr>
          <a:xfrm>
            <a:off x="9077265" y="253107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boy- noun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7261" y="3326405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collect - verb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11C54-0286-CEE7-7186-1DA031E47570}"/>
              </a:ext>
            </a:extLst>
          </p:cNvPr>
          <p:cNvSpPr txBox="1"/>
          <p:nvPr/>
        </p:nvSpPr>
        <p:spPr>
          <a:xfrm>
            <a:off x="9077265" y="419812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whiteboard- noun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F4A82-3C24-6A51-42F2-722D94779B57}"/>
              </a:ext>
            </a:extLst>
          </p:cNvPr>
          <p:cNvSpPr txBox="1"/>
          <p:nvPr/>
        </p:nvSpPr>
        <p:spPr>
          <a:xfrm>
            <a:off x="9077265" y="501609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army of ants - noun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0D625-F323-45A7-04B3-9D4D56D132B0}"/>
              </a:ext>
            </a:extLst>
          </p:cNvPr>
          <p:cNvSpPr txBox="1"/>
          <p:nvPr/>
        </p:nvSpPr>
        <p:spPr>
          <a:xfrm>
            <a:off x="378439" y="245326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 - noun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flat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American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adjectives.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many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spherical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6986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French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English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metal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Adjectives make nouns more interesting!</a:t>
            </a:r>
          </a:p>
        </p:txBody>
      </p:sp>
    </p:spTree>
    <p:extLst>
      <p:ext uri="{BB962C8B-B14F-4D97-AF65-F5344CB8AC3E}">
        <p14:creationId xmlns:p14="http://schemas.microsoft.com/office/powerpoint/2010/main" val="3305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fantastic football.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391435" y="2897568"/>
            <a:ext cx="11497601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“fantastic” is an adjective as it describes the noun “football”.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5330952" y="2692378"/>
            <a:ext cx="164592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scary stories.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399287" y="5312263"/>
            <a:ext cx="11377034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“scary” is an adjectives as it describes the noun “stories”.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5897880" y="5127833"/>
            <a:ext cx="914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" grpId="0" animBg="1"/>
      <p:bldP spid="21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Widescreen</PresentationFormat>
  <Paragraphs>147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Andika</vt:lpstr>
      <vt:lpstr>Arial</vt:lpstr>
      <vt:lpstr>Office Theme</vt:lpstr>
      <vt:lpstr> How to Use this Powerpoint</vt:lpstr>
      <vt:lpstr>Adjectives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3 sentences.   You have 1 minute to think of an  adjective to add each sentence!</vt:lpstr>
      <vt:lpstr>How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2023-08-21T11:02:23Z</dcterms:modified>
</cp:coreProperties>
</file>