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77" r:id="rId2"/>
    <p:sldId id="274" r:id="rId3"/>
    <p:sldId id="393" r:id="rId4"/>
    <p:sldId id="396" r:id="rId5"/>
    <p:sldId id="397" r:id="rId6"/>
    <p:sldId id="399" r:id="rId7"/>
    <p:sldId id="379" r:id="rId8"/>
    <p:sldId id="402" r:id="rId9"/>
    <p:sldId id="403" r:id="rId10"/>
    <p:sldId id="380" r:id="rId11"/>
    <p:sldId id="360" r:id="rId12"/>
  </p:sldIdLst>
  <p:sldSz cx="12192000" cy="6858000"/>
  <p:notesSz cx="6858000" cy="9144000"/>
  <p:embeddedFontLst>
    <p:embeddedFont>
      <p:font typeface="Andika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4A224-D716-41DA-ACF0-EF75403CEBE8}" v="5" dt="2023-08-21T11:03:05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9734A224-D716-41DA-ACF0-EF75403CEBE8}"/>
    <pc:docChg chg="modSld">
      <pc:chgData name="Glen Jones" userId="e846aaca-4b24-4b13-b0d0-f2308e16b284" providerId="ADAL" clId="{9734A224-D716-41DA-ACF0-EF75403CEBE8}" dt="2023-08-21T11:03:05.501" v="4" actId="20577"/>
      <pc:docMkLst>
        <pc:docMk/>
      </pc:docMkLst>
      <pc:sldChg chg="modSp">
        <pc:chgData name="Glen Jones" userId="e846aaca-4b24-4b13-b0d0-f2308e16b284" providerId="ADAL" clId="{9734A224-D716-41DA-ACF0-EF75403CEBE8}" dt="2023-08-21T11:03:05.501" v="4" actId="20577"/>
        <pc:sldMkLst>
          <pc:docMk/>
          <pc:sldMk cId="474139103" sldId="379"/>
        </pc:sldMkLst>
        <pc:spChg chg="mod">
          <ac:chgData name="Glen Jones" userId="e846aaca-4b24-4b13-b0d0-f2308e16b284" providerId="ADAL" clId="{9734A224-D716-41DA-ACF0-EF75403CEBE8}" dt="2023-08-21T11:03:05.501" v="4" actId="20577"/>
          <ac:spMkLst>
            <pc:docMk/>
            <pc:sldMk cId="474139103" sldId="379"/>
            <ac:spMk id="7" creationId="{EBD17445-2CE7-D049-5829-AF7A94414B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1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0" y="1664427"/>
            <a:ext cx="2664000" cy="72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earlier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8" y="1690898"/>
            <a:ext cx="2664000" cy="720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poorer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720000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smaller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comparative adjectives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2" y="1664427"/>
            <a:ext cx="2664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worse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3"/>
            <a:ext cx="2664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more beautiful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9"/>
            <a:ext cx="2664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bigger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5"/>
            <a:ext cx="2664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more clever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colder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72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fewer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72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healthier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72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lower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72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polite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720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quicker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720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richer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720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720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shorter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720000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softer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720000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taller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720000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weaker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720000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younger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they end in “er” or use “more”?</a:t>
            </a:r>
          </a:p>
        </p:txBody>
      </p:sp>
    </p:spTree>
    <p:extLst>
      <p:ext uri="{BB962C8B-B14F-4D97-AF65-F5344CB8AC3E}">
        <p14:creationId xmlns:p14="http://schemas.microsoft.com/office/powerpoint/2010/main" val="22593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You have 1 minute to think of 5 more comparative adjectives! 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65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i="1" dirty="0">
                <a:solidFill>
                  <a:schemeClr val="tx1"/>
                </a:solidFill>
                <a:latin typeface="Andika" panose="02000000000000000000" pitchFamily="2" charset="0"/>
              </a:rPr>
              <a:t>Hint: words ending in “er” or using “more”.</a:t>
            </a:r>
            <a:endParaRPr lang="en-GB" altLang="en-US" sz="2800" i="1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77" y="2502480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80A6FF-F424-1EA0-3CFA-4AF0917AC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607" y="3204950"/>
            <a:ext cx="6040907" cy="295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How about: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shorter, angrier, sleepier, stronger,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ruder, quicker, cleaner, dirtier,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more prepared, more organised,…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906447" y="1866235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9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Comparatives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3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“adults”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 play games.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250015" y="2683764"/>
            <a:ext cx="1224262" cy="659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“games”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625153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“plumbers”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Plumbers fit bathrooms.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3901148" y="5132977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6339319" y="5321778"/>
            <a:ext cx="5461245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“bathrooms” is a noun (and a compound word).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228488" cy="19394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6315075" y="5105052"/>
            <a:ext cx="160200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9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0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has a beautiful smile.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391435" y="2897568"/>
            <a:ext cx="11497601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“beautiful” is an adjective as it describes the noun “smile”.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397752" y="2673328"/>
            <a:ext cx="164592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old dog barked crazily.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399287" y="5312263"/>
            <a:ext cx="11377034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“old” is an adjectives as it describes the noun “dog”.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4400550" y="5108783"/>
            <a:ext cx="4953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is a special group of adjectives called “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comparative adjectives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u="sng" dirty="0">
                <a:solidFill>
                  <a:srgbClr val="FFFF00"/>
                </a:solidFill>
                <a:ea typeface="Andika"/>
                <a:cs typeface="Andika"/>
              </a:rPr>
              <a:t>comparative </a:t>
            </a:r>
            <a:r>
              <a:rPr lang="en-GB" sz="4000" u="sng">
                <a:solidFill>
                  <a:srgbClr val="FFFF00"/>
                </a:solidFill>
                <a:ea typeface="Andika"/>
                <a:cs typeface="Andika"/>
              </a:rPr>
              <a:t>adjectives</a:t>
            </a:r>
            <a:r>
              <a:rPr lang="en-GB" sz="40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are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used to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compare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two nouns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846EB029-3F11-DC89-6B44-9A2E689E6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42517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blue car is faster than the red car.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Mercedes cars are more expensive than BMW cars.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think Minis look better than Fiats.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4" y="230500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 example, can you think of a sentence where you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compare two cars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74B667-649D-A38E-FC4B-6BEC9ED68229}"/>
              </a:ext>
            </a:extLst>
          </p:cNvPr>
          <p:cNvSpPr txBox="1">
            <a:spLocks/>
          </p:cNvSpPr>
          <p:nvPr/>
        </p:nvSpPr>
        <p:spPr>
          <a:xfrm>
            <a:off x="954233" y="2215054"/>
            <a:ext cx="10283534" cy="42517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blue car is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faster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than the red car.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Mercedes cars are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more expensive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than BMW cars.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think Minis look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better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than Fiats.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814FAF-551A-0B9E-5C8C-11B03DE509C9}"/>
              </a:ext>
            </a:extLst>
          </p:cNvPr>
          <p:cNvSpPr txBox="1">
            <a:spLocks/>
          </p:cNvSpPr>
          <p:nvPr/>
        </p:nvSpPr>
        <p:spPr>
          <a:xfrm>
            <a:off x="954233" y="230500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underlined words are the </a:t>
            </a:r>
          </a:p>
          <a:p>
            <a:pPr algn="ctr"/>
            <a:r>
              <a:rPr lang="en-GB" sz="4000" u="sng" dirty="0">
                <a:solidFill>
                  <a:srgbClr val="FFFF00"/>
                </a:solidFill>
                <a:ea typeface="Andika"/>
                <a:cs typeface="Andika"/>
              </a:rPr>
              <a:t>comparative adjectives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6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5EECCA4-258C-8050-FCBB-68FE2FB77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42517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blue car is fast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than the red car.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Mercedes cars are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more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expensive than BMW cars.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think Minis look bett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than Fiats.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4" y="230500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rgbClr val="FFFF00"/>
                </a:solidFill>
                <a:ea typeface="Andika"/>
                <a:cs typeface="Andika"/>
              </a:rPr>
              <a:t>Comparative adjectives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can be made by adding “er” as a suffix or using the word “more”.</a:t>
            </a:r>
          </a:p>
        </p:txBody>
      </p:sp>
    </p:spTree>
    <p:extLst>
      <p:ext uri="{BB962C8B-B14F-4D97-AF65-F5344CB8AC3E}">
        <p14:creationId xmlns:p14="http://schemas.microsoft.com/office/powerpoint/2010/main" val="23042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Andika</vt:lpstr>
      <vt:lpstr>Arial</vt:lpstr>
      <vt:lpstr>Office Theme</vt:lpstr>
      <vt:lpstr> How to Use this Powerpoint</vt:lpstr>
      <vt:lpstr>Comparatives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have 1 minute to think of 5 more comparative adjectives!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2023-08-21T11:03:15Z</dcterms:modified>
</cp:coreProperties>
</file>