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77" r:id="rId2"/>
    <p:sldId id="274" r:id="rId3"/>
    <p:sldId id="398" r:id="rId4"/>
    <p:sldId id="396" r:id="rId5"/>
    <p:sldId id="399" r:id="rId6"/>
    <p:sldId id="402" r:id="rId7"/>
    <p:sldId id="360" r:id="rId8"/>
    <p:sldId id="366" r:id="rId9"/>
  </p:sldIdLst>
  <p:sldSz cx="12192000" cy="6858000"/>
  <p:notesSz cx="6858000" cy="9144000"/>
  <p:embeddedFontLst>
    <p:embeddedFont>
      <p:font typeface="Andika" panose="020000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4472A-7783-4ADD-8788-61FE89C5B140}" v="100" dt="2023-08-21T11:50:56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E414472A-7783-4ADD-8788-61FE89C5B140}"/>
    <pc:docChg chg="undo custSel modSld">
      <pc:chgData name="Glen Jones" userId="e846aaca-4b24-4b13-b0d0-f2308e16b284" providerId="ADAL" clId="{E414472A-7783-4ADD-8788-61FE89C5B140}" dt="2023-08-21T11:50:56.508" v="120"/>
      <pc:docMkLst>
        <pc:docMk/>
      </pc:docMkLst>
      <pc:sldChg chg="addSp delSp modSp mod modAnim">
        <pc:chgData name="Glen Jones" userId="e846aaca-4b24-4b13-b0d0-f2308e16b284" providerId="ADAL" clId="{E414472A-7783-4ADD-8788-61FE89C5B140}" dt="2023-08-21T11:50:56.508" v="120"/>
        <pc:sldMkLst>
          <pc:docMk/>
          <pc:sldMk cId="2460677033" sldId="366"/>
        </pc:sldMkLst>
        <pc:spChg chg="add mod">
          <ac:chgData name="Glen Jones" userId="e846aaca-4b24-4b13-b0d0-f2308e16b284" providerId="ADAL" clId="{E414472A-7783-4ADD-8788-61FE89C5B140}" dt="2023-08-21T11:47:50.561" v="99" actId="1076"/>
          <ac:spMkLst>
            <pc:docMk/>
            <pc:sldMk cId="2460677033" sldId="366"/>
            <ac:spMk id="3" creationId="{AA416522-023F-1140-23BC-2B8BD502D0BC}"/>
          </ac:spMkLst>
        </pc:spChg>
        <pc:spChg chg="add del mod">
          <ac:chgData name="Glen Jones" userId="e846aaca-4b24-4b13-b0d0-f2308e16b284" providerId="ADAL" clId="{E414472A-7783-4ADD-8788-61FE89C5B140}" dt="2023-08-21T11:45:31.444" v="38"/>
          <ac:spMkLst>
            <pc:docMk/>
            <pc:sldMk cId="2460677033" sldId="366"/>
            <ac:spMk id="4" creationId="{7B534068-0645-E6FF-5D36-413DE649610A}"/>
          </ac:spMkLst>
        </pc:spChg>
        <pc:spChg chg="add del mod">
          <ac:chgData name="Glen Jones" userId="e846aaca-4b24-4b13-b0d0-f2308e16b284" providerId="ADAL" clId="{E414472A-7783-4ADD-8788-61FE89C5B140}" dt="2023-08-21T11:45:30.762" v="37"/>
          <ac:spMkLst>
            <pc:docMk/>
            <pc:sldMk cId="2460677033" sldId="366"/>
            <ac:spMk id="5" creationId="{9935EABA-3C2C-3C27-4EAB-986DED337FB9}"/>
          </ac:spMkLst>
        </pc:spChg>
        <pc:spChg chg="mod">
          <ac:chgData name="Glen Jones" userId="e846aaca-4b24-4b13-b0d0-f2308e16b284" providerId="ADAL" clId="{E414472A-7783-4ADD-8788-61FE89C5B140}" dt="2023-08-21T11:50:41.181" v="118" actId="962"/>
          <ac:spMkLst>
            <pc:docMk/>
            <pc:sldMk cId="2460677033" sldId="366"/>
            <ac:spMk id="6" creationId="{D247E868-EB8E-8ACC-03EC-49312CC2536D}"/>
          </ac:spMkLst>
        </pc:spChg>
        <pc:spChg chg="add del mod">
          <ac:chgData name="Glen Jones" userId="e846aaca-4b24-4b13-b0d0-f2308e16b284" providerId="ADAL" clId="{E414472A-7783-4ADD-8788-61FE89C5B140}" dt="2023-08-21T11:45:30.392" v="36"/>
          <ac:spMkLst>
            <pc:docMk/>
            <pc:sldMk cId="2460677033" sldId="366"/>
            <ac:spMk id="7" creationId="{1B42E13C-0787-C3FD-4F69-0A51EE2F4BD7}"/>
          </ac:spMkLst>
        </pc:spChg>
        <pc:spChg chg="mod">
          <ac:chgData name="Glen Jones" userId="e846aaca-4b24-4b13-b0d0-f2308e16b284" providerId="ADAL" clId="{E414472A-7783-4ADD-8788-61FE89C5B140}" dt="2023-08-21T11:48:25.578" v="105" actId="1076"/>
          <ac:spMkLst>
            <pc:docMk/>
            <pc:sldMk cId="2460677033" sldId="366"/>
            <ac:spMk id="8" creationId="{EB4FA7BF-C76C-A975-CF70-84A0A83EA8D6}"/>
          </ac:spMkLst>
        </pc:spChg>
        <pc:spChg chg="mod">
          <ac:chgData name="Glen Jones" userId="e846aaca-4b24-4b13-b0d0-f2308e16b284" providerId="ADAL" clId="{E414472A-7783-4ADD-8788-61FE89C5B140}" dt="2023-08-21T11:47:44.450" v="98" actId="1076"/>
          <ac:spMkLst>
            <pc:docMk/>
            <pc:sldMk cId="2460677033" sldId="366"/>
            <ac:spMk id="9" creationId="{40EE7C0E-40AE-793C-C18E-6BD3011667D5}"/>
          </ac:spMkLst>
        </pc:spChg>
        <pc:spChg chg="add del mod">
          <ac:chgData name="Glen Jones" userId="e846aaca-4b24-4b13-b0d0-f2308e16b284" providerId="ADAL" clId="{E414472A-7783-4ADD-8788-61FE89C5B140}" dt="2023-08-21T11:45:30.133" v="35"/>
          <ac:spMkLst>
            <pc:docMk/>
            <pc:sldMk cId="2460677033" sldId="366"/>
            <ac:spMk id="10" creationId="{BAF8050D-6726-0832-D045-F442346CE8BA}"/>
          </ac:spMkLst>
        </pc:spChg>
        <pc:spChg chg="add mod">
          <ac:chgData name="Glen Jones" userId="e846aaca-4b24-4b13-b0d0-f2308e16b284" providerId="ADAL" clId="{E414472A-7783-4ADD-8788-61FE89C5B140}" dt="2023-08-21T11:49:56.408" v="113" actId="962"/>
          <ac:spMkLst>
            <pc:docMk/>
            <pc:sldMk cId="2460677033" sldId="366"/>
            <ac:spMk id="12" creationId="{8E45E940-DDD9-6C1B-D4C2-894DBF0D2817}"/>
          </ac:spMkLst>
        </pc:spChg>
        <pc:spChg chg="add mod">
          <ac:chgData name="Glen Jones" userId="e846aaca-4b24-4b13-b0d0-f2308e16b284" providerId="ADAL" clId="{E414472A-7783-4ADD-8788-61FE89C5B140}" dt="2023-08-21T11:50:03.078" v="114" actId="962"/>
          <ac:spMkLst>
            <pc:docMk/>
            <pc:sldMk cId="2460677033" sldId="366"/>
            <ac:spMk id="13" creationId="{E827E3C9-2E01-BA87-104C-2AB8DBFE37C0}"/>
          </ac:spMkLst>
        </pc:spChg>
        <pc:spChg chg="add mod">
          <ac:chgData name="Glen Jones" userId="e846aaca-4b24-4b13-b0d0-f2308e16b284" providerId="ADAL" clId="{E414472A-7783-4ADD-8788-61FE89C5B140}" dt="2023-08-21T11:50:15.976" v="116" actId="962"/>
          <ac:spMkLst>
            <pc:docMk/>
            <pc:sldMk cId="2460677033" sldId="366"/>
            <ac:spMk id="16" creationId="{9C156D0D-8DBF-A9C1-B768-2F76673264F6}"/>
          </ac:spMkLst>
        </pc:spChg>
        <pc:spChg chg="add mod">
          <ac:chgData name="Glen Jones" userId="e846aaca-4b24-4b13-b0d0-f2308e16b284" providerId="ADAL" clId="{E414472A-7783-4ADD-8788-61FE89C5B140}" dt="2023-08-21T11:50:26.045" v="117" actId="962"/>
          <ac:spMkLst>
            <pc:docMk/>
            <pc:sldMk cId="2460677033" sldId="366"/>
            <ac:spMk id="28" creationId="{C1DFA9B6-28D7-38D0-D46D-3F67A43D6036}"/>
          </ac:spMkLst>
        </pc:spChg>
      </pc:sldChg>
      <pc:sldChg chg="addSp modSp mod modAnim">
        <pc:chgData name="Glen Jones" userId="e846aaca-4b24-4b13-b0d0-f2308e16b284" providerId="ADAL" clId="{E414472A-7783-4ADD-8788-61FE89C5B140}" dt="2023-08-21T11:15:04.223" v="17" actId="1076"/>
        <pc:sldMkLst>
          <pc:docMk/>
          <pc:sldMk cId="1276034308" sldId="399"/>
        </pc:sldMkLst>
        <pc:spChg chg="add mod">
          <ac:chgData name="Glen Jones" userId="e846aaca-4b24-4b13-b0d0-f2308e16b284" providerId="ADAL" clId="{E414472A-7783-4ADD-8788-61FE89C5B140}" dt="2023-08-21T11:15:04.223" v="17" actId="1076"/>
          <ac:spMkLst>
            <pc:docMk/>
            <pc:sldMk cId="1276034308" sldId="399"/>
            <ac:spMk id="2" creationId="{70BF6364-7CC7-D985-F6D9-A9811AC0268E}"/>
          </ac:spMkLst>
        </pc:spChg>
        <pc:spChg chg="add mod">
          <ac:chgData name="Glen Jones" userId="e846aaca-4b24-4b13-b0d0-f2308e16b284" providerId="ADAL" clId="{E414472A-7783-4ADD-8788-61FE89C5B140}" dt="2023-08-21T11:14:41.001" v="11" actId="1076"/>
          <ac:spMkLst>
            <pc:docMk/>
            <pc:sldMk cId="1276034308" sldId="399"/>
            <ac:spMk id="4" creationId="{D90B624F-F509-6AB7-5F13-F5ED3AD72FED}"/>
          </ac:spMkLst>
        </pc:spChg>
        <pc:spChg chg="add mod">
          <ac:chgData name="Glen Jones" userId="e846aaca-4b24-4b13-b0d0-f2308e16b284" providerId="ADAL" clId="{E414472A-7783-4ADD-8788-61FE89C5B140}" dt="2023-08-21T11:14:46.143" v="13" actId="1076"/>
          <ac:spMkLst>
            <pc:docMk/>
            <pc:sldMk cId="1276034308" sldId="399"/>
            <ac:spMk id="8" creationId="{DA12E206-13BE-8038-8C39-7CC4D2A38BAB}"/>
          </ac:spMkLst>
        </pc:spChg>
        <pc:spChg chg="add mod">
          <ac:chgData name="Glen Jones" userId="e846aaca-4b24-4b13-b0d0-f2308e16b284" providerId="ADAL" clId="{E414472A-7783-4ADD-8788-61FE89C5B140}" dt="2023-08-21T11:14:53.197" v="15" actId="1076"/>
          <ac:spMkLst>
            <pc:docMk/>
            <pc:sldMk cId="1276034308" sldId="399"/>
            <ac:spMk id="9" creationId="{3F84A0AC-2A45-D2D0-82DD-12E722FF01B2}"/>
          </ac:spMkLst>
        </pc:spChg>
      </pc:sldChg>
      <pc:sldChg chg="modSp mod">
        <pc:chgData name="Glen Jones" userId="e846aaca-4b24-4b13-b0d0-f2308e16b284" providerId="ADAL" clId="{E414472A-7783-4ADD-8788-61FE89C5B140}" dt="2023-08-21T11:15:19.339" v="20" actId="20577"/>
        <pc:sldMkLst>
          <pc:docMk/>
          <pc:sldMk cId="1225374862" sldId="402"/>
        </pc:sldMkLst>
        <pc:spChg chg="mod">
          <ac:chgData name="Glen Jones" userId="e846aaca-4b24-4b13-b0d0-f2308e16b284" providerId="ADAL" clId="{E414472A-7783-4ADD-8788-61FE89C5B140}" dt="2023-08-21T11:15:19.339" v="20" actId="20577"/>
          <ac:spMkLst>
            <pc:docMk/>
            <pc:sldMk cId="1225374862" sldId="402"/>
            <ac:spMk id="6" creationId="{F9BAFB63-89A0-1CE2-BC09-42A58A322E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83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1949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of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omission.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looks like?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looks like this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12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who owns something, we can use 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 toy.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teacher’s pen.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girl’s ball.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27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can also be used to show there are missing letters.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can not = I can’t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am = I’m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do not = I don’t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= It’s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0BF6364-7CC7-D985-F6D9-A9811AC0268E}"/>
              </a:ext>
            </a:extLst>
          </p:cNvPr>
          <p:cNvSpPr/>
          <p:nvPr/>
        </p:nvSpPr>
        <p:spPr>
          <a:xfrm rot="4051947">
            <a:off x="7863473" y="1637019"/>
            <a:ext cx="295275" cy="857250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90B624F-F509-6AB7-5F13-F5ED3AD72FED}"/>
              </a:ext>
            </a:extLst>
          </p:cNvPr>
          <p:cNvSpPr/>
          <p:nvPr/>
        </p:nvSpPr>
        <p:spPr>
          <a:xfrm rot="4593902">
            <a:off x="6987164" y="2344952"/>
            <a:ext cx="295275" cy="857250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A12E206-13BE-8038-8C39-7CC4D2A38BAB}"/>
              </a:ext>
            </a:extLst>
          </p:cNvPr>
          <p:cNvSpPr/>
          <p:nvPr/>
        </p:nvSpPr>
        <p:spPr>
          <a:xfrm rot="4593902">
            <a:off x="7864787" y="2975696"/>
            <a:ext cx="295275" cy="857250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F84A0AC-2A45-D2D0-82DD-12E722FF01B2}"/>
              </a:ext>
            </a:extLst>
          </p:cNvPr>
          <p:cNvSpPr/>
          <p:nvPr/>
        </p:nvSpPr>
        <p:spPr>
          <a:xfrm rot="4593902">
            <a:off x="7082413" y="3655798"/>
            <a:ext cx="295275" cy="857250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 animBg="1"/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for missing letters should only be written when used informally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 as part of speech.</a:t>
            </a:r>
          </a:p>
        </p:txBody>
      </p:sp>
    </p:spTree>
    <p:extLst>
      <p:ext uri="{BB962C8B-B14F-4D97-AF65-F5344CB8AC3E}">
        <p14:creationId xmlns:p14="http://schemas.microsoft.com/office/powerpoint/2010/main" val="122537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5 phrases.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Which letters have been replaced by an apostrophe? You have 1 minute!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103" y="2460858"/>
            <a:ext cx="3391586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Should’ve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Can’t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Wasn’t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I’m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It’s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759006" y="2333911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775310" y="2306574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6" name="should have">
            <a:extLst>
              <a:ext uri="{FF2B5EF4-FFF2-40B4-BE49-F238E27FC236}">
                <a16:creationId xmlns:a16="http://schemas.microsoft.com/office/drawing/2014/main" id="{D247E868-EB8E-8ACC-03EC-49312CC2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19" y="2699236"/>
            <a:ext cx="6185797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= Should </a:t>
            </a:r>
            <a:r>
              <a:rPr lang="en-GB" altLang="en-US" sz="2000" b="1" u="sng" dirty="0">
                <a:solidFill>
                  <a:schemeClr val="tx1"/>
                </a:solidFill>
                <a:latin typeface="Andika" panose="02000000000000000000" pitchFamily="2" charset="0"/>
              </a:rPr>
              <a:t>ha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ve (“ha” are missing)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16522-023F-1140-23BC-2B8BD502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906" y="2679893"/>
            <a:ext cx="6185797" cy="2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Should’ve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Can’t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Wasn’t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I’m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It’s</a:t>
            </a:r>
          </a:p>
        </p:txBody>
      </p:sp>
      <p:sp>
        <p:nvSpPr>
          <p:cNvPr id="12" name="can not">
            <a:extLst>
              <a:ext uri="{FF2B5EF4-FFF2-40B4-BE49-F238E27FC236}">
                <a16:creationId xmlns:a16="http://schemas.microsoft.com/office/drawing/2014/main" id="{8E45E940-DDD9-6C1B-D4C2-894DBF0D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803" y="2684103"/>
            <a:ext cx="6185797" cy="10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= Can </a:t>
            </a:r>
            <a:r>
              <a:rPr lang="en-GB" altLang="en-US" sz="2000" b="1" u="sng" dirty="0">
                <a:solidFill>
                  <a:schemeClr val="tx1"/>
                </a:solidFill>
                <a:latin typeface="Andika" panose="02000000000000000000" pitchFamily="2" charset="0"/>
              </a:rPr>
              <a:t>no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t (“no” are missing)</a:t>
            </a:r>
          </a:p>
        </p:txBody>
      </p:sp>
      <p:sp>
        <p:nvSpPr>
          <p:cNvPr id="13" name="was not">
            <a:extLst>
              <a:ext uri="{FF2B5EF4-FFF2-40B4-BE49-F238E27FC236}">
                <a16:creationId xmlns:a16="http://schemas.microsoft.com/office/drawing/2014/main" id="{E827E3C9-2E01-BA87-104C-2AB8DBFE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735" y="2701968"/>
            <a:ext cx="6185797" cy="14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= Was </a:t>
            </a:r>
            <a:r>
              <a:rPr lang="en-GB" altLang="en-US" sz="2000" b="1" u="sng" dirty="0">
                <a:solidFill>
                  <a:schemeClr val="tx1"/>
                </a:solidFill>
                <a:latin typeface="Andika" panose="02000000000000000000" pitchFamily="2" charset="0"/>
              </a:rPr>
              <a:t>no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t (“no” are missing)</a:t>
            </a:r>
          </a:p>
        </p:txBody>
      </p:sp>
      <p:sp>
        <p:nvSpPr>
          <p:cNvPr id="16" name="I am">
            <a:extLst>
              <a:ext uri="{FF2B5EF4-FFF2-40B4-BE49-F238E27FC236}">
                <a16:creationId xmlns:a16="http://schemas.microsoft.com/office/drawing/2014/main" id="{9C156D0D-8DBF-A9C1-B768-2F766732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560" y="2706302"/>
            <a:ext cx="6185797" cy="19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= I </a:t>
            </a:r>
            <a:r>
              <a:rPr lang="en-GB" altLang="en-US" sz="2000" b="1" u="sng" dirty="0">
                <a:solidFill>
                  <a:schemeClr val="tx1"/>
                </a:solidFill>
                <a:latin typeface="Andika" panose="02000000000000000000" pitchFamily="2" charset="0"/>
              </a:rPr>
              <a:t>a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m (“a” is missing)</a:t>
            </a:r>
          </a:p>
        </p:txBody>
      </p:sp>
      <p:sp>
        <p:nvSpPr>
          <p:cNvPr id="28" name="It is">
            <a:extLst>
              <a:ext uri="{FF2B5EF4-FFF2-40B4-BE49-F238E27FC236}">
                <a16:creationId xmlns:a16="http://schemas.microsoft.com/office/drawing/2014/main" id="{C1DFA9B6-28D7-38D0-D46D-3F67A43D6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396" y="2684227"/>
            <a:ext cx="6185797" cy="2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= It </a:t>
            </a:r>
            <a:r>
              <a:rPr lang="en-GB" altLang="en-US" sz="2000" b="1" u="sng" dirty="0">
                <a:solidFill>
                  <a:schemeClr val="tx1"/>
                </a:solidFill>
                <a:latin typeface="Andika" panose="02000000000000000000" pitchFamily="2" charset="0"/>
              </a:rPr>
              <a:t>i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s (“i” is missing)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Andika</vt:lpstr>
      <vt:lpstr>Arial</vt:lpstr>
      <vt:lpstr>Office Theme</vt:lpstr>
      <vt:lpstr> How to Use this Powerpoint</vt:lpstr>
      <vt:lpstr>Apostrophes of  omission.</vt:lpstr>
      <vt:lpstr>PowerPoint Presentation</vt:lpstr>
      <vt:lpstr>PowerPoint Presentation</vt:lpstr>
      <vt:lpstr>PowerPoint Presentation</vt:lpstr>
      <vt:lpstr>PowerPoint Presentation</vt:lpstr>
      <vt:lpstr>Below are 5 phrases.   Which letters have been replaced by an apostrophe? You have 1 minute!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3</cp:revision>
  <dcterms:created xsi:type="dcterms:W3CDTF">2022-05-31T09:42:07Z</dcterms:created>
  <dcterms:modified xsi:type="dcterms:W3CDTF">2023-08-21T11:51:00Z</dcterms:modified>
</cp:coreProperties>
</file>