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77" r:id="rId2"/>
    <p:sldId id="274" r:id="rId3"/>
    <p:sldId id="379" r:id="rId4"/>
    <p:sldId id="365" r:id="rId5"/>
    <p:sldId id="363" r:id="rId6"/>
    <p:sldId id="391" r:id="rId7"/>
    <p:sldId id="389" r:id="rId8"/>
    <p:sldId id="392" r:id="rId9"/>
  </p:sldIdLst>
  <p:sldSz cx="12192000" cy="6858000"/>
  <p:notesSz cx="6858000" cy="9144000"/>
  <p:embeddedFontLst>
    <p:embeddedFont>
      <p:font typeface="Andika" panose="020000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59D7B-9520-4026-A7D9-32BD9E6329D2}" v="15" dt="2023-08-21T11:53:20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E9959D7B-9520-4026-A7D9-32BD9E6329D2}"/>
    <pc:docChg chg="modSld">
      <pc:chgData name="Glen Jones" userId="e846aaca-4b24-4b13-b0d0-f2308e16b284" providerId="ADAL" clId="{E9959D7B-9520-4026-A7D9-32BD9E6329D2}" dt="2023-08-21T11:53:24.365" v="29" actId="1076"/>
      <pc:docMkLst>
        <pc:docMk/>
      </pc:docMkLst>
      <pc:sldChg chg="addSp modSp mod modAnim">
        <pc:chgData name="Glen Jones" userId="e846aaca-4b24-4b13-b0d0-f2308e16b284" providerId="ADAL" clId="{E9959D7B-9520-4026-A7D9-32BD9E6329D2}" dt="2023-08-21T11:53:24.365" v="29" actId="1076"/>
        <pc:sldMkLst>
          <pc:docMk/>
          <pc:sldMk cId="3201718585" sldId="365"/>
        </pc:sldMkLst>
        <pc:spChg chg="add mod">
          <ac:chgData name="Glen Jones" userId="e846aaca-4b24-4b13-b0d0-f2308e16b284" providerId="ADAL" clId="{E9959D7B-9520-4026-A7D9-32BD9E6329D2}" dt="2023-08-21T11:52:07.243" v="3" actId="1076"/>
          <ac:spMkLst>
            <pc:docMk/>
            <pc:sldMk cId="3201718585" sldId="365"/>
            <ac:spMk id="2" creationId="{74D4CA8C-D96C-1638-BC1A-C42CBF892A0D}"/>
          </ac:spMkLst>
        </pc:spChg>
        <pc:spChg chg="add mod">
          <ac:chgData name="Glen Jones" userId="e846aaca-4b24-4b13-b0d0-f2308e16b284" providerId="ADAL" clId="{E9959D7B-9520-4026-A7D9-32BD9E6329D2}" dt="2023-08-21T11:52:26.080" v="8" actId="1076"/>
          <ac:spMkLst>
            <pc:docMk/>
            <pc:sldMk cId="3201718585" sldId="365"/>
            <ac:spMk id="3" creationId="{501F7F69-2AF6-6578-BDAE-93EA26389377}"/>
          </ac:spMkLst>
        </pc:spChg>
        <pc:spChg chg="add mod">
          <ac:chgData name="Glen Jones" userId="e846aaca-4b24-4b13-b0d0-f2308e16b284" providerId="ADAL" clId="{E9959D7B-9520-4026-A7D9-32BD9E6329D2}" dt="2023-08-21T11:52:40.337" v="13" actId="1076"/>
          <ac:spMkLst>
            <pc:docMk/>
            <pc:sldMk cId="3201718585" sldId="365"/>
            <ac:spMk id="4" creationId="{81098CEC-7CF7-677C-EE14-5106F9C65B7B}"/>
          </ac:spMkLst>
        </pc:spChg>
        <pc:spChg chg="add mod">
          <ac:chgData name="Glen Jones" userId="e846aaca-4b24-4b13-b0d0-f2308e16b284" providerId="ADAL" clId="{E9959D7B-9520-4026-A7D9-32BD9E6329D2}" dt="2023-08-21T11:52:46.726" v="16" actId="1076"/>
          <ac:spMkLst>
            <pc:docMk/>
            <pc:sldMk cId="3201718585" sldId="365"/>
            <ac:spMk id="6" creationId="{E4737E1E-5486-FCF1-C11B-13317339571D}"/>
          </ac:spMkLst>
        </pc:spChg>
        <pc:spChg chg="add mod">
          <ac:chgData name="Glen Jones" userId="e846aaca-4b24-4b13-b0d0-f2308e16b284" providerId="ADAL" clId="{E9959D7B-9520-4026-A7D9-32BD9E6329D2}" dt="2023-08-21T11:53:18.508" v="27" actId="1076"/>
          <ac:spMkLst>
            <pc:docMk/>
            <pc:sldMk cId="3201718585" sldId="365"/>
            <ac:spMk id="10" creationId="{129456B7-F50A-7999-747F-4017EDE0CCC7}"/>
          </ac:spMkLst>
        </pc:spChg>
        <pc:spChg chg="add mod">
          <ac:chgData name="Glen Jones" userId="e846aaca-4b24-4b13-b0d0-f2308e16b284" providerId="ADAL" clId="{E9959D7B-9520-4026-A7D9-32BD9E6329D2}" dt="2023-08-21T11:53:24.365" v="29" actId="1076"/>
          <ac:spMkLst>
            <pc:docMk/>
            <pc:sldMk cId="3201718585" sldId="365"/>
            <ac:spMk id="11" creationId="{F7B5367F-7848-5575-8DCC-29F0C6CEF3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986" y="2036137"/>
            <a:ext cx="7902025" cy="1392863"/>
          </a:xfrm>
          <a:prstGeom prst="roundRect">
            <a:avLst>
              <a:gd name="adj" fmla="val 17555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Commas in a List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comma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comma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bit of punctuation that looks like this “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remember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to use a comma?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5"/>
            <a:ext cx="11377035" cy="87109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use commas in lists: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005839" y="1534477"/>
            <a:ext cx="10149840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 football, tennis and computer games.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1005838" y="2412431"/>
            <a:ext cx="10149840" cy="10295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dad went to the supermarket and bought: bread, milk, vegetables, fruit and meat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1005838" y="3744842"/>
            <a:ext cx="10149839" cy="173664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lots to do. They had to plan and teach lessons, mark work, respond to emails and upload a report.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873645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commas?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1005838" y="1541925"/>
            <a:ext cx="10149840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 football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tennis and computer games.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5FDE32-B2F0-DBF9-D1D3-B40B623907EF}"/>
              </a:ext>
            </a:extLst>
          </p:cNvPr>
          <p:cNvSpPr txBox="1">
            <a:spLocks/>
          </p:cNvSpPr>
          <p:nvPr/>
        </p:nvSpPr>
        <p:spPr>
          <a:xfrm>
            <a:off x="1005837" y="2393852"/>
            <a:ext cx="10149840" cy="10295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dad went to the supermarket and bought: bread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milk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vegetables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fruit and meat.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3BEC3-F166-AD6B-26C0-620EA42D9B65}"/>
              </a:ext>
            </a:extLst>
          </p:cNvPr>
          <p:cNvSpPr txBox="1"/>
          <p:nvPr/>
        </p:nvSpPr>
        <p:spPr>
          <a:xfrm>
            <a:off x="1005838" y="3752290"/>
            <a:ext cx="10149839" cy="173664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lots to do. They had to plan and teach lessons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mark work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respond to emails and upload a report.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4D4CA8C-D96C-1638-BC1A-C42CBF892A0D}"/>
              </a:ext>
            </a:extLst>
          </p:cNvPr>
          <p:cNvSpPr/>
          <p:nvPr/>
        </p:nvSpPr>
        <p:spPr>
          <a:xfrm>
            <a:off x="5210175" y="1293238"/>
            <a:ext cx="190500" cy="56473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01F7F69-2AF6-6578-BDAE-93EA26389377}"/>
              </a:ext>
            </a:extLst>
          </p:cNvPr>
          <p:cNvSpPr/>
          <p:nvPr/>
        </p:nvSpPr>
        <p:spPr>
          <a:xfrm rot="3900268">
            <a:off x="11212827" y="2331383"/>
            <a:ext cx="190500" cy="56473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1098CEC-7CF7-677C-EE14-5106F9C65B7B}"/>
              </a:ext>
            </a:extLst>
          </p:cNvPr>
          <p:cNvSpPr/>
          <p:nvPr/>
        </p:nvSpPr>
        <p:spPr>
          <a:xfrm rot="10800000">
            <a:off x="3754751" y="3345939"/>
            <a:ext cx="190500" cy="56473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4737E1E-5486-FCF1-C11B-13317339571D}"/>
              </a:ext>
            </a:extLst>
          </p:cNvPr>
          <p:cNvSpPr/>
          <p:nvPr/>
        </p:nvSpPr>
        <p:spPr>
          <a:xfrm rot="10800000">
            <a:off x="6044558" y="3313463"/>
            <a:ext cx="131449" cy="56473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29456B7-F50A-7999-747F-4017EDE0CCC7}"/>
              </a:ext>
            </a:extLst>
          </p:cNvPr>
          <p:cNvSpPr/>
          <p:nvPr/>
        </p:nvSpPr>
        <p:spPr>
          <a:xfrm rot="13597721">
            <a:off x="3754750" y="4770564"/>
            <a:ext cx="190500" cy="56473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7B5367F-7848-5575-8DCC-29F0C6CEF3D2}"/>
              </a:ext>
            </a:extLst>
          </p:cNvPr>
          <p:cNvSpPr/>
          <p:nvPr/>
        </p:nvSpPr>
        <p:spPr>
          <a:xfrm rot="13597721">
            <a:off x="5949307" y="4804118"/>
            <a:ext cx="190500" cy="56473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20" grpId="0" animBg="1"/>
      <p:bldP spid="30" grpId="0" animBg="1"/>
      <p:bldP spid="7" grpId="0" animBg="1"/>
      <p:bldP spid="8" grpId="0" animBg="1"/>
      <p:bldP spid="9" grpId="0" animBg="1"/>
      <p:bldP spid="2" grpId="0" animBg="1"/>
      <p:bldP spid="3" grpId="0" animBg="1"/>
      <p:bldP spid="4" grpId="0" animBg="1"/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46E67F75-02FA-41A0-7314-5601517A3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402210" y="436732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Commas can be really important to avoid confusion!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11" y="2207937"/>
            <a:ext cx="11387579" cy="90521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I ate chocolate cake and crisps at the party.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11" y="3491497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2. I ate chocolate, cake and crisps at the party.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B86E6D-B3D3-E169-CE5B-8DB0DD2B4047}"/>
              </a:ext>
            </a:extLst>
          </p:cNvPr>
          <p:cNvSpPr txBox="1">
            <a:spLocks/>
          </p:cNvSpPr>
          <p:nvPr/>
        </p:nvSpPr>
        <p:spPr>
          <a:xfrm>
            <a:off x="402210" y="4910740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do they know what it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09" y="398400"/>
            <a:ext cx="11387579" cy="90521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I ate chocolate cake and crisps at the party.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08" y="1936569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2. I ate chocolate, cake and crisps at the party.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EA5700-F438-9AC6-A320-2861D5C2F7B3}"/>
              </a:ext>
            </a:extLst>
          </p:cNvPr>
          <p:cNvCxnSpPr>
            <a:cxnSpLocks/>
          </p:cNvCxnSpPr>
          <p:nvPr/>
        </p:nvCxnSpPr>
        <p:spPr>
          <a:xfrm flipV="1">
            <a:off x="4133651" y="1031351"/>
            <a:ext cx="623741" cy="7615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9D2124C-B2D5-5D8E-7576-DBB5B7E1FEF5}"/>
              </a:ext>
            </a:extLst>
          </p:cNvPr>
          <p:cNvSpPr txBox="1">
            <a:spLocks/>
          </p:cNvSpPr>
          <p:nvPr/>
        </p:nvSpPr>
        <p:spPr>
          <a:xfrm>
            <a:off x="402207" y="3202684"/>
            <a:ext cx="11387579" cy="79275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second sentence has a comma.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BF0AC7-15D9-C94E-C4F1-18003744C204}"/>
              </a:ext>
            </a:extLst>
          </p:cNvPr>
          <p:cNvCxnSpPr>
            <a:cxnSpLocks/>
          </p:cNvCxnSpPr>
          <p:nvPr/>
        </p:nvCxnSpPr>
        <p:spPr>
          <a:xfrm flipH="1">
            <a:off x="4760530" y="1678036"/>
            <a:ext cx="625313" cy="7370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DD2B90D-7B5A-E029-D4E8-AC23705A3249}"/>
              </a:ext>
            </a:extLst>
          </p:cNvPr>
          <p:cNvSpPr txBox="1">
            <a:spLocks/>
          </p:cNvSpPr>
          <p:nvPr/>
        </p:nvSpPr>
        <p:spPr>
          <a:xfrm>
            <a:off x="402207" y="4314145"/>
            <a:ext cx="11387579" cy="792750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first sentence, they ate chocolate cake.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E542946-FF46-C6B4-7487-0675AB94E80C}"/>
              </a:ext>
            </a:extLst>
          </p:cNvPr>
          <p:cNvSpPr txBox="1">
            <a:spLocks/>
          </p:cNvSpPr>
          <p:nvPr/>
        </p:nvSpPr>
        <p:spPr>
          <a:xfrm>
            <a:off x="402207" y="5359737"/>
            <a:ext cx="11387579" cy="1245422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second sentence, they ate chocolate and cake. </a:t>
            </a:r>
          </a:p>
        </p:txBody>
      </p:sp>
    </p:spTree>
    <p:extLst>
      <p:ext uri="{BB962C8B-B14F-4D97-AF65-F5344CB8AC3E}">
        <p14:creationId xmlns:p14="http://schemas.microsoft.com/office/powerpoint/2010/main" val="10383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fix these statements?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33096" y="1699605"/>
            <a:ext cx="11351423" cy="9194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1. The headteacher must consider teachers support staff parents students and governors.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F0757E-AD04-6B9D-E043-10283BD364B8}"/>
              </a:ext>
            </a:extLst>
          </p:cNvPr>
          <p:cNvSpPr txBox="1">
            <a:spLocks/>
          </p:cNvSpPr>
          <p:nvPr/>
        </p:nvSpPr>
        <p:spPr>
          <a:xfrm>
            <a:off x="407482" y="4319895"/>
            <a:ext cx="1137703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Tracey likes cooking her dog and reading.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B4A23-BD88-425A-21E1-2ABA682EEDAE}"/>
              </a:ext>
            </a:extLst>
          </p:cNvPr>
          <p:cNvSpPr txBox="1"/>
          <p:nvPr/>
        </p:nvSpPr>
        <p:spPr>
          <a:xfrm>
            <a:off x="433096" y="2980027"/>
            <a:ext cx="11351423" cy="9194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1. The headteacher must consider teachers, support staff, parents, students and governors.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68A85D-4273-E085-C8AE-42AAECBA6BC7}"/>
              </a:ext>
            </a:extLst>
          </p:cNvPr>
          <p:cNvSpPr txBox="1">
            <a:spLocks/>
          </p:cNvSpPr>
          <p:nvPr/>
        </p:nvSpPr>
        <p:spPr>
          <a:xfrm>
            <a:off x="394677" y="5045759"/>
            <a:ext cx="1137703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Tracey likes cooking, her dog and reading.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CB41E1-A389-F7D4-A5B0-FA2F05241E70}"/>
              </a:ext>
            </a:extLst>
          </p:cNvPr>
          <p:cNvCxnSpPr>
            <a:cxnSpLocks/>
          </p:cNvCxnSpPr>
          <p:nvPr/>
        </p:nvCxnSpPr>
        <p:spPr>
          <a:xfrm flipV="1">
            <a:off x="8209026" y="3427875"/>
            <a:ext cx="584909" cy="4324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4F6DF4-865D-96C1-1B48-48066F536854}"/>
              </a:ext>
            </a:extLst>
          </p:cNvPr>
          <p:cNvCxnSpPr>
            <a:cxnSpLocks/>
          </p:cNvCxnSpPr>
          <p:nvPr/>
        </p:nvCxnSpPr>
        <p:spPr>
          <a:xfrm flipV="1">
            <a:off x="5294377" y="5476740"/>
            <a:ext cx="788817" cy="49700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8FE2282-1429-3F3F-AC48-CE0C05D6C79A}"/>
              </a:ext>
            </a:extLst>
          </p:cNvPr>
          <p:cNvCxnSpPr>
            <a:cxnSpLocks/>
          </p:cNvCxnSpPr>
          <p:nvPr/>
        </p:nvCxnSpPr>
        <p:spPr>
          <a:xfrm flipV="1">
            <a:off x="9516638" y="3439727"/>
            <a:ext cx="584909" cy="4324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67CB46-B079-3633-6EC7-64E6EAC543D3}"/>
              </a:ext>
            </a:extLst>
          </p:cNvPr>
          <p:cNvCxnSpPr>
            <a:cxnSpLocks/>
          </p:cNvCxnSpPr>
          <p:nvPr/>
        </p:nvCxnSpPr>
        <p:spPr>
          <a:xfrm flipH="1" flipV="1">
            <a:off x="6891622" y="3439727"/>
            <a:ext cx="594701" cy="38141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09" y="398399"/>
            <a:ext cx="11387579" cy="1538169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Pretend you are going to the supermarket. Can you complete the sentence below with five items?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08" y="2219346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I am going to the supermarket to buy….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A8DB6-30C6-A86E-3A87-F9DC78C0A87F}"/>
              </a:ext>
            </a:extLst>
          </p:cNvPr>
          <p:cNvSpPr txBox="1">
            <a:spLocks/>
          </p:cNvSpPr>
          <p:nvPr/>
        </p:nvSpPr>
        <p:spPr>
          <a:xfrm>
            <a:off x="402207" y="3497464"/>
            <a:ext cx="11387579" cy="131689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I am going to the supermarket to buy bread</a:t>
            </a:r>
            <a:r>
              <a:rPr lang="en-GB" sz="4000" b="1" u="sng" dirty="0">
                <a:solidFill>
                  <a:srgbClr val="FFFF00"/>
                </a:solidFill>
                <a:ea typeface="Andika"/>
                <a:cs typeface="Andika"/>
              </a:rPr>
              <a:t>,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beans</a:t>
            </a:r>
            <a:r>
              <a:rPr lang="en-GB" sz="4000" b="1" u="sng" dirty="0">
                <a:solidFill>
                  <a:srgbClr val="FFFF00"/>
                </a:solidFill>
                <a:ea typeface="Andika"/>
                <a:cs typeface="Andika"/>
              </a:rPr>
              <a:t>,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</a:t>
            </a:r>
            <a:r>
              <a:rPr lang="en-GB" sz="4000" dirty="0" err="1">
                <a:solidFill>
                  <a:schemeClr val="bg1"/>
                </a:solidFill>
                <a:ea typeface="Andika"/>
                <a:cs typeface="Andika"/>
              </a:rPr>
              <a:t>pancakses</a:t>
            </a:r>
            <a:r>
              <a:rPr lang="en-GB" sz="4000" b="1" u="sng" dirty="0">
                <a:solidFill>
                  <a:srgbClr val="FFFF00"/>
                </a:solidFill>
                <a:ea typeface="Andika"/>
                <a:cs typeface="Andika"/>
              </a:rPr>
              <a:t>,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milk and cheese.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119CE7-481E-69E3-1545-CE4D76B6C4C2}"/>
              </a:ext>
            </a:extLst>
          </p:cNvPr>
          <p:cNvSpPr txBox="1">
            <a:spLocks/>
          </p:cNvSpPr>
          <p:nvPr/>
        </p:nvSpPr>
        <p:spPr>
          <a:xfrm>
            <a:off x="421607" y="5142702"/>
            <a:ext cx="11387579" cy="131689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I am going to the supermarket to buy apples</a:t>
            </a:r>
            <a:r>
              <a:rPr lang="en-GB" sz="4000" b="1" u="sng" dirty="0">
                <a:solidFill>
                  <a:srgbClr val="FFFF00"/>
                </a:solidFill>
                <a:ea typeface="Andika"/>
                <a:cs typeface="Andika"/>
              </a:rPr>
              <a:t>,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berries</a:t>
            </a:r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,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pears</a:t>
            </a:r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,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bananas and chocolate.</a:t>
            </a:r>
          </a:p>
        </p:txBody>
      </p:sp>
    </p:spTree>
    <p:extLst>
      <p:ext uri="{BB962C8B-B14F-4D97-AF65-F5344CB8AC3E}">
        <p14:creationId xmlns:p14="http://schemas.microsoft.com/office/powerpoint/2010/main" val="2331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Andika</vt:lpstr>
      <vt:lpstr>Arial</vt:lpstr>
      <vt:lpstr>Office Theme</vt:lpstr>
      <vt:lpstr> How to Use this Powerpoint</vt:lpstr>
      <vt:lpstr>Commas in a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2023-08-21T11:53:35Z</dcterms:modified>
</cp:coreProperties>
</file>