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81" r:id="rId2"/>
    <p:sldId id="274" r:id="rId3"/>
    <p:sldId id="364" r:id="rId4"/>
    <p:sldId id="363" r:id="rId5"/>
    <p:sldId id="375" r:id="rId6"/>
    <p:sldId id="382" r:id="rId7"/>
    <p:sldId id="365" r:id="rId8"/>
    <p:sldId id="379" r:id="rId9"/>
    <p:sldId id="383" r:id="rId10"/>
    <p:sldId id="37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9086D-F1C8-4DE1-8132-432EFB4413E7}" v="1" dt="2023-08-21T11:55:34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E279086D-F1C8-4DE1-8132-432EFB4413E7}"/>
    <pc:docChg chg="modSld">
      <pc:chgData name="Glen Jones" userId="e846aaca-4b24-4b13-b0d0-f2308e16b284" providerId="ADAL" clId="{E279086D-F1C8-4DE1-8132-432EFB4413E7}" dt="2023-08-21T11:55:46.921" v="8" actId="1076"/>
      <pc:docMkLst>
        <pc:docMk/>
      </pc:docMkLst>
      <pc:sldChg chg="modSp mod">
        <pc:chgData name="Glen Jones" userId="e846aaca-4b24-4b13-b0d0-f2308e16b284" providerId="ADAL" clId="{E279086D-F1C8-4DE1-8132-432EFB4413E7}" dt="2023-08-21T11:55:46.921" v="8" actId="1076"/>
        <pc:sldMkLst>
          <pc:docMk/>
          <pc:sldMk cId="1429616320" sldId="379"/>
        </pc:sldMkLst>
        <pc:spChg chg="mod">
          <ac:chgData name="Glen Jones" userId="e846aaca-4b24-4b13-b0d0-f2308e16b284" providerId="ADAL" clId="{E279086D-F1C8-4DE1-8132-432EFB4413E7}" dt="2023-08-21T11:55:39.594" v="7" actId="20577"/>
          <ac:spMkLst>
            <pc:docMk/>
            <pc:sldMk cId="1429616320" sldId="379"/>
            <ac:spMk id="4" creationId="{4D97DBD7-16CF-FB6A-2791-D3F7EDF07068}"/>
          </ac:spMkLst>
        </pc:spChg>
        <pc:spChg chg="mod">
          <ac:chgData name="Glen Jones" userId="e846aaca-4b24-4b13-b0d0-f2308e16b284" providerId="ADAL" clId="{E279086D-F1C8-4DE1-8132-432EFB4413E7}" dt="2023-08-21T11:55:46.921" v="8" actId="1076"/>
          <ac:spMkLst>
            <pc:docMk/>
            <pc:sldMk cId="1429616320" sldId="379"/>
            <ac:spMk id="27" creationId="{A595A0B7-1CEF-82F4-C68F-AC89A37CDE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bounced.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kicked.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barked.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sang.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smiled.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bounced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kicked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barked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smiled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bounces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kicks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barks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smile.</a:t>
            </a:r>
          </a:p>
        </p:txBody>
      </p:sp>
    </p:spTree>
    <p:extLst>
      <p:ext uri="{BB962C8B-B14F-4D97-AF65-F5344CB8AC3E}">
        <p14:creationId xmlns:p14="http://schemas.microsoft.com/office/powerpoint/2010/main" val="3333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Tenses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0156 -0.240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245722"/>
            <a:ext cx="10991653" cy="119837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theses two sentences?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440078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sat on the mat.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924D-35FB-EDA3-87C4-12A229E26361}"/>
              </a:ext>
            </a:extLst>
          </p:cNvPr>
          <p:cNvSpPr txBox="1">
            <a:spLocks/>
          </p:cNvSpPr>
          <p:nvPr/>
        </p:nvSpPr>
        <p:spPr>
          <a:xfrm>
            <a:off x="1996912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sits on the mat.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06D16-2E80-0FCC-AEE6-FE4C8CDE3B3D}"/>
              </a:ext>
            </a:extLst>
          </p:cNvPr>
          <p:cNvSpPr txBox="1">
            <a:spLocks/>
          </p:cNvSpPr>
          <p:nvPr/>
        </p:nvSpPr>
        <p:spPr>
          <a:xfrm>
            <a:off x="600173" y="2815867"/>
            <a:ext cx="10991653" cy="882679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did the cat sit on the mat in each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40935-ECC2-1324-25D9-2F78CDAEF688}"/>
              </a:ext>
            </a:extLst>
          </p:cNvPr>
          <p:cNvSpPr txBox="1">
            <a:spLocks/>
          </p:cNvSpPr>
          <p:nvPr/>
        </p:nvSpPr>
        <p:spPr>
          <a:xfrm>
            <a:off x="600172" y="3941918"/>
            <a:ext cx="10991653" cy="2670359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both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sentences, the cat is on the mat.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sentence, the cat is on the mat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now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sentence, the cat was on the mat </a:t>
            </a:r>
            <a:r>
              <a:rPr lang="en-GB" sz="3200" b="1" u="sng" dirty="0">
                <a:solidFill>
                  <a:srgbClr val="FFFF00"/>
                </a:solidFill>
                <a:ea typeface="Andika"/>
                <a:cs typeface="Andika"/>
              </a:rPr>
              <a:t>in the past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4" y="231203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vs Past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347445" y="157069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347445" y="255220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347445" y="353342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like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books.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2379-3144-2DDB-941B-CA83BFB6054E}"/>
              </a:ext>
            </a:extLst>
          </p:cNvPr>
          <p:cNvSpPr txBox="1">
            <a:spLocks/>
          </p:cNvSpPr>
          <p:nvPr/>
        </p:nvSpPr>
        <p:spPr>
          <a:xfrm>
            <a:off x="6465452" y="157069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F9469D-0A7A-50F7-BE61-ECC511A09C62}"/>
              </a:ext>
            </a:extLst>
          </p:cNvPr>
          <p:cNvSpPr txBox="1">
            <a:spLocks/>
          </p:cNvSpPr>
          <p:nvPr/>
        </p:nvSpPr>
        <p:spPr>
          <a:xfrm>
            <a:off x="6465452" y="2552202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3CC0A2-5D10-4139-A2C3-5BBFA311B926}"/>
              </a:ext>
            </a:extLst>
          </p:cNvPr>
          <p:cNvSpPr txBox="1">
            <a:spLocks/>
          </p:cNvSpPr>
          <p:nvPr/>
        </p:nvSpPr>
        <p:spPr>
          <a:xfrm>
            <a:off x="6465452" y="353342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liked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books.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1E02-F428-8A5D-2F4E-4A88BE194B99}"/>
              </a:ext>
            </a:extLst>
          </p:cNvPr>
          <p:cNvSpPr txBox="1">
            <a:spLocks/>
          </p:cNvSpPr>
          <p:nvPr/>
        </p:nvSpPr>
        <p:spPr>
          <a:xfrm>
            <a:off x="347444" y="4514640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483DA-C19A-1448-9946-8311DC7DB866}"/>
              </a:ext>
            </a:extLst>
          </p:cNvPr>
          <p:cNvSpPr txBox="1">
            <a:spLocks/>
          </p:cNvSpPr>
          <p:nvPr/>
        </p:nvSpPr>
        <p:spPr>
          <a:xfrm>
            <a:off x="6465452" y="452351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A68540-BC6A-BD5E-DC9A-4CC1E38E14B4}"/>
              </a:ext>
            </a:extLst>
          </p:cNvPr>
          <p:cNvSpPr txBox="1">
            <a:spLocks/>
          </p:cNvSpPr>
          <p:nvPr/>
        </p:nvSpPr>
        <p:spPr>
          <a:xfrm>
            <a:off x="6465452" y="5513601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 ends in “ed”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3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42DE4A-9861-241B-964D-DCD2CEC0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14E4D6-C502-D0FE-9CE5-5FACBFF05F7A}"/>
              </a:ext>
            </a:extLst>
          </p:cNvPr>
          <p:cNvSpPr txBox="1">
            <a:spLocks/>
          </p:cNvSpPr>
          <p:nvPr/>
        </p:nvSpPr>
        <p:spPr>
          <a:xfrm>
            <a:off x="379502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FB78EA-5552-AB3B-97C0-6A9C86BAAE9C}"/>
              </a:ext>
            </a:extLst>
          </p:cNvPr>
          <p:cNvSpPr txBox="1">
            <a:spLocks/>
          </p:cNvSpPr>
          <p:nvPr/>
        </p:nvSpPr>
        <p:spPr>
          <a:xfrm>
            <a:off x="6232101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loves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D0ADC-2709-C109-037C-FC79DD5CEC80}"/>
              </a:ext>
            </a:extLst>
          </p:cNvPr>
          <p:cNvSpPr txBox="1">
            <a:spLocks/>
          </p:cNvSpPr>
          <p:nvPr/>
        </p:nvSpPr>
        <p:spPr>
          <a:xfrm>
            <a:off x="398789" y="767841"/>
            <a:ext cx="5466849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92DE8-55B8-A4A3-266E-132B4F1FACA7}"/>
              </a:ext>
            </a:extLst>
          </p:cNvPr>
          <p:cNvSpPr txBox="1">
            <a:spLocks/>
          </p:cNvSpPr>
          <p:nvPr/>
        </p:nvSpPr>
        <p:spPr>
          <a:xfrm>
            <a:off x="6255191" y="767841"/>
            <a:ext cx="5466849" cy="73913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D84136-D873-C06F-3918-02AD51340E96}"/>
              </a:ext>
            </a:extLst>
          </p:cNvPr>
          <p:cNvSpPr txBox="1">
            <a:spLocks/>
          </p:cNvSpPr>
          <p:nvPr/>
        </p:nvSpPr>
        <p:spPr>
          <a:xfrm>
            <a:off x="352610" y="280366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past.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BF31C-FBD3-15A1-1EA8-FEE53E15DA2A}"/>
              </a:ext>
            </a:extLst>
          </p:cNvPr>
          <p:cNvSpPr/>
          <p:nvPr/>
        </p:nvSpPr>
        <p:spPr>
          <a:xfrm>
            <a:off x="655782" y="3758555"/>
            <a:ext cx="10751127" cy="2140220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FC972-A7E2-800A-493B-0AB33C24BEDC}"/>
              </a:ext>
            </a:extLst>
          </p:cNvPr>
          <p:cNvSpPr txBox="1">
            <a:spLocks/>
          </p:cNvSpPr>
          <p:nvPr/>
        </p:nvSpPr>
        <p:spPr>
          <a:xfrm>
            <a:off x="6209012" y="2803660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8B2B8A-9AA3-2945-770D-623ABC61A232}"/>
              </a:ext>
            </a:extLst>
          </p:cNvPr>
          <p:cNvCxnSpPr/>
          <p:nvPr/>
        </p:nvCxnSpPr>
        <p:spPr>
          <a:xfrm>
            <a:off x="1265382" y="5432861"/>
            <a:ext cx="985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6930A2-1836-5635-73DA-805068224B56}"/>
              </a:ext>
            </a:extLst>
          </p:cNvPr>
          <p:cNvCxnSpPr>
            <a:cxnSpLocks/>
          </p:cNvCxnSpPr>
          <p:nvPr/>
        </p:nvCxnSpPr>
        <p:spPr>
          <a:xfrm>
            <a:off x="6012873" y="4693951"/>
            <a:ext cx="0" cy="637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DAFC97-C068-BEFA-5BA9-FEBDE62F2B1A}"/>
              </a:ext>
            </a:extLst>
          </p:cNvPr>
          <p:cNvSpPr txBox="1"/>
          <p:nvPr/>
        </p:nvSpPr>
        <p:spPr>
          <a:xfrm>
            <a:off x="4892416" y="3791574"/>
            <a:ext cx="227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</a:t>
            </a:r>
          </a:p>
          <a:p>
            <a:pPr algn="ctr"/>
            <a:r>
              <a:rPr lang="en-GB" sz="2800" dirty="0"/>
              <a:t>The present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64FA2-1A48-96A8-F471-1107C5B4BCD3}"/>
              </a:ext>
            </a:extLst>
          </p:cNvPr>
          <p:cNvCxnSpPr>
            <a:cxnSpLocks/>
          </p:cNvCxnSpPr>
          <p:nvPr/>
        </p:nvCxnSpPr>
        <p:spPr>
          <a:xfrm flipH="1">
            <a:off x="1339273" y="5012606"/>
            <a:ext cx="45171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244C29-DD72-528E-7E24-8B470792A7B0}"/>
              </a:ext>
            </a:extLst>
          </p:cNvPr>
          <p:cNvSpPr txBox="1"/>
          <p:nvPr/>
        </p:nvSpPr>
        <p:spPr>
          <a:xfrm>
            <a:off x="2641873" y="4655342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8A12C8-00ED-0849-BC78-1DA6381F7224}"/>
              </a:ext>
            </a:extLst>
          </p:cNvPr>
          <p:cNvCxnSpPr>
            <a:cxnSpLocks/>
          </p:cNvCxnSpPr>
          <p:nvPr/>
        </p:nvCxnSpPr>
        <p:spPr>
          <a:xfrm>
            <a:off x="6199776" y="5012606"/>
            <a:ext cx="4625243" cy="20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8EAE9D-9D01-8B7F-7EBE-D612672BD756}"/>
              </a:ext>
            </a:extLst>
          </p:cNvPr>
          <p:cNvSpPr txBox="1"/>
          <p:nvPr/>
        </p:nvSpPr>
        <p:spPr>
          <a:xfrm>
            <a:off x="7471945" y="467578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7542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45A62C7-6DA1-5F5F-4B5E-0551C569F799}"/>
              </a:ext>
            </a:extLst>
          </p:cNvPr>
          <p:cNvSpPr txBox="1">
            <a:spLocks/>
          </p:cNvSpPr>
          <p:nvPr/>
        </p:nvSpPr>
        <p:spPr>
          <a:xfrm>
            <a:off x="33305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loved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sat,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ate chocolate as there was some smeared on her face.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61300" y="373360"/>
            <a:ext cx="11377035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paragraph is using the present tense and which paragraph is using the past? How do you know?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15120" y="2075704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ate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chocolate as there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 smeared on her face.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4D0AAF7-BEDE-4699-66B5-AF304AE0B421}"/>
              </a:ext>
            </a:extLst>
          </p:cNvPr>
          <p:cNvSpPr txBox="1">
            <a:spLocks/>
          </p:cNvSpPr>
          <p:nvPr/>
        </p:nvSpPr>
        <p:spPr>
          <a:xfrm>
            <a:off x="625356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loves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sits,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eats chocolate as there is some smeared on her face.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B3E42E-74E0-BC66-5530-8E7D5C931189}"/>
              </a:ext>
            </a:extLst>
          </p:cNvPr>
          <p:cNvSpPr txBox="1">
            <a:spLocks/>
          </p:cNvSpPr>
          <p:nvPr/>
        </p:nvSpPr>
        <p:spPr>
          <a:xfrm>
            <a:off x="6276649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loves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sits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eats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chocolate as there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 smeared on her face.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D174152-54E1-5E94-6E54-C04CEE28B4F2}"/>
              </a:ext>
            </a:extLst>
          </p:cNvPr>
          <p:cNvSpPr txBox="1">
            <a:spLocks/>
          </p:cNvSpPr>
          <p:nvPr/>
        </p:nvSpPr>
        <p:spPr>
          <a:xfrm>
            <a:off x="361303" y="5110932"/>
            <a:ext cx="1140528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ea typeface="Andika"/>
                <a:cs typeface="Andika"/>
              </a:rPr>
              <a:t>present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happens </a:t>
            </a:r>
            <a:r>
              <a:rPr lang="en-GB" sz="4000" dirty="0">
                <a:solidFill>
                  <a:srgbClr val="FFFF00"/>
                </a:solidFill>
                <a:ea typeface="Andika"/>
                <a:cs typeface="Andika"/>
              </a:rPr>
              <a:t>now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0FBC207-0CD3-9481-6141-0FD23BCE1E15}"/>
              </a:ext>
            </a:extLst>
          </p:cNvPr>
          <p:cNvSpPr txBox="1">
            <a:spLocks/>
          </p:cNvSpPr>
          <p:nvPr/>
        </p:nvSpPr>
        <p:spPr>
          <a:xfrm>
            <a:off x="393356" y="1506078"/>
            <a:ext cx="5466849" cy="5069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63976E-372A-B663-3862-7818AC9235B8}"/>
              </a:ext>
            </a:extLst>
          </p:cNvPr>
          <p:cNvSpPr txBox="1">
            <a:spLocks/>
          </p:cNvSpPr>
          <p:nvPr/>
        </p:nvSpPr>
        <p:spPr>
          <a:xfrm>
            <a:off x="6253560" y="1629021"/>
            <a:ext cx="5466849" cy="3783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5" y="609600"/>
            <a:ext cx="11497109" cy="174402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verbs and when the sentences are happening in the present or in the past?</a:t>
            </a:r>
          </a:p>
        </p:txBody>
      </p:sp>
      <p:sp>
        <p:nvSpPr>
          <p:cNvPr id="2" name="c - vow">
            <a:extLst>
              <a:ext uri="{FF2B5EF4-FFF2-40B4-BE49-F238E27FC236}">
                <a16:creationId xmlns:a16="http://schemas.microsoft.com/office/drawing/2014/main" id="{CFEE33DF-BF8A-551C-69C1-5C42C474908C}"/>
              </a:ext>
            </a:extLst>
          </p:cNvPr>
          <p:cNvSpPr txBox="1">
            <a:spLocks/>
          </p:cNvSpPr>
          <p:nvPr/>
        </p:nvSpPr>
        <p:spPr>
          <a:xfrm>
            <a:off x="347445" y="2774019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played football yesterday</a:t>
            </a:r>
          </a:p>
        </p:txBody>
      </p:sp>
      <p:sp>
        <p:nvSpPr>
          <p:cNvPr id="4" name="c - vow">
            <a:extLst>
              <a:ext uri="{FF2B5EF4-FFF2-40B4-BE49-F238E27FC236}">
                <a16:creationId xmlns:a16="http://schemas.microsoft.com/office/drawing/2014/main" id="{4D97DBD7-16CF-FB6A-2791-D3F7EDF07068}"/>
              </a:ext>
            </a:extLst>
          </p:cNvPr>
          <p:cNvSpPr txBox="1">
            <a:spLocks/>
          </p:cNvSpPr>
          <p:nvPr/>
        </p:nvSpPr>
        <p:spPr>
          <a:xfrm>
            <a:off x="6362413" y="2774019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plays football today.</a:t>
            </a:r>
          </a:p>
        </p:txBody>
      </p:sp>
      <p:sp>
        <p:nvSpPr>
          <p:cNvPr id="14" name="c - vow">
            <a:extLst>
              <a:ext uri="{FF2B5EF4-FFF2-40B4-BE49-F238E27FC236}">
                <a16:creationId xmlns:a16="http://schemas.microsoft.com/office/drawing/2014/main" id="{E58DC5DD-CBD3-6397-D562-4AE2F87CD5B0}"/>
              </a:ext>
            </a:extLst>
          </p:cNvPr>
          <p:cNvSpPr txBox="1">
            <a:spLocks/>
          </p:cNvSpPr>
          <p:nvPr/>
        </p:nvSpPr>
        <p:spPr>
          <a:xfrm>
            <a:off x="347445" y="3755529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arrived home just now.</a:t>
            </a:r>
          </a:p>
        </p:txBody>
      </p:sp>
      <p:sp>
        <p:nvSpPr>
          <p:cNvPr id="22" name="c - vow">
            <a:extLst>
              <a:ext uri="{FF2B5EF4-FFF2-40B4-BE49-F238E27FC236}">
                <a16:creationId xmlns:a16="http://schemas.microsoft.com/office/drawing/2014/main" id="{154DC940-292A-38DA-34AF-57D4B97E3EDD}"/>
              </a:ext>
            </a:extLst>
          </p:cNvPr>
          <p:cNvSpPr txBox="1">
            <a:spLocks/>
          </p:cNvSpPr>
          <p:nvPr/>
        </p:nvSpPr>
        <p:spPr>
          <a:xfrm>
            <a:off x="6362411" y="3798393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arrives home just now.</a:t>
            </a:r>
          </a:p>
        </p:txBody>
      </p:sp>
      <p:sp>
        <p:nvSpPr>
          <p:cNvPr id="23" name="c - vow">
            <a:extLst>
              <a:ext uri="{FF2B5EF4-FFF2-40B4-BE49-F238E27FC236}">
                <a16:creationId xmlns:a16="http://schemas.microsoft.com/office/drawing/2014/main" id="{0FABC698-4DAA-91E5-90BA-31545CCBDC52}"/>
              </a:ext>
            </a:extLst>
          </p:cNvPr>
          <p:cNvSpPr txBox="1">
            <a:spLocks/>
          </p:cNvSpPr>
          <p:nvPr/>
        </p:nvSpPr>
        <p:spPr>
          <a:xfrm>
            <a:off x="347445" y="4853356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children received lots of presents.</a:t>
            </a:r>
          </a:p>
        </p:txBody>
      </p:sp>
      <p:sp>
        <p:nvSpPr>
          <p:cNvPr id="25" name="c - vow">
            <a:extLst>
              <a:ext uri="{FF2B5EF4-FFF2-40B4-BE49-F238E27FC236}">
                <a16:creationId xmlns:a16="http://schemas.microsoft.com/office/drawing/2014/main" id="{29D511BA-64FE-42E8-2D0F-9F5AB8D16CE0}"/>
              </a:ext>
            </a:extLst>
          </p:cNvPr>
          <p:cNvSpPr txBox="1">
            <a:spLocks/>
          </p:cNvSpPr>
          <p:nvPr/>
        </p:nvSpPr>
        <p:spPr>
          <a:xfrm>
            <a:off x="6362411" y="4896220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children receive lots of presents.</a:t>
            </a:r>
          </a:p>
        </p:txBody>
      </p:sp>
      <p:sp>
        <p:nvSpPr>
          <p:cNvPr id="26" name="c - vow">
            <a:extLst>
              <a:ext uri="{FF2B5EF4-FFF2-40B4-BE49-F238E27FC236}">
                <a16:creationId xmlns:a16="http://schemas.microsoft.com/office/drawing/2014/main" id="{B9E6DBDD-8802-04A0-E772-5A9C86AB28C2}"/>
              </a:ext>
            </a:extLst>
          </p:cNvPr>
          <p:cNvSpPr txBox="1">
            <a:spLocks/>
          </p:cNvSpPr>
          <p:nvPr/>
        </p:nvSpPr>
        <p:spPr>
          <a:xfrm>
            <a:off x="347445" y="2767617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 yesterday. (Past tense.)</a:t>
            </a:r>
          </a:p>
        </p:txBody>
      </p:sp>
      <p:sp>
        <p:nvSpPr>
          <p:cNvPr id="27" name="c - vow">
            <a:extLst>
              <a:ext uri="{FF2B5EF4-FFF2-40B4-BE49-F238E27FC236}">
                <a16:creationId xmlns:a16="http://schemas.microsoft.com/office/drawing/2014/main" id="{A595A0B7-1CEF-82F4-C68F-AC89A37CDEBB}"/>
              </a:ext>
            </a:extLst>
          </p:cNvPr>
          <p:cNvSpPr txBox="1">
            <a:spLocks/>
          </p:cNvSpPr>
          <p:nvPr/>
        </p:nvSpPr>
        <p:spPr>
          <a:xfrm>
            <a:off x="6362411" y="2767617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today.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(Present tense.)</a:t>
            </a:r>
          </a:p>
        </p:txBody>
      </p:sp>
      <p:sp>
        <p:nvSpPr>
          <p:cNvPr id="28" name="c - vow">
            <a:extLst>
              <a:ext uri="{FF2B5EF4-FFF2-40B4-BE49-F238E27FC236}">
                <a16:creationId xmlns:a16="http://schemas.microsoft.com/office/drawing/2014/main" id="{0C2BDA5A-882A-9A33-4619-1FC53905BCCA}"/>
              </a:ext>
            </a:extLst>
          </p:cNvPr>
          <p:cNvSpPr txBox="1">
            <a:spLocks/>
          </p:cNvSpPr>
          <p:nvPr/>
        </p:nvSpPr>
        <p:spPr>
          <a:xfrm>
            <a:off x="347445" y="3728184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arrived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home just now. (Past tense.)</a:t>
            </a:r>
          </a:p>
        </p:txBody>
      </p:sp>
      <p:sp>
        <p:nvSpPr>
          <p:cNvPr id="29" name="c - vow">
            <a:extLst>
              <a:ext uri="{FF2B5EF4-FFF2-40B4-BE49-F238E27FC236}">
                <a16:creationId xmlns:a16="http://schemas.microsoft.com/office/drawing/2014/main" id="{8A7B1502-9EC0-0D1C-ED1D-B7D003FA4F26}"/>
              </a:ext>
            </a:extLst>
          </p:cNvPr>
          <p:cNvSpPr txBox="1">
            <a:spLocks/>
          </p:cNvSpPr>
          <p:nvPr/>
        </p:nvSpPr>
        <p:spPr>
          <a:xfrm>
            <a:off x="6362411" y="3771048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arrives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home just now.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(Present tense.)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9" name="c - vow">
            <a:extLst>
              <a:ext uri="{FF2B5EF4-FFF2-40B4-BE49-F238E27FC236}">
                <a16:creationId xmlns:a16="http://schemas.microsoft.com/office/drawing/2014/main" id="{FAFA8396-0521-BD40-B29C-2629DB96B2CA}"/>
              </a:ext>
            </a:extLst>
          </p:cNvPr>
          <p:cNvSpPr txBox="1">
            <a:spLocks/>
          </p:cNvSpPr>
          <p:nvPr/>
        </p:nvSpPr>
        <p:spPr>
          <a:xfrm>
            <a:off x="347445" y="4823196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children </a:t>
            </a:r>
            <a:r>
              <a:rPr lang="en-GB" sz="2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received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presents. 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(Past tense.)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0" name="c - vow">
            <a:extLst>
              <a:ext uri="{FF2B5EF4-FFF2-40B4-BE49-F238E27FC236}">
                <a16:creationId xmlns:a16="http://schemas.microsoft.com/office/drawing/2014/main" id="{D9576120-7DA7-A5CC-EF0D-608E581C271D}"/>
              </a:ext>
            </a:extLst>
          </p:cNvPr>
          <p:cNvSpPr txBox="1">
            <a:spLocks/>
          </p:cNvSpPr>
          <p:nvPr/>
        </p:nvSpPr>
        <p:spPr>
          <a:xfrm>
            <a:off x="6362411" y="4853356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children </a:t>
            </a:r>
            <a:r>
              <a:rPr lang="en-GB" sz="2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receive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(Present tense.)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429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shout.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purrs.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runs.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Love conquers all.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walks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shout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purrs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runs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Love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conquers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all.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walked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shouted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purred.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ran.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Love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conquered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all.</a:t>
            </a:r>
          </a:p>
        </p:txBody>
      </p:sp>
    </p:spTree>
    <p:extLst>
      <p:ext uri="{BB962C8B-B14F-4D97-AF65-F5344CB8AC3E}">
        <p14:creationId xmlns:p14="http://schemas.microsoft.com/office/powerpoint/2010/main" val="3168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Verb Tenses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2023-08-21T11:55:57Z</dcterms:modified>
</cp:coreProperties>
</file>