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81" r:id="rId2"/>
    <p:sldId id="274" r:id="rId3"/>
    <p:sldId id="364" r:id="rId4"/>
    <p:sldId id="363" r:id="rId5"/>
    <p:sldId id="375" r:id="rId6"/>
    <p:sldId id="382" r:id="rId7"/>
    <p:sldId id="365" r:id="rId8"/>
    <p:sldId id="383" r:id="rId9"/>
    <p:sldId id="384" r:id="rId10"/>
    <p:sldId id="385" r:id="rId11"/>
    <p:sldId id="360" r:id="rId12"/>
    <p:sldId id="366" r:id="rId13"/>
  </p:sldIdLst>
  <p:sldSz cx="12192000" cy="6858000"/>
  <p:notesSz cx="6858000" cy="9144000"/>
  <p:embeddedFontLst>
    <p:embeddedFont>
      <p:font typeface="Andika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A3E4F-D74D-4C61-A073-310E238FE0C2}" v="1" dt="2023-08-21T11:56:54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8A1A3E4F-D74D-4C61-A073-310E238FE0C2}"/>
    <pc:docChg chg="undo custSel modSld">
      <pc:chgData name="Glen Jones" userId="e846aaca-4b24-4b13-b0d0-f2308e16b284" providerId="ADAL" clId="{8A1A3E4F-D74D-4C61-A073-310E238FE0C2}" dt="2023-08-21T11:57:10.288" v="20" actId="1076"/>
      <pc:docMkLst>
        <pc:docMk/>
      </pc:docMkLst>
      <pc:sldChg chg="modSp mod">
        <pc:chgData name="Glen Jones" userId="e846aaca-4b24-4b13-b0d0-f2308e16b284" providerId="ADAL" clId="{8A1A3E4F-D74D-4C61-A073-310E238FE0C2}" dt="2023-08-21T11:57:10.288" v="20" actId="1076"/>
        <pc:sldMkLst>
          <pc:docMk/>
          <pc:sldMk cId="3201718585" sldId="365"/>
        </pc:sldMkLst>
        <pc:spChg chg="mod">
          <ac:chgData name="Glen Jones" userId="e846aaca-4b24-4b13-b0d0-f2308e16b284" providerId="ADAL" clId="{8A1A3E4F-D74D-4C61-A073-310E238FE0C2}" dt="2023-08-21T11:56:57.866" v="17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8A1A3E4F-D74D-4C61-A073-310E238FE0C2}" dt="2023-08-21T11:57:03.786" v="18" actId="1076"/>
          <ac:spMkLst>
            <pc:docMk/>
            <pc:sldMk cId="3201718585" sldId="365"/>
            <ac:spMk id="20" creationId="{EFB3E42E-74E0-BC66-5530-8E7D5C931189}"/>
          </ac:spMkLst>
        </pc:spChg>
        <pc:spChg chg="mod">
          <ac:chgData name="Glen Jones" userId="e846aaca-4b24-4b13-b0d0-f2308e16b284" providerId="ADAL" clId="{8A1A3E4F-D74D-4C61-A073-310E238FE0C2}" dt="2023-08-21T11:57:07.161" v="19" actId="1076"/>
          <ac:spMkLst>
            <pc:docMk/>
            <pc:sldMk cId="3201718585" sldId="365"/>
            <ac:spMk id="22" creationId="{00FBC207-0CD3-9481-6141-0FD23BCE1E15}"/>
          </ac:spMkLst>
        </pc:spChg>
        <pc:spChg chg="mod">
          <ac:chgData name="Glen Jones" userId="e846aaca-4b24-4b13-b0d0-f2308e16b284" providerId="ADAL" clId="{8A1A3E4F-D74D-4C61-A073-310E238FE0C2}" dt="2023-08-21T11:57:10.288" v="20" actId="1076"/>
          <ac:spMkLst>
            <pc:docMk/>
            <pc:sldMk cId="3201718585" sldId="365"/>
            <ac:spMk id="23" creationId="{6B63976E-372A-B663-3862-7818AC9235B8}"/>
          </ac:spMkLst>
        </pc:spChg>
        <pc:spChg chg="mod">
          <ac:chgData name="Glen Jones" userId="e846aaca-4b24-4b13-b0d0-f2308e16b284" providerId="ADAL" clId="{8A1A3E4F-D74D-4C61-A073-310E238FE0C2}" dt="2023-08-21T11:56:51.504" v="15" actId="6549"/>
          <ac:spMkLst>
            <pc:docMk/>
            <pc:sldMk cId="3201718585" sldId="365"/>
            <ac:spMk id="27" creationId="{345A62C7-6DA1-5F5F-4B5E-0551C569F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33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98345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2" y="279198"/>
            <a:ext cx="11497109" cy="10453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hear what’s wrong below?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AFD4FF-74C2-B32E-A1A5-C6ABE36FB5E2}"/>
              </a:ext>
            </a:extLst>
          </p:cNvPr>
          <p:cNvSpPr txBox="1">
            <a:spLocks/>
          </p:cNvSpPr>
          <p:nvPr/>
        </p:nvSpPr>
        <p:spPr>
          <a:xfrm>
            <a:off x="380852" y="1647204"/>
            <a:ext cx="11497109" cy="16884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Mrs Fenton was born next door to a school and felt destined to be a teacher. Her mother was a teacher and trains her daughters every day. The teacher life seems to suit Elizabeth, who thrived in a classroom.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E38F8C-4F53-DECB-EF2D-04B617BFE588}"/>
              </a:ext>
            </a:extLst>
          </p:cNvPr>
          <p:cNvSpPr txBox="1">
            <a:spLocks/>
          </p:cNvSpPr>
          <p:nvPr/>
        </p:nvSpPr>
        <p:spPr>
          <a:xfrm>
            <a:off x="380852" y="1654093"/>
            <a:ext cx="11497109" cy="1681549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Mrs Fenton was born next door to a school and felt destined to be a teacher. Her mother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was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a teacher and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trains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her daughters every day. The teacher life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seems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to suit Elizabeth, who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thrived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in a classroom.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6A8D74-9242-6132-F9ED-B2657BC9947B}"/>
              </a:ext>
            </a:extLst>
          </p:cNvPr>
          <p:cNvSpPr txBox="1">
            <a:spLocks/>
          </p:cNvSpPr>
          <p:nvPr/>
        </p:nvSpPr>
        <p:spPr>
          <a:xfrm>
            <a:off x="380852" y="3671578"/>
            <a:ext cx="11497109" cy="1454887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 of the verbs are in the present tense.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 of the verbs are in the past tense.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C571-0B71-928E-8223-1053D0412786}"/>
              </a:ext>
            </a:extLst>
          </p:cNvPr>
          <p:cNvSpPr txBox="1">
            <a:spLocks/>
          </p:cNvSpPr>
          <p:nvPr/>
        </p:nvSpPr>
        <p:spPr>
          <a:xfrm>
            <a:off x="380852" y="5456048"/>
            <a:ext cx="11497109" cy="934676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confuses the reader as to when things are happening. </a:t>
            </a:r>
          </a:p>
        </p:txBody>
      </p:sp>
    </p:spTree>
    <p:extLst>
      <p:ext uri="{BB962C8B-B14F-4D97-AF65-F5344CB8AC3E}">
        <p14:creationId xmlns:p14="http://schemas.microsoft.com/office/powerpoint/2010/main" val="31204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Can you fix the tenses of the verbs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in the below sentences?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613" y="2858275"/>
            <a:ext cx="5501369" cy="28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Glen worked hard and takes lots of breaks.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Zach loved to play and loves to run.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Hannah played piano and sings.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91305" y="207133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97349" y="1935548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180A99-B45B-B089-8DF0-E21D9B38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24" y="2462640"/>
            <a:ext cx="6620280" cy="39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Glen worked hard and took lots of breaks.</a:t>
            </a:r>
          </a:p>
          <a:p>
            <a:pPr defTabSz="444500">
              <a:lnSpc>
                <a:spcPct val="150000"/>
              </a:lnSpc>
              <a:spcBef>
                <a:spcPct val="0"/>
              </a:spcBef>
              <a:buNone/>
              <a:tabLst>
                <a:tab pos="541338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	Glen works hard and takes lots of breaks.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2. Zach loves to play and loves to run.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tabLst>
                <a:tab pos="541338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     Zach loved to play and loved to run.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3.  Hannah played piano and sang.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     Hannah plays piano and sings.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en-GB" altLang="en-US" sz="24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Tenses in Writing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theses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sat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sits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both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sentences, the cat is on the mat.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was on the mat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in the past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23120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vs Past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347445" y="157069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347445" y="255220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347445" y="353342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6465452" y="157069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6465452" y="255220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6465452" y="353342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347444" y="451464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6465452" y="452351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A68540-BC6A-BD5E-DC9A-4CC1E38E14B4}"/>
              </a:ext>
            </a:extLst>
          </p:cNvPr>
          <p:cNvSpPr txBox="1">
            <a:spLocks/>
          </p:cNvSpPr>
          <p:nvPr/>
        </p:nvSpPr>
        <p:spPr>
          <a:xfrm>
            <a:off x="6465452" y="551360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 ends in “ed”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3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379502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6232101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767841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767841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80366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758555"/>
            <a:ext cx="10751127" cy="2140220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09012" y="2803660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5432861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693951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892416" y="3791574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5012606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65534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5012606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67578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45A62C7-6DA1-5F5F-4B5E-0551C569F799}"/>
              </a:ext>
            </a:extLst>
          </p:cNvPr>
          <p:cNvSpPr txBox="1">
            <a:spLocks/>
          </p:cNvSpPr>
          <p:nvPr/>
        </p:nvSpPr>
        <p:spPr>
          <a:xfrm>
            <a:off x="33305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loved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sat,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ate chocolate as there was some smeared on her face.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61300" y="373360"/>
            <a:ext cx="11377035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paragraph is using the present tense and which paragraph is using the past? How do you know?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33050" y="2057059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ate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D0AAF7-BEDE-4699-66B5-AF304AE0B421}"/>
              </a:ext>
            </a:extLst>
          </p:cNvPr>
          <p:cNvSpPr txBox="1">
            <a:spLocks/>
          </p:cNvSpPr>
          <p:nvPr/>
        </p:nvSpPr>
        <p:spPr>
          <a:xfrm>
            <a:off x="625356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loves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sits,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eats chocolate as there is some smeared on her face.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B3E42E-74E0-BC66-5530-8E7D5C931189}"/>
              </a:ext>
            </a:extLst>
          </p:cNvPr>
          <p:cNvSpPr txBox="1">
            <a:spLocks/>
          </p:cNvSpPr>
          <p:nvPr/>
        </p:nvSpPr>
        <p:spPr>
          <a:xfrm>
            <a:off x="6262525" y="2092750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sits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eats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D174152-54E1-5E94-6E54-C04CEE28B4F2}"/>
              </a:ext>
            </a:extLst>
          </p:cNvPr>
          <p:cNvSpPr txBox="1">
            <a:spLocks/>
          </p:cNvSpPr>
          <p:nvPr/>
        </p:nvSpPr>
        <p:spPr>
          <a:xfrm>
            <a:off x="361303" y="5110932"/>
            <a:ext cx="1140528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ea typeface="Andika"/>
                <a:cs typeface="Andika"/>
              </a:rPr>
              <a:t>present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happens </a:t>
            </a:r>
            <a:r>
              <a:rPr lang="en-GB" sz="4000" dirty="0">
                <a:solidFill>
                  <a:srgbClr val="FFFF00"/>
                </a:solidFill>
                <a:ea typeface="Andika"/>
                <a:cs typeface="Andika"/>
              </a:rPr>
              <a:t>now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0FBC207-0CD3-9481-6141-0FD23BCE1E15}"/>
              </a:ext>
            </a:extLst>
          </p:cNvPr>
          <p:cNvSpPr txBox="1">
            <a:spLocks/>
          </p:cNvSpPr>
          <p:nvPr/>
        </p:nvSpPr>
        <p:spPr>
          <a:xfrm>
            <a:off x="361300" y="1471795"/>
            <a:ext cx="5466849" cy="42174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63976E-372A-B663-3862-7818AC9235B8}"/>
              </a:ext>
            </a:extLst>
          </p:cNvPr>
          <p:cNvSpPr txBox="1">
            <a:spLocks/>
          </p:cNvSpPr>
          <p:nvPr/>
        </p:nvSpPr>
        <p:spPr>
          <a:xfrm>
            <a:off x="6262525" y="1447581"/>
            <a:ext cx="5466849" cy="432376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tense is the paragraph below written 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380854" y="1700930"/>
            <a:ext cx="11497109" cy="270914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was Basil who thought of it first. Basil was a little boy with impudent blue eyes and a turned-up nose and Mary hated him. She played by herself under a tree. She made heaps of earth and paths for a garden and Basil came and stood near to watch her.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E4B6E-ED4E-D11D-48B8-3EF4EC706462}"/>
              </a:ext>
            </a:extLst>
          </p:cNvPr>
          <p:cNvSpPr txBox="1">
            <a:spLocks/>
          </p:cNvSpPr>
          <p:nvPr/>
        </p:nvSpPr>
        <p:spPr>
          <a:xfrm>
            <a:off x="9682307" y="4584431"/>
            <a:ext cx="2195656" cy="468749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Secret Garden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AFD4FF-74C2-B32E-A1A5-C6ABE36FB5E2}"/>
              </a:ext>
            </a:extLst>
          </p:cNvPr>
          <p:cNvSpPr txBox="1">
            <a:spLocks/>
          </p:cNvSpPr>
          <p:nvPr/>
        </p:nvSpPr>
        <p:spPr>
          <a:xfrm>
            <a:off x="380854" y="1683767"/>
            <a:ext cx="11497109" cy="270914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Basil who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thought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it first. Basil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 little boy with impudent blue eyes and a turned-up nose and Mary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hated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him. She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by herself under a tree. She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made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heaps of earth and paths for a garden and Basil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came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stood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near to watch her. 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tense are the paragraphs below written 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380854" y="1700930"/>
            <a:ext cx="11497109" cy="270914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she sits, a trifle loppy and loose-jointed. She looks me squarely in the face in a straightforward, honest manner, a twinkle where her shoe-button eyes reflect the electric light.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She smiles happily and continuously.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E4B6E-ED4E-D11D-48B8-3EF4EC706462}"/>
              </a:ext>
            </a:extLst>
          </p:cNvPr>
          <p:cNvSpPr txBox="1">
            <a:spLocks/>
          </p:cNvSpPr>
          <p:nvPr/>
        </p:nvSpPr>
        <p:spPr>
          <a:xfrm>
            <a:off x="8772525" y="4584431"/>
            <a:ext cx="3105438" cy="468749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Adapted from Raggedy Anne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AFD4FF-74C2-B32E-A1A5-C6ABE36FB5E2}"/>
              </a:ext>
            </a:extLst>
          </p:cNvPr>
          <p:cNvSpPr txBox="1">
            <a:spLocks/>
          </p:cNvSpPr>
          <p:nvPr/>
        </p:nvSpPr>
        <p:spPr>
          <a:xfrm>
            <a:off x="380854" y="1730958"/>
            <a:ext cx="11497109" cy="270914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There she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sits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, a trifle loppy and loose-jointed. She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looks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me squarely in the face in a straightforward, honest manner, a twinkle where her shoe-button eyes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reflect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the electric light.</a:t>
            </a:r>
          </a:p>
          <a:p>
            <a:pPr algn="ctr"/>
            <a:endParaRPr lang="en-GB" sz="2400" dirty="0">
              <a:solidFill>
                <a:schemeClr val="bg1"/>
              </a:solidFill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She </a:t>
            </a:r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smiles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happily and continuously.</a:t>
            </a:r>
          </a:p>
        </p:txBody>
      </p:sp>
    </p:spTree>
    <p:extLst>
      <p:ext uri="{BB962C8B-B14F-4D97-AF65-F5344CB8AC3E}">
        <p14:creationId xmlns:p14="http://schemas.microsoft.com/office/powerpoint/2010/main" val="28366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Andika</vt:lpstr>
      <vt:lpstr>Arial</vt:lpstr>
      <vt:lpstr>Office Theme</vt:lpstr>
      <vt:lpstr> How to Use this Powerpoint</vt:lpstr>
      <vt:lpstr>Verb Tenses in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fix the tenses of the verbs  in the below sentences?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2023-08-21T11:57:21Z</dcterms:modified>
</cp:coreProperties>
</file>