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81" r:id="rId2"/>
    <p:sldId id="274" r:id="rId3"/>
    <p:sldId id="364" r:id="rId4"/>
    <p:sldId id="384" r:id="rId5"/>
    <p:sldId id="375" r:id="rId6"/>
    <p:sldId id="382" r:id="rId7"/>
    <p:sldId id="379" r:id="rId8"/>
    <p:sldId id="383" r:id="rId9"/>
    <p:sldId id="376" r:id="rId10"/>
  </p:sldIdLst>
  <p:sldSz cx="12192000" cy="6858000"/>
  <p:notesSz cx="6858000" cy="9144000"/>
  <p:embeddedFontLst>
    <p:embeddedFont>
      <p:font typeface="Andika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35DA1D-E250-424E-9474-75229BFFC263}" v="4" dt="2023-08-21T11:59:42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E835DA1D-E250-424E-9474-75229BFFC263}"/>
    <pc:docChg chg="modSld">
      <pc:chgData name="Glen Jones" userId="e846aaca-4b24-4b13-b0d0-f2308e16b284" providerId="ADAL" clId="{E835DA1D-E250-424E-9474-75229BFFC263}" dt="2023-08-21T11:59:42.218" v="11" actId="207"/>
      <pc:docMkLst>
        <pc:docMk/>
      </pc:docMkLst>
      <pc:sldChg chg="modSp">
        <pc:chgData name="Glen Jones" userId="e846aaca-4b24-4b13-b0d0-f2308e16b284" providerId="ADAL" clId="{E835DA1D-E250-424E-9474-75229BFFC263}" dt="2023-08-21T11:59:42.218" v="11" actId="207"/>
        <pc:sldMkLst>
          <pc:docMk/>
          <pc:sldMk cId="3333690140" sldId="376"/>
        </pc:sldMkLst>
        <pc:spChg chg="mod">
          <ac:chgData name="Glen Jones" userId="e846aaca-4b24-4b13-b0d0-f2308e16b284" providerId="ADAL" clId="{E835DA1D-E250-424E-9474-75229BFFC263}" dt="2023-08-21T11:59:38.446" v="10" actId="207"/>
          <ac:spMkLst>
            <pc:docMk/>
            <pc:sldMk cId="3333690140" sldId="376"/>
            <ac:spMk id="24" creationId="{E7EC5DED-E8A6-ECEE-FB42-05E78D0CECA3}"/>
          </ac:spMkLst>
        </pc:spChg>
        <pc:spChg chg="mod">
          <ac:chgData name="Glen Jones" userId="e846aaca-4b24-4b13-b0d0-f2308e16b284" providerId="ADAL" clId="{E835DA1D-E250-424E-9474-75229BFFC263}" dt="2023-08-21T11:59:42.218" v="11" actId="207"/>
          <ac:spMkLst>
            <pc:docMk/>
            <pc:sldMk cId="3333690140" sldId="376"/>
            <ac:spMk id="25" creationId="{1EE2A0BF-AB96-31FA-F502-BD7DCDC349B0}"/>
          </ac:spMkLst>
        </pc:spChg>
      </pc:sldChg>
      <pc:sldChg chg="modSp">
        <pc:chgData name="Glen Jones" userId="e846aaca-4b24-4b13-b0d0-f2308e16b284" providerId="ADAL" clId="{E835DA1D-E250-424E-9474-75229BFFC263}" dt="2023-08-21T11:59:07.450" v="9" actId="20577"/>
        <pc:sldMkLst>
          <pc:docMk/>
          <pc:sldMk cId="1429616320" sldId="379"/>
        </pc:sldMkLst>
        <pc:spChg chg="mod">
          <ac:chgData name="Glen Jones" userId="e846aaca-4b24-4b13-b0d0-f2308e16b284" providerId="ADAL" clId="{E835DA1D-E250-424E-9474-75229BFFC263}" dt="2023-08-21T11:59:04.781" v="8" actId="20577"/>
          <ac:spMkLst>
            <pc:docMk/>
            <pc:sldMk cId="1429616320" sldId="379"/>
            <ac:spMk id="5" creationId="{BC1687F1-FE67-A960-F809-649EB1C4B13F}"/>
          </ac:spMkLst>
        </pc:spChg>
        <pc:spChg chg="mod">
          <ac:chgData name="Glen Jones" userId="e846aaca-4b24-4b13-b0d0-f2308e16b284" providerId="ADAL" clId="{E835DA1D-E250-424E-9474-75229BFFC263}" dt="2023-08-21T11:59:07.450" v="9" actId="20577"/>
          <ac:spMkLst>
            <pc:docMk/>
            <pc:sldMk cId="1429616320" sldId="379"/>
            <ac:spMk id="12" creationId="{C0290D6E-C7BE-09BB-74B7-5A3978C2771E}"/>
          </ac:spMkLst>
        </pc:spChg>
      </pc:sldChg>
      <pc:sldChg chg="modSp mod">
        <pc:chgData name="Glen Jones" userId="e846aaca-4b24-4b13-b0d0-f2308e16b284" providerId="ADAL" clId="{E835DA1D-E250-424E-9474-75229BFFC263}" dt="2023-08-21T11:58:51.014" v="7" actId="115"/>
        <pc:sldMkLst>
          <pc:docMk/>
          <pc:sldMk cId="175428608" sldId="382"/>
        </pc:sldMkLst>
        <pc:spChg chg="mod">
          <ac:chgData name="Glen Jones" userId="e846aaca-4b24-4b13-b0d0-f2308e16b284" providerId="ADAL" clId="{E835DA1D-E250-424E-9474-75229BFFC263}" dt="2023-08-21T11:58:44.489" v="5" actId="115"/>
          <ac:spMkLst>
            <pc:docMk/>
            <pc:sldMk cId="175428608" sldId="382"/>
            <ac:spMk id="10" creationId="{6014E4D6-C502-D0FE-9CE5-5FACBFF05F7A}"/>
          </ac:spMkLst>
        </pc:spChg>
        <pc:spChg chg="mod">
          <ac:chgData name="Glen Jones" userId="e846aaca-4b24-4b13-b0d0-f2308e16b284" providerId="ADAL" clId="{E835DA1D-E250-424E-9474-75229BFFC263}" dt="2023-08-21T11:58:51.014" v="7" actId="115"/>
          <ac:spMkLst>
            <pc:docMk/>
            <pc:sldMk cId="175428608" sldId="382"/>
            <ac:spMk id="11" creationId="{95FB78EA-5552-AB3B-97C0-6A9C86BAAE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911912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anchor="ctr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Progressive 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form of verbs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429198" y="1685707"/>
            <a:ext cx="11497109" cy="184467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type of word “</a:t>
            </a:r>
            <a:r>
              <a:rPr lang="en-GB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 is?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DA4A7-B125-1ADF-E72A-BCCC79278733}"/>
              </a:ext>
            </a:extLst>
          </p:cNvPr>
          <p:cNvSpPr txBox="1">
            <a:spLocks/>
          </p:cNvSpPr>
          <p:nvPr/>
        </p:nvSpPr>
        <p:spPr>
          <a:xfrm>
            <a:off x="429198" y="374483"/>
            <a:ext cx="11448765" cy="900135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on the mat.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984DDC-BC67-EB14-6DE8-9E83E520D167}"/>
              </a:ext>
            </a:extLst>
          </p:cNvPr>
          <p:cNvSpPr txBox="1">
            <a:spLocks/>
          </p:cNvSpPr>
          <p:nvPr/>
        </p:nvSpPr>
        <p:spPr>
          <a:xfrm>
            <a:off x="477544" y="3941469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Action words are called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0F2A43-837D-990F-1BA7-EB7D6D73BC02}"/>
              </a:ext>
            </a:extLst>
          </p:cNvPr>
          <p:cNvSpPr txBox="1">
            <a:spLocks/>
          </p:cNvSpPr>
          <p:nvPr/>
        </p:nvSpPr>
        <p:spPr>
          <a:xfrm>
            <a:off x="486801" y="5327365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“sat” is the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 this sentences.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974FA-DCCE-F769-A6A4-64A65870F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3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600173" y="245722"/>
            <a:ext cx="10991653" cy="119837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is the difference between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two sentences?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6440078" y="1689815"/>
            <a:ext cx="3773864" cy="882679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was sitting on the mat.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E924D-35FB-EDA3-87C4-12A229E26361}"/>
              </a:ext>
            </a:extLst>
          </p:cNvPr>
          <p:cNvSpPr txBox="1">
            <a:spLocks/>
          </p:cNvSpPr>
          <p:nvPr/>
        </p:nvSpPr>
        <p:spPr>
          <a:xfrm>
            <a:off x="1996912" y="1689815"/>
            <a:ext cx="3773864" cy="882679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is sitting on the mat.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E06D16-2E80-0FCC-AEE6-FE4C8CDE3B3D}"/>
              </a:ext>
            </a:extLst>
          </p:cNvPr>
          <p:cNvSpPr txBox="1">
            <a:spLocks/>
          </p:cNvSpPr>
          <p:nvPr/>
        </p:nvSpPr>
        <p:spPr>
          <a:xfrm>
            <a:off x="600173" y="2815867"/>
            <a:ext cx="10991653" cy="882679"/>
          </a:xfrm>
          <a:prstGeom prst="roundRect">
            <a:avLst>
              <a:gd name="adj" fmla="val 1276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did the cat sit on the mat in each sentence?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E40935-ECC2-1324-25D9-2F78CDAEF688}"/>
              </a:ext>
            </a:extLst>
          </p:cNvPr>
          <p:cNvSpPr txBox="1">
            <a:spLocks/>
          </p:cNvSpPr>
          <p:nvPr/>
        </p:nvSpPr>
        <p:spPr>
          <a:xfrm>
            <a:off x="600172" y="3941918"/>
            <a:ext cx="10991653" cy="2670359"/>
          </a:xfrm>
          <a:prstGeom prst="roundRect">
            <a:avLst>
              <a:gd name="adj" fmla="val 1276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sentence, the cat is on the mat </a:t>
            </a:r>
            <a:r>
              <a:rPr lang="en-GB" sz="3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now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ea typeface="Andika"/>
                <a:cs typeface="Andika"/>
              </a:rPr>
              <a:t>one</a:t>
            </a:r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 sentence, the cat was on the mat </a:t>
            </a:r>
            <a:r>
              <a:rPr lang="en-GB" sz="3200" b="1" u="sng" dirty="0">
                <a:solidFill>
                  <a:srgbClr val="FFFF00"/>
                </a:solidFill>
                <a:ea typeface="Andika"/>
                <a:cs typeface="Andika"/>
              </a:rPr>
              <a:t>in the past</a:t>
            </a:r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7774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47444" y="231203"/>
            <a:ext cx="11497109" cy="10872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 vs Present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669DA4-5F78-7B54-4A9E-FE877D998FBD}"/>
              </a:ext>
            </a:extLst>
          </p:cNvPr>
          <p:cNvSpPr txBox="1">
            <a:spLocks/>
          </p:cNvSpPr>
          <p:nvPr/>
        </p:nvSpPr>
        <p:spPr>
          <a:xfrm>
            <a:off x="6465452" y="1549698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66CD327-4634-1001-99CC-7D49C7428821}"/>
              </a:ext>
            </a:extLst>
          </p:cNvPr>
          <p:cNvSpPr txBox="1">
            <a:spLocks/>
          </p:cNvSpPr>
          <p:nvPr/>
        </p:nvSpPr>
        <p:spPr>
          <a:xfrm>
            <a:off x="6465452" y="2531208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Happening now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AD03537-86DE-72C8-49D5-4AC64228F923}"/>
              </a:ext>
            </a:extLst>
          </p:cNvPr>
          <p:cNvSpPr txBox="1">
            <a:spLocks/>
          </p:cNvSpPr>
          <p:nvPr/>
        </p:nvSpPr>
        <p:spPr>
          <a:xfrm>
            <a:off x="6465452" y="3512427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ea typeface="Andika"/>
                <a:cs typeface="Andika"/>
              </a:rPr>
              <a:t>am playing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E2379-3144-2DDB-941B-CA83BFB6054E}"/>
              </a:ext>
            </a:extLst>
          </p:cNvPr>
          <p:cNvSpPr txBox="1">
            <a:spLocks/>
          </p:cNvSpPr>
          <p:nvPr/>
        </p:nvSpPr>
        <p:spPr>
          <a:xfrm>
            <a:off x="347448" y="1566257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F9469D-0A7A-50F7-BE61-ECC511A09C62}"/>
              </a:ext>
            </a:extLst>
          </p:cNvPr>
          <p:cNvSpPr txBox="1">
            <a:spLocks/>
          </p:cNvSpPr>
          <p:nvPr/>
        </p:nvSpPr>
        <p:spPr>
          <a:xfrm>
            <a:off x="347448" y="2547767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Happened in the past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3CC0A2-5D10-4139-A2C3-5BBFA311B926}"/>
              </a:ext>
            </a:extLst>
          </p:cNvPr>
          <p:cNvSpPr txBox="1">
            <a:spLocks/>
          </p:cNvSpPr>
          <p:nvPr/>
        </p:nvSpPr>
        <p:spPr>
          <a:xfrm>
            <a:off x="347448" y="3528986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I </a:t>
            </a:r>
            <a:r>
              <a:rPr lang="en-GB" sz="2400" u="sng" dirty="0">
                <a:solidFill>
                  <a:schemeClr val="bg1"/>
                </a:solidFill>
                <a:ea typeface="Andika"/>
                <a:cs typeface="Andika"/>
              </a:rPr>
              <a:t>was playing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6D1E02-F428-8A5D-2F4E-4A88BE194B99}"/>
              </a:ext>
            </a:extLst>
          </p:cNvPr>
          <p:cNvSpPr txBox="1">
            <a:spLocks/>
          </p:cNvSpPr>
          <p:nvPr/>
        </p:nvSpPr>
        <p:spPr>
          <a:xfrm>
            <a:off x="6465451" y="4493646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 playing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B483DA-C19A-1448-9946-8311DC7DB866}"/>
              </a:ext>
            </a:extLst>
          </p:cNvPr>
          <p:cNvSpPr txBox="1">
            <a:spLocks/>
          </p:cNvSpPr>
          <p:nvPr/>
        </p:nvSpPr>
        <p:spPr>
          <a:xfrm>
            <a:off x="347448" y="4519076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 </a:t>
            </a:r>
            <a:r>
              <a:rPr lang="en-GB" sz="24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was playing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5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542DE4A-9861-241B-964D-DCD2CEC0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14E4D6-C502-D0FE-9CE5-5FACBFF05F7A}"/>
              </a:ext>
            </a:extLst>
          </p:cNvPr>
          <p:cNvSpPr txBox="1">
            <a:spLocks/>
          </p:cNvSpPr>
          <p:nvPr/>
        </p:nvSpPr>
        <p:spPr>
          <a:xfrm>
            <a:off x="379502" y="1801516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 working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FB78EA-5552-AB3B-97C0-6A9C86BAAE9C}"/>
              </a:ext>
            </a:extLst>
          </p:cNvPr>
          <p:cNvSpPr txBox="1">
            <a:spLocks/>
          </p:cNvSpPr>
          <p:nvPr/>
        </p:nvSpPr>
        <p:spPr>
          <a:xfrm>
            <a:off x="6232101" y="1801516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working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9D0ADC-2709-C109-037C-FC79DD5CEC80}"/>
              </a:ext>
            </a:extLst>
          </p:cNvPr>
          <p:cNvSpPr txBox="1">
            <a:spLocks/>
          </p:cNvSpPr>
          <p:nvPr/>
        </p:nvSpPr>
        <p:spPr>
          <a:xfrm>
            <a:off x="398789" y="767841"/>
            <a:ext cx="5466849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492DE8-55B8-A4A3-266E-132B4F1FACA7}"/>
              </a:ext>
            </a:extLst>
          </p:cNvPr>
          <p:cNvSpPr txBox="1">
            <a:spLocks/>
          </p:cNvSpPr>
          <p:nvPr/>
        </p:nvSpPr>
        <p:spPr>
          <a:xfrm>
            <a:off x="6255191" y="767841"/>
            <a:ext cx="5466849" cy="73913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D84136-D873-C06F-3918-02AD51340E96}"/>
              </a:ext>
            </a:extLst>
          </p:cNvPr>
          <p:cNvSpPr txBox="1">
            <a:spLocks/>
          </p:cNvSpPr>
          <p:nvPr/>
        </p:nvSpPr>
        <p:spPr>
          <a:xfrm>
            <a:off x="352610" y="2803661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 past.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2BBF31C-FBD3-15A1-1EA8-FEE53E15DA2A}"/>
              </a:ext>
            </a:extLst>
          </p:cNvPr>
          <p:cNvSpPr/>
          <p:nvPr/>
        </p:nvSpPr>
        <p:spPr>
          <a:xfrm>
            <a:off x="655782" y="3758555"/>
            <a:ext cx="10751127" cy="2140220"/>
          </a:xfrm>
          <a:prstGeom prst="roundRect">
            <a:avLst>
              <a:gd name="adj" fmla="val 742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67FC972-A7E2-800A-493B-0AB33C24BEDC}"/>
              </a:ext>
            </a:extLst>
          </p:cNvPr>
          <p:cNvSpPr txBox="1">
            <a:spLocks/>
          </p:cNvSpPr>
          <p:nvPr/>
        </p:nvSpPr>
        <p:spPr>
          <a:xfrm>
            <a:off x="6209012" y="2803660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Happening now.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8B2B8A-9AA3-2945-770D-623ABC61A232}"/>
              </a:ext>
            </a:extLst>
          </p:cNvPr>
          <p:cNvCxnSpPr/>
          <p:nvPr/>
        </p:nvCxnSpPr>
        <p:spPr>
          <a:xfrm>
            <a:off x="1265382" y="5432861"/>
            <a:ext cx="9855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6930A2-1836-5635-73DA-805068224B56}"/>
              </a:ext>
            </a:extLst>
          </p:cNvPr>
          <p:cNvCxnSpPr>
            <a:cxnSpLocks/>
          </p:cNvCxnSpPr>
          <p:nvPr/>
        </p:nvCxnSpPr>
        <p:spPr>
          <a:xfrm>
            <a:off x="6012873" y="4693951"/>
            <a:ext cx="0" cy="637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0DAFC97-C068-BEFA-5BA9-FEBDE62F2B1A}"/>
              </a:ext>
            </a:extLst>
          </p:cNvPr>
          <p:cNvSpPr txBox="1"/>
          <p:nvPr/>
        </p:nvSpPr>
        <p:spPr>
          <a:xfrm>
            <a:off x="4892416" y="3791574"/>
            <a:ext cx="2276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Now</a:t>
            </a:r>
          </a:p>
          <a:p>
            <a:pPr algn="ctr"/>
            <a:r>
              <a:rPr lang="en-GB" sz="2800" dirty="0"/>
              <a:t>The present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A64FA2-1A48-96A8-F471-1107C5B4BCD3}"/>
              </a:ext>
            </a:extLst>
          </p:cNvPr>
          <p:cNvCxnSpPr>
            <a:cxnSpLocks/>
          </p:cNvCxnSpPr>
          <p:nvPr/>
        </p:nvCxnSpPr>
        <p:spPr>
          <a:xfrm flipH="1">
            <a:off x="1339273" y="5012606"/>
            <a:ext cx="45171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3244C29-DD72-528E-7E24-8B470792A7B0}"/>
              </a:ext>
            </a:extLst>
          </p:cNvPr>
          <p:cNvSpPr txBox="1"/>
          <p:nvPr/>
        </p:nvSpPr>
        <p:spPr>
          <a:xfrm>
            <a:off x="2641873" y="4655342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past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D8A12C8-00ED-0849-BC78-1DA6381F7224}"/>
              </a:ext>
            </a:extLst>
          </p:cNvPr>
          <p:cNvCxnSpPr>
            <a:cxnSpLocks/>
          </p:cNvCxnSpPr>
          <p:nvPr/>
        </p:nvCxnSpPr>
        <p:spPr>
          <a:xfrm>
            <a:off x="6199776" y="5012606"/>
            <a:ext cx="4625243" cy="204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58EAE9D-9D01-8B7F-7EBE-D612672BD756}"/>
              </a:ext>
            </a:extLst>
          </p:cNvPr>
          <p:cNvSpPr txBox="1"/>
          <p:nvPr/>
        </p:nvSpPr>
        <p:spPr>
          <a:xfrm>
            <a:off x="7471945" y="4675787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17542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Heading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47445" y="609600"/>
            <a:ext cx="11497109" cy="174402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verbs and when the sentences are happening in the present or in the past?</a:t>
            </a:r>
          </a:p>
        </p:txBody>
      </p:sp>
      <p:sp>
        <p:nvSpPr>
          <p:cNvPr id="2" name="c - vow">
            <a:extLst>
              <a:ext uri="{FF2B5EF4-FFF2-40B4-BE49-F238E27FC236}">
                <a16:creationId xmlns:a16="http://schemas.microsoft.com/office/drawing/2014/main" id="{CFEE33DF-BF8A-551C-69C1-5C42C474908C}"/>
              </a:ext>
            </a:extLst>
          </p:cNvPr>
          <p:cNvSpPr txBox="1">
            <a:spLocks/>
          </p:cNvSpPr>
          <p:nvPr/>
        </p:nvSpPr>
        <p:spPr>
          <a:xfrm>
            <a:off x="347445" y="2774019"/>
            <a:ext cx="541532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was playing football yesterday.</a:t>
            </a:r>
          </a:p>
        </p:txBody>
      </p:sp>
      <p:sp>
        <p:nvSpPr>
          <p:cNvPr id="4" name="c - vow">
            <a:extLst>
              <a:ext uri="{FF2B5EF4-FFF2-40B4-BE49-F238E27FC236}">
                <a16:creationId xmlns:a16="http://schemas.microsoft.com/office/drawing/2014/main" id="{4D97DBD7-16CF-FB6A-2791-D3F7EDF07068}"/>
              </a:ext>
            </a:extLst>
          </p:cNvPr>
          <p:cNvSpPr txBox="1">
            <a:spLocks/>
          </p:cNvSpPr>
          <p:nvPr/>
        </p:nvSpPr>
        <p:spPr>
          <a:xfrm>
            <a:off x="6362413" y="2774019"/>
            <a:ext cx="541532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is playing football.</a:t>
            </a:r>
          </a:p>
        </p:txBody>
      </p:sp>
      <p:sp>
        <p:nvSpPr>
          <p:cNvPr id="14" name="c - vow">
            <a:extLst>
              <a:ext uri="{FF2B5EF4-FFF2-40B4-BE49-F238E27FC236}">
                <a16:creationId xmlns:a16="http://schemas.microsoft.com/office/drawing/2014/main" id="{E58DC5DD-CBD3-6397-D562-4AE2F87CD5B0}"/>
              </a:ext>
            </a:extLst>
          </p:cNvPr>
          <p:cNvSpPr txBox="1">
            <a:spLocks/>
          </p:cNvSpPr>
          <p:nvPr/>
        </p:nvSpPr>
        <p:spPr>
          <a:xfrm>
            <a:off x="347445" y="3755529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was playing piano.</a:t>
            </a:r>
          </a:p>
        </p:txBody>
      </p:sp>
      <p:sp>
        <p:nvSpPr>
          <p:cNvPr id="22" name="c - vow">
            <a:extLst>
              <a:ext uri="{FF2B5EF4-FFF2-40B4-BE49-F238E27FC236}">
                <a16:creationId xmlns:a16="http://schemas.microsoft.com/office/drawing/2014/main" id="{154DC940-292A-38DA-34AF-57D4B97E3EDD}"/>
              </a:ext>
            </a:extLst>
          </p:cNvPr>
          <p:cNvSpPr txBox="1">
            <a:spLocks/>
          </p:cNvSpPr>
          <p:nvPr/>
        </p:nvSpPr>
        <p:spPr>
          <a:xfrm>
            <a:off x="6362411" y="3798393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is playing piano. </a:t>
            </a:r>
          </a:p>
        </p:txBody>
      </p:sp>
      <p:sp>
        <p:nvSpPr>
          <p:cNvPr id="23" name="c - vow">
            <a:extLst>
              <a:ext uri="{FF2B5EF4-FFF2-40B4-BE49-F238E27FC236}">
                <a16:creationId xmlns:a16="http://schemas.microsoft.com/office/drawing/2014/main" id="{0FABC698-4DAA-91E5-90BA-31545CCBDC52}"/>
              </a:ext>
            </a:extLst>
          </p:cNvPr>
          <p:cNvSpPr txBox="1">
            <a:spLocks/>
          </p:cNvSpPr>
          <p:nvPr/>
        </p:nvSpPr>
        <p:spPr>
          <a:xfrm>
            <a:off x="347445" y="4853356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were receiving lots of presents.</a:t>
            </a:r>
          </a:p>
        </p:txBody>
      </p:sp>
      <p:sp>
        <p:nvSpPr>
          <p:cNvPr id="25" name="c - vow">
            <a:extLst>
              <a:ext uri="{FF2B5EF4-FFF2-40B4-BE49-F238E27FC236}">
                <a16:creationId xmlns:a16="http://schemas.microsoft.com/office/drawing/2014/main" id="{29D511BA-64FE-42E8-2D0F-9F5AB8D16CE0}"/>
              </a:ext>
            </a:extLst>
          </p:cNvPr>
          <p:cNvSpPr txBox="1">
            <a:spLocks/>
          </p:cNvSpPr>
          <p:nvPr/>
        </p:nvSpPr>
        <p:spPr>
          <a:xfrm>
            <a:off x="6362411" y="4896220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are receiving lots of presents.</a:t>
            </a:r>
          </a:p>
        </p:txBody>
      </p:sp>
      <p:sp>
        <p:nvSpPr>
          <p:cNvPr id="3" name="c - vow">
            <a:extLst>
              <a:ext uri="{FF2B5EF4-FFF2-40B4-BE49-F238E27FC236}">
                <a16:creationId xmlns:a16="http://schemas.microsoft.com/office/drawing/2014/main" id="{55A7B949-1499-3F2C-FCE1-6E36DA22D742}"/>
              </a:ext>
            </a:extLst>
          </p:cNvPr>
          <p:cNvSpPr txBox="1">
            <a:spLocks/>
          </p:cNvSpPr>
          <p:nvPr/>
        </p:nvSpPr>
        <p:spPr>
          <a:xfrm>
            <a:off x="347445" y="2786075"/>
            <a:ext cx="541532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 playing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 yesterday.</a:t>
            </a:r>
          </a:p>
        </p:txBody>
      </p:sp>
      <p:sp>
        <p:nvSpPr>
          <p:cNvPr id="5" name="c - vow">
            <a:extLst>
              <a:ext uri="{FF2B5EF4-FFF2-40B4-BE49-F238E27FC236}">
                <a16:creationId xmlns:a16="http://schemas.microsoft.com/office/drawing/2014/main" id="{BC1687F1-FE67-A960-F809-649EB1C4B13F}"/>
              </a:ext>
            </a:extLst>
          </p:cNvPr>
          <p:cNvSpPr txBox="1">
            <a:spLocks/>
          </p:cNvSpPr>
          <p:nvPr/>
        </p:nvSpPr>
        <p:spPr>
          <a:xfrm>
            <a:off x="347445" y="3741600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 playing</a:t>
            </a:r>
            <a:r>
              <a:rPr lang="en-GB" sz="22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piano.</a:t>
            </a:r>
          </a:p>
        </p:txBody>
      </p:sp>
      <p:sp>
        <p:nvSpPr>
          <p:cNvPr id="6" name="c - vow">
            <a:extLst>
              <a:ext uri="{FF2B5EF4-FFF2-40B4-BE49-F238E27FC236}">
                <a16:creationId xmlns:a16="http://schemas.microsoft.com/office/drawing/2014/main" id="{9C561AA9-4BE5-39AE-498C-F00401EFCDAC}"/>
              </a:ext>
            </a:extLst>
          </p:cNvPr>
          <p:cNvSpPr txBox="1">
            <a:spLocks/>
          </p:cNvSpPr>
          <p:nvPr/>
        </p:nvSpPr>
        <p:spPr>
          <a:xfrm>
            <a:off x="347445" y="4858408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were receiving</a:t>
            </a:r>
            <a:r>
              <a:rPr lang="en-GB" sz="22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lots of presents.</a:t>
            </a:r>
          </a:p>
        </p:txBody>
      </p:sp>
      <p:sp>
        <p:nvSpPr>
          <p:cNvPr id="11" name="c - vow">
            <a:extLst>
              <a:ext uri="{FF2B5EF4-FFF2-40B4-BE49-F238E27FC236}">
                <a16:creationId xmlns:a16="http://schemas.microsoft.com/office/drawing/2014/main" id="{66B30EC7-C0A9-DB39-D252-B9A190FD833C}"/>
              </a:ext>
            </a:extLst>
          </p:cNvPr>
          <p:cNvSpPr txBox="1">
            <a:spLocks/>
          </p:cNvSpPr>
          <p:nvPr/>
        </p:nvSpPr>
        <p:spPr>
          <a:xfrm>
            <a:off x="6362413" y="2756446"/>
            <a:ext cx="5415326" cy="697054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playing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football.</a:t>
            </a:r>
          </a:p>
        </p:txBody>
      </p:sp>
      <p:sp>
        <p:nvSpPr>
          <p:cNvPr id="12" name="c - vow">
            <a:extLst>
              <a:ext uri="{FF2B5EF4-FFF2-40B4-BE49-F238E27FC236}">
                <a16:creationId xmlns:a16="http://schemas.microsoft.com/office/drawing/2014/main" id="{C0290D6E-C7BE-09BB-74B7-5A3978C2771E}"/>
              </a:ext>
            </a:extLst>
          </p:cNvPr>
          <p:cNvSpPr txBox="1">
            <a:spLocks/>
          </p:cNvSpPr>
          <p:nvPr/>
        </p:nvSpPr>
        <p:spPr>
          <a:xfrm>
            <a:off x="6362411" y="3780820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playing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piano. </a:t>
            </a:r>
          </a:p>
        </p:txBody>
      </p:sp>
      <p:sp>
        <p:nvSpPr>
          <p:cNvPr id="13" name="c - vow">
            <a:extLst>
              <a:ext uri="{FF2B5EF4-FFF2-40B4-BE49-F238E27FC236}">
                <a16:creationId xmlns:a16="http://schemas.microsoft.com/office/drawing/2014/main" id="{756181D4-C919-DCDB-843D-DBDF70BB8D78}"/>
              </a:ext>
            </a:extLst>
          </p:cNvPr>
          <p:cNvSpPr txBox="1">
            <a:spLocks/>
          </p:cNvSpPr>
          <p:nvPr/>
        </p:nvSpPr>
        <p:spPr>
          <a:xfrm>
            <a:off x="6362411" y="4878647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children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are receiving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lots of presents.</a:t>
            </a:r>
          </a:p>
        </p:txBody>
      </p:sp>
    </p:spTree>
    <p:extLst>
      <p:ext uri="{BB962C8B-B14F-4D97-AF65-F5344CB8AC3E}">
        <p14:creationId xmlns:p14="http://schemas.microsoft.com/office/powerpoint/2010/main" val="1429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7F3B09-C816-2A8D-0C96-1E29B663906C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verb.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F3F8EE8-2C33-C7F9-A4B1-E16AEC8C94DD}"/>
              </a:ext>
            </a:extLst>
          </p:cNvPr>
          <p:cNvSpPr txBox="1">
            <a:spLocks/>
          </p:cNvSpPr>
          <p:nvPr/>
        </p:nvSpPr>
        <p:spPr>
          <a:xfrm>
            <a:off x="380854" y="309125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verb.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Change the verb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from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tense.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B4371-F3AD-09AE-1A95-8C755872E7B3}"/>
              </a:ext>
            </a:extLst>
          </p:cNvPr>
          <p:cNvSpPr txBox="1">
            <a:spLocks/>
          </p:cNvSpPr>
          <p:nvPr/>
        </p:nvSpPr>
        <p:spPr>
          <a:xfrm>
            <a:off x="571922" y="175293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is walking.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6ADBD-C4DC-4FE5-8BDB-309AA9F5EDF9}"/>
              </a:ext>
            </a:extLst>
          </p:cNvPr>
          <p:cNvSpPr txBox="1">
            <a:spLocks/>
          </p:cNvSpPr>
          <p:nvPr/>
        </p:nvSpPr>
        <p:spPr>
          <a:xfrm>
            <a:off x="571922" y="2617072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women is shouting.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46E1B8-5F3C-73BD-F48A-F55EE30A1B57}"/>
              </a:ext>
            </a:extLst>
          </p:cNvPr>
          <p:cNvSpPr txBox="1">
            <a:spLocks/>
          </p:cNvSpPr>
          <p:nvPr/>
        </p:nvSpPr>
        <p:spPr>
          <a:xfrm>
            <a:off x="571922" y="3481214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is purring.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53DFE9-374D-5294-C543-BAAA80D459BE}"/>
              </a:ext>
            </a:extLst>
          </p:cNvPr>
          <p:cNvSpPr txBox="1">
            <a:spLocks/>
          </p:cNvSpPr>
          <p:nvPr/>
        </p:nvSpPr>
        <p:spPr>
          <a:xfrm>
            <a:off x="571922" y="4345356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 is running.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141799-03C2-AE43-17F1-89FE1F85BDD3}"/>
              </a:ext>
            </a:extLst>
          </p:cNvPr>
          <p:cNvSpPr txBox="1">
            <a:spLocks/>
          </p:cNvSpPr>
          <p:nvPr/>
        </p:nvSpPr>
        <p:spPr>
          <a:xfrm>
            <a:off x="571922" y="520950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king is thinking.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6DFFD9-8791-5005-C1DB-2066A019306E}"/>
              </a:ext>
            </a:extLst>
          </p:cNvPr>
          <p:cNvSpPr txBox="1">
            <a:spLocks/>
          </p:cNvSpPr>
          <p:nvPr/>
        </p:nvSpPr>
        <p:spPr>
          <a:xfrm>
            <a:off x="4065749" y="178096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walking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D944A8-969F-8DA0-3C21-6CE35B7D9A59}"/>
              </a:ext>
            </a:extLst>
          </p:cNvPr>
          <p:cNvSpPr txBox="1">
            <a:spLocks/>
          </p:cNvSpPr>
          <p:nvPr/>
        </p:nvSpPr>
        <p:spPr>
          <a:xfrm>
            <a:off x="4065749" y="2645109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women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shouting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C030C90-2402-7A6A-5155-E73C11282F10}"/>
              </a:ext>
            </a:extLst>
          </p:cNvPr>
          <p:cNvSpPr txBox="1">
            <a:spLocks/>
          </p:cNvSpPr>
          <p:nvPr/>
        </p:nvSpPr>
        <p:spPr>
          <a:xfrm>
            <a:off x="4065749" y="3509251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purring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55D179-DA57-71B2-851E-C7912D5C833A}"/>
              </a:ext>
            </a:extLst>
          </p:cNvPr>
          <p:cNvSpPr txBox="1">
            <a:spLocks/>
          </p:cNvSpPr>
          <p:nvPr/>
        </p:nvSpPr>
        <p:spPr>
          <a:xfrm>
            <a:off x="4065749" y="4373393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running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63F718-F6D1-8304-8E15-373177BB1548}"/>
              </a:ext>
            </a:extLst>
          </p:cNvPr>
          <p:cNvSpPr txBox="1">
            <a:spLocks/>
          </p:cNvSpPr>
          <p:nvPr/>
        </p:nvSpPr>
        <p:spPr>
          <a:xfrm>
            <a:off x="4065749" y="523753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king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is thinking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1F6791-386F-2B1B-4315-5A6410C5066F}"/>
              </a:ext>
            </a:extLst>
          </p:cNvPr>
          <p:cNvSpPr txBox="1">
            <a:spLocks/>
          </p:cNvSpPr>
          <p:nvPr/>
        </p:nvSpPr>
        <p:spPr>
          <a:xfrm>
            <a:off x="7559575" y="175293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 walking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598162A-672E-4471-F558-68D0BB8EBC68}"/>
              </a:ext>
            </a:extLst>
          </p:cNvPr>
          <p:cNvSpPr txBox="1">
            <a:spLocks/>
          </p:cNvSpPr>
          <p:nvPr/>
        </p:nvSpPr>
        <p:spPr>
          <a:xfrm>
            <a:off x="7559575" y="2617072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women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was shouting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139C3A-816F-DF09-AC31-FD3659F3C6D4}"/>
              </a:ext>
            </a:extLst>
          </p:cNvPr>
          <p:cNvSpPr txBox="1">
            <a:spLocks/>
          </p:cNvSpPr>
          <p:nvPr/>
        </p:nvSpPr>
        <p:spPr>
          <a:xfrm>
            <a:off x="7559575" y="3481214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cat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was purring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7EC5DED-E8A6-ECEE-FB42-05E78D0CECA3}"/>
              </a:ext>
            </a:extLst>
          </p:cNvPr>
          <p:cNvSpPr txBox="1">
            <a:spLocks/>
          </p:cNvSpPr>
          <p:nvPr/>
        </p:nvSpPr>
        <p:spPr>
          <a:xfrm>
            <a:off x="7559575" y="4345356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girl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was running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EE2A0BF-AB96-31FA-F502-BD7DCDC349B0}"/>
              </a:ext>
            </a:extLst>
          </p:cNvPr>
          <p:cNvSpPr txBox="1">
            <a:spLocks/>
          </p:cNvSpPr>
          <p:nvPr/>
        </p:nvSpPr>
        <p:spPr>
          <a:xfrm>
            <a:off x="7559575" y="520950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king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was thinking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0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7F3B09-C816-2A8D-0C96-1E29B663906C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verb.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F3F8EE8-2C33-C7F9-A4B1-E16AEC8C94DD}"/>
              </a:ext>
            </a:extLst>
          </p:cNvPr>
          <p:cNvSpPr txBox="1">
            <a:spLocks/>
          </p:cNvSpPr>
          <p:nvPr/>
        </p:nvSpPr>
        <p:spPr>
          <a:xfrm>
            <a:off x="380854" y="309125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verb.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Change the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from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past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tense.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B4371-F3AD-09AE-1A95-8C755872E7B3}"/>
              </a:ext>
            </a:extLst>
          </p:cNvPr>
          <p:cNvSpPr txBox="1">
            <a:spLocks/>
          </p:cNvSpPr>
          <p:nvPr/>
        </p:nvSpPr>
        <p:spPr>
          <a:xfrm>
            <a:off x="571922" y="175293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ball was bouncing.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6ADBD-C4DC-4FE5-8BDB-309AA9F5EDF9}"/>
              </a:ext>
            </a:extLst>
          </p:cNvPr>
          <p:cNvSpPr txBox="1">
            <a:spLocks/>
          </p:cNvSpPr>
          <p:nvPr/>
        </p:nvSpPr>
        <p:spPr>
          <a:xfrm>
            <a:off x="571922" y="2617072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was kicking.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46E1B8-5F3C-73BD-F48A-F55EE30A1B57}"/>
              </a:ext>
            </a:extLst>
          </p:cNvPr>
          <p:cNvSpPr txBox="1">
            <a:spLocks/>
          </p:cNvSpPr>
          <p:nvPr/>
        </p:nvSpPr>
        <p:spPr>
          <a:xfrm>
            <a:off x="571922" y="3481214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 was barking.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53DFE9-374D-5294-C543-BAAA80D459BE}"/>
              </a:ext>
            </a:extLst>
          </p:cNvPr>
          <p:cNvSpPr txBox="1">
            <a:spLocks/>
          </p:cNvSpPr>
          <p:nvPr/>
        </p:nvSpPr>
        <p:spPr>
          <a:xfrm>
            <a:off x="571922" y="4345356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 were singing.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141799-03C2-AE43-17F1-89FE1F85BDD3}"/>
              </a:ext>
            </a:extLst>
          </p:cNvPr>
          <p:cNvSpPr txBox="1">
            <a:spLocks/>
          </p:cNvSpPr>
          <p:nvPr/>
        </p:nvSpPr>
        <p:spPr>
          <a:xfrm>
            <a:off x="571922" y="520950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teachers were smiling.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6DFFD9-8791-5005-C1DB-2066A019306E}"/>
              </a:ext>
            </a:extLst>
          </p:cNvPr>
          <p:cNvSpPr txBox="1">
            <a:spLocks/>
          </p:cNvSpPr>
          <p:nvPr/>
        </p:nvSpPr>
        <p:spPr>
          <a:xfrm>
            <a:off x="4065749" y="178096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ball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 bouncing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D944A8-969F-8DA0-3C21-6CE35B7D9A59}"/>
              </a:ext>
            </a:extLst>
          </p:cNvPr>
          <p:cNvSpPr txBox="1">
            <a:spLocks/>
          </p:cNvSpPr>
          <p:nvPr/>
        </p:nvSpPr>
        <p:spPr>
          <a:xfrm>
            <a:off x="4065749" y="2645109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 kicking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C030C90-2402-7A6A-5155-E73C11282F10}"/>
              </a:ext>
            </a:extLst>
          </p:cNvPr>
          <p:cNvSpPr txBox="1">
            <a:spLocks/>
          </p:cNvSpPr>
          <p:nvPr/>
        </p:nvSpPr>
        <p:spPr>
          <a:xfrm>
            <a:off x="4065749" y="3509251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was barking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55D179-DA57-71B2-851E-C7912D5C833A}"/>
              </a:ext>
            </a:extLst>
          </p:cNvPr>
          <p:cNvSpPr txBox="1">
            <a:spLocks/>
          </p:cNvSpPr>
          <p:nvPr/>
        </p:nvSpPr>
        <p:spPr>
          <a:xfrm>
            <a:off x="4065749" y="4373393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were singing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63F718-F6D1-8304-8E15-373177BB1548}"/>
              </a:ext>
            </a:extLst>
          </p:cNvPr>
          <p:cNvSpPr txBox="1">
            <a:spLocks/>
          </p:cNvSpPr>
          <p:nvPr/>
        </p:nvSpPr>
        <p:spPr>
          <a:xfrm>
            <a:off x="4065749" y="523753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teachers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were smiling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1F6791-386F-2B1B-4315-5A6410C5066F}"/>
              </a:ext>
            </a:extLst>
          </p:cNvPr>
          <p:cNvSpPr txBox="1">
            <a:spLocks/>
          </p:cNvSpPr>
          <p:nvPr/>
        </p:nvSpPr>
        <p:spPr>
          <a:xfrm>
            <a:off x="7559575" y="175293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A ball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is bouncing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598162A-672E-4471-F558-68D0BB8EBC68}"/>
              </a:ext>
            </a:extLst>
          </p:cNvPr>
          <p:cNvSpPr txBox="1">
            <a:spLocks/>
          </p:cNvSpPr>
          <p:nvPr/>
        </p:nvSpPr>
        <p:spPr>
          <a:xfrm>
            <a:off x="7559575" y="2617072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girl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is kicking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139C3A-816F-DF09-AC31-FD3659F3C6D4}"/>
              </a:ext>
            </a:extLst>
          </p:cNvPr>
          <p:cNvSpPr txBox="1">
            <a:spLocks/>
          </p:cNvSpPr>
          <p:nvPr/>
        </p:nvSpPr>
        <p:spPr>
          <a:xfrm>
            <a:off x="7559575" y="3481214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dog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is barking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7EC5DED-E8A6-ECEE-FB42-05E78D0CECA3}"/>
              </a:ext>
            </a:extLst>
          </p:cNvPr>
          <p:cNvSpPr txBox="1">
            <a:spLocks/>
          </p:cNvSpPr>
          <p:nvPr/>
        </p:nvSpPr>
        <p:spPr>
          <a:xfrm>
            <a:off x="7559575" y="4345356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boys</a:t>
            </a:r>
            <a:r>
              <a:rPr lang="en-GB" sz="2400" dirty="0">
                <a:solidFill>
                  <a:srgbClr val="FF0000"/>
                </a:solidFill>
                <a:ea typeface="Andika"/>
                <a:cs typeface="Andika"/>
              </a:rPr>
              <a:t>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are singing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EE2A0BF-AB96-31FA-F502-BD7DCDC349B0}"/>
              </a:ext>
            </a:extLst>
          </p:cNvPr>
          <p:cNvSpPr txBox="1">
            <a:spLocks/>
          </p:cNvSpPr>
          <p:nvPr/>
        </p:nvSpPr>
        <p:spPr>
          <a:xfrm>
            <a:off x="7559575" y="520950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teachers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are  smiling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6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Andika</vt:lpstr>
      <vt:lpstr>Arial</vt:lpstr>
      <vt:lpstr>Office Theme</vt:lpstr>
      <vt:lpstr> How to Use this Powerpoint</vt:lpstr>
      <vt:lpstr>Progressive  form of 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2023-08-21T11:59:47Z</dcterms:modified>
</cp:coreProperties>
</file>