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377" r:id="rId2"/>
    <p:sldId id="274" r:id="rId3"/>
    <p:sldId id="379" r:id="rId4"/>
    <p:sldId id="365" r:id="rId5"/>
    <p:sldId id="380" r:id="rId6"/>
    <p:sldId id="378" r:id="rId7"/>
    <p:sldId id="363" r:id="rId8"/>
    <p:sldId id="382" r:id="rId9"/>
    <p:sldId id="383" r:id="rId10"/>
    <p:sldId id="360" r:id="rId11"/>
    <p:sldId id="366" r:id="rId12"/>
  </p:sldIdLst>
  <p:sldSz cx="12192000" cy="6858000"/>
  <p:notesSz cx="6858000" cy="9144000"/>
  <p:embeddedFontLst>
    <p:embeddedFont>
      <p:font typeface="Andika" panose="020B0604020202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6B251-B346-43A0-8D37-851CDA852ED8}" v="12" dt="2023-07-24T10:30:25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07/08/2023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3 sentences.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1 minute to think of an 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b="1" u="sng" dirty="0">
                <a:solidFill>
                  <a:schemeClr val="bg1"/>
                </a:solidFill>
              </a:rPr>
              <a:t>adverb</a:t>
            </a:r>
            <a:r>
              <a:rPr lang="en-GB" altLang="en-US" sz="2800" dirty="0">
                <a:solidFill>
                  <a:schemeClr val="bg1"/>
                </a:solidFill>
              </a:rPr>
              <a:t> to add each sentence!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028DBC8-8CE7-535D-2C37-A098FD6A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The boy talks in the classroom.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D34FF-66FE-B537-FB86-2F460A842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The girl chats on her phone.</a:t>
            </a:r>
          </a:p>
        </p:txBody>
      </p: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260658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Aimee flies above the ground.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3012329" y="2323033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981015" y="2323033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about?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3" y="3298368"/>
            <a:ext cx="2802563" cy="3489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C527B6-C33E-4BE1-202D-C6D7DFF83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934478" cy="5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2.	The boy talks </a:t>
            </a:r>
            <a:r>
              <a:rPr lang="en-GB" altLang="en-US" sz="2000" b="1" u="sng" dirty="0">
                <a:solidFill>
                  <a:srgbClr val="FF0000"/>
                </a:solidFill>
                <a:latin typeface="Andika" panose="02000000000000000000" pitchFamily="2" charset="0"/>
              </a:rPr>
              <a:t>excitedly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 in the classroom.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78E46-E808-200E-6BDE-12FABC5AE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5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3.	The girl </a:t>
            </a:r>
            <a:r>
              <a:rPr lang="en-GB" altLang="en-US" sz="2000" b="1" u="sng" dirty="0">
                <a:solidFill>
                  <a:srgbClr val="FF0000"/>
                </a:solidFill>
                <a:latin typeface="Andika" panose="02000000000000000000" pitchFamily="2" charset="0"/>
              </a:rPr>
              <a:t>rarely</a:t>
            </a:r>
            <a:r>
              <a:rPr lang="en-GB" altLang="en-US" sz="2000" b="1" dirty="0">
                <a:solidFill>
                  <a:srgbClr val="FF0000"/>
                </a:solidFill>
                <a:latin typeface="Andika" panose="02000000000000000000" pitchFamily="2" charset="0"/>
              </a:rPr>
              <a:t> 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chats on her phone.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D18F02-EA40-0D93-007D-BF0177441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6" y="2606582"/>
            <a:ext cx="6934479" cy="5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1.	Aimee flies </a:t>
            </a:r>
            <a:r>
              <a:rPr lang="en-GB" altLang="en-US" sz="2000" b="1" u="sng" dirty="0">
                <a:solidFill>
                  <a:srgbClr val="FF0000"/>
                </a:solidFill>
                <a:latin typeface="Andika" panose="02000000000000000000" pitchFamily="2" charset="0"/>
              </a:rPr>
              <a:t>calmly</a:t>
            </a:r>
            <a:r>
              <a:rPr lang="en-GB" altLang="en-US" sz="2000" b="1" dirty="0">
                <a:solidFill>
                  <a:srgbClr val="FF0000"/>
                </a:solidFill>
                <a:latin typeface="Andika" panose="02000000000000000000" pitchFamily="2" charset="0"/>
              </a:rPr>
              <a:t> 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above the ground.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an action word.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682865" y="221818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7572793" y="2244655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run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verbs.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1792937" y="22181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cook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1792936" y="303932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cooking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1792936" y="386047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cooked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4682865" y="304096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4682865" y="386047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7572793" y="305339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running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7572791" y="385045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ran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407482" y="5446747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6" grpId="0" animBg="1"/>
      <p:bldP spid="13" grpId="0" animBg="1"/>
      <p:bldP spid="16" grpId="0" animBg="1"/>
      <p:bldP spid="19" grpId="0" animBg="1"/>
      <p:bldP spid="20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9" name="Title 1">
            <a:extLst>
              <a:ext uri="{FF2B5EF4-FFF2-40B4-BE49-F238E27FC236}">
                <a16:creationId xmlns:a16="http://schemas.microsoft.com/office/drawing/2014/main" id="{4331DDF5-8C12-1869-AE9C-E56C058E84D7}"/>
              </a:ext>
            </a:extLst>
          </p:cNvPr>
          <p:cNvSpPr txBox="1">
            <a:spLocks/>
          </p:cNvSpPr>
          <p:nvPr/>
        </p:nvSpPr>
        <p:spPr>
          <a:xfrm>
            <a:off x="3286839" y="170564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86839" y="169285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73354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studying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are verbs?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watch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wander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winning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wanted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like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entertain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study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6875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studied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to collect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036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90971" y="49640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 play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87337" y="169828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to listen - verb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296076" y="249477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like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29669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learn - verb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7263" y="329669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to collect - verb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7E90E2-1C1E-0779-759A-76B0D409709D}"/>
              </a:ext>
            </a:extLst>
          </p:cNvPr>
          <p:cNvSpPr txBox="1">
            <a:spLocks/>
          </p:cNvSpPr>
          <p:nvPr/>
        </p:nvSpPr>
        <p:spPr>
          <a:xfrm>
            <a:off x="3290557" y="412786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D16E5-464B-947E-7A65-437A4E7AA73D}"/>
              </a:ext>
            </a:extLst>
          </p:cNvPr>
          <p:cNvSpPr txBox="1"/>
          <p:nvPr/>
        </p:nvSpPr>
        <p:spPr>
          <a:xfrm>
            <a:off x="6194191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B804B-3135-7CCA-01DB-6C114B813AFE}"/>
              </a:ext>
            </a:extLst>
          </p:cNvPr>
          <p:cNvSpPr txBox="1"/>
          <p:nvPr/>
        </p:nvSpPr>
        <p:spPr>
          <a:xfrm>
            <a:off x="9090971" y="4129182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 - noun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CA93A-C551-DC92-BC15-2959361D5597}"/>
              </a:ext>
            </a:extLst>
          </p:cNvPr>
          <p:cNvSpPr txBox="1"/>
          <p:nvPr/>
        </p:nvSpPr>
        <p:spPr>
          <a:xfrm>
            <a:off x="9066695" y="169593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studying - verb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00EC3B-1B48-6F2D-D386-D9BA47EBD0B9}"/>
              </a:ext>
            </a:extLst>
          </p:cNvPr>
          <p:cNvSpPr txBox="1"/>
          <p:nvPr/>
        </p:nvSpPr>
        <p:spPr>
          <a:xfrm>
            <a:off x="418053" y="166442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to walk - verb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7591CB-FFE3-ED44-3A2F-BBDCEB010B2C}"/>
              </a:ext>
            </a:extLst>
          </p:cNvPr>
          <p:cNvSpPr txBox="1"/>
          <p:nvPr/>
        </p:nvSpPr>
        <p:spPr>
          <a:xfrm>
            <a:off x="379774" y="246797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 watch - verb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6923A7-231B-8847-452B-43516481E43E}"/>
              </a:ext>
            </a:extLst>
          </p:cNvPr>
          <p:cNvSpPr txBox="1"/>
          <p:nvPr/>
        </p:nvSpPr>
        <p:spPr>
          <a:xfrm>
            <a:off x="418053" y="330434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 wander - verb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9B0902-CF01-D164-D3C0-581BBA6A5A17}"/>
              </a:ext>
            </a:extLst>
          </p:cNvPr>
          <p:cNvSpPr txBox="1"/>
          <p:nvPr/>
        </p:nvSpPr>
        <p:spPr>
          <a:xfrm>
            <a:off x="418053" y="412548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winning - verb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9B1341-37F8-B8D3-F534-91F1B393C90F}"/>
              </a:ext>
            </a:extLst>
          </p:cNvPr>
          <p:cNvSpPr txBox="1"/>
          <p:nvPr/>
        </p:nvSpPr>
        <p:spPr>
          <a:xfrm>
            <a:off x="389010" y="4951911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wanted - verb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BAC80754-5FC8-137C-26C0-AC78FAC7A8E7}"/>
              </a:ext>
            </a:extLst>
          </p:cNvPr>
          <p:cNvSpPr txBox="1">
            <a:spLocks/>
          </p:cNvSpPr>
          <p:nvPr/>
        </p:nvSpPr>
        <p:spPr>
          <a:xfrm>
            <a:off x="3301128" y="495191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entertain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B1D6C4-4246-CD30-8AE4-184BCD98B426}"/>
              </a:ext>
            </a:extLst>
          </p:cNvPr>
          <p:cNvSpPr txBox="1"/>
          <p:nvPr/>
        </p:nvSpPr>
        <p:spPr>
          <a:xfrm>
            <a:off x="6176768" y="249740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 study - verb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5672B0-543F-C399-3434-4BC1CC2FFEF5}"/>
              </a:ext>
            </a:extLst>
          </p:cNvPr>
          <p:cNvSpPr txBox="1"/>
          <p:nvPr/>
        </p:nvSpPr>
        <p:spPr>
          <a:xfrm>
            <a:off x="6197908" y="41290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to work - verb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E0CAFE4-93BE-6043-9C70-24ABD8D20F9E}"/>
              </a:ext>
            </a:extLst>
          </p:cNvPr>
          <p:cNvSpPr txBox="1"/>
          <p:nvPr/>
        </p:nvSpPr>
        <p:spPr>
          <a:xfrm>
            <a:off x="6204762" y="49367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win - verb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40A903-AC4D-9D25-7ED6-2A3FF5AA9743}"/>
              </a:ext>
            </a:extLst>
          </p:cNvPr>
          <p:cNvSpPr txBox="1"/>
          <p:nvPr/>
        </p:nvSpPr>
        <p:spPr>
          <a:xfrm>
            <a:off x="9087837" y="2561147"/>
            <a:ext cx="2664000" cy="5788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studied  - verb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CDC44A1-F9F8-205C-E4E1-F43B07286571}"/>
              </a:ext>
            </a:extLst>
          </p:cNvPr>
          <p:cNvSpPr txBox="1"/>
          <p:nvPr/>
        </p:nvSpPr>
        <p:spPr>
          <a:xfrm>
            <a:off x="9087254" y="496166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 play - verb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5" grpId="0" animBg="1"/>
      <p:bldP spid="36" grpId="0" animBg="1"/>
      <p:bldP spid="37" grpId="0" animBg="1"/>
      <p:bldP spid="45" grpId="0" animBg="1"/>
      <p:bldP spid="5" grpId="0" animBg="1"/>
      <p:bldP spid="7" grpId="0" animBg="1"/>
      <p:bldP spid="8" grpId="0" animBg="1"/>
      <p:bldP spid="10" grpId="0" animBg="1"/>
      <p:bldP spid="30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these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BC127B9-5B64-1AEA-389F-F5D258BD9194}"/>
              </a:ext>
            </a:extLst>
          </p:cNvPr>
          <p:cNvSpPr txBox="1"/>
          <p:nvPr/>
        </p:nvSpPr>
        <p:spPr>
          <a:xfrm>
            <a:off x="4431617" y="3280992"/>
            <a:ext cx="3485467" cy="105560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“like” is a verb.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D097DED-E299-57CA-CF85-8A705136F320}"/>
              </a:ext>
            </a:extLst>
          </p:cNvPr>
          <p:cNvCxnSpPr>
            <a:cxnSpLocks/>
          </p:cNvCxnSpPr>
          <p:nvPr/>
        </p:nvCxnSpPr>
        <p:spPr>
          <a:xfrm flipV="1">
            <a:off x="6327228" y="2761658"/>
            <a:ext cx="0" cy="431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50E17B-E1A3-D359-2A14-8A9411E09475}"/>
              </a:ext>
            </a:extLst>
          </p:cNvPr>
          <p:cNvCxnSpPr>
            <a:cxnSpLocks/>
          </p:cNvCxnSpPr>
          <p:nvPr/>
        </p:nvCxnSpPr>
        <p:spPr>
          <a:xfrm flipV="1">
            <a:off x="5846513" y="2679555"/>
            <a:ext cx="762478" cy="4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C0B79A-15FD-70D5-3FC7-F1D56DE317FB}"/>
              </a:ext>
            </a:extLst>
          </p:cNvPr>
          <p:cNvSpPr txBox="1"/>
          <p:nvPr/>
        </p:nvSpPr>
        <p:spPr>
          <a:xfrm>
            <a:off x="4649193" y="5705328"/>
            <a:ext cx="3485467" cy="105560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“drive” is a verb.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0D02E2-F9C2-3B01-1438-DDC8A961463A}"/>
              </a:ext>
            </a:extLst>
          </p:cNvPr>
          <p:cNvCxnSpPr>
            <a:cxnSpLocks/>
          </p:cNvCxnSpPr>
          <p:nvPr/>
        </p:nvCxnSpPr>
        <p:spPr>
          <a:xfrm flipV="1">
            <a:off x="6544804" y="5185994"/>
            <a:ext cx="0" cy="431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F57D88-AF70-B188-365E-E7ECD5B31C15}"/>
              </a:ext>
            </a:extLst>
          </p:cNvPr>
          <p:cNvCxnSpPr>
            <a:cxnSpLocks/>
          </p:cNvCxnSpPr>
          <p:nvPr/>
        </p:nvCxnSpPr>
        <p:spPr>
          <a:xfrm flipV="1">
            <a:off x="6064089" y="5103891"/>
            <a:ext cx="762478" cy="4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  <p:bldP spid="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adverbs?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easily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adverbs.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angrily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quickly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wisely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bravely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never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sometimes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anywhere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soon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eventually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6986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first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hourly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gladly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honestly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really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very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 make verbs more interesting!</a:t>
            </a:r>
          </a:p>
        </p:txBody>
      </p:sp>
    </p:spTree>
    <p:extLst>
      <p:ext uri="{BB962C8B-B14F-4D97-AF65-F5344CB8AC3E}">
        <p14:creationId xmlns:p14="http://schemas.microsoft.com/office/powerpoint/2010/main" val="3305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91432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75388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more interesting?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0" y="1703210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football.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2" y="4053406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stories.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27AD9-BF3F-71C4-AD86-D0082496B857}"/>
              </a:ext>
            </a:extLst>
          </p:cNvPr>
          <p:cNvSpPr txBox="1">
            <a:spLocks/>
          </p:cNvSpPr>
          <p:nvPr/>
        </p:nvSpPr>
        <p:spPr>
          <a:xfrm>
            <a:off x="383410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way is to introduce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82A97-1754-5957-63BB-26F570F15C93}"/>
              </a:ext>
            </a:extLst>
          </p:cNvPr>
          <p:cNvSpPr txBox="1"/>
          <p:nvPr/>
        </p:nvSpPr>
        <p:spPr>
          <a:xfrm>
            <a:off x="407480" y="241791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</a:t>
            </a:r>
            <a:r>
              <a:rPr lang="en-GB" sz="3200" b="1" u="sng" dirty="0">
                <a:solidFill>
                  <a:srgbClr val="FFFF00"/>
                </a:solidFill>
              </a:rPr>
              <a:t>boldly</a:t>
            </a:r>
            <a:r>
              <a:rPr lang="en-GB" sz="3200" dirty="0">
                <a:solidFill>
                  <a:schemeClr val="bg1"/>
                </a:solidFill>
              </a:rPr>
              <a:t> play football.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6A352-0D69-B977-62BE-463A4C0D7424}"/>
              </a:ext>
            </a:extLst>
          </p:cNvPr>
          <p:cNvSpPr txBox="1"/>
          <p:nvPr/>
        </p:nvSpPr>
        <p:spPr>
          <a:xfrm>
            <a:off x="383410" y="4831297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</a:t>
            </a:r>
            <a:r>
              <a:rPr lang="en-GB" sz="3200" b="1" u="sng" dirty="0">
                <a:solidFill>
                  <a:srgbClr val="FFFF00"/>
                </a:solidFill>
              </a:rPr>
              <a:t>excitedly</a:t>
            </a:r>
            <a:r>
              <a:rPr lang="en-GB" sz="3200" dirty="0">
                <a:solidFill>
                  <a:schemeClr val="bg1"/>
                </a:solidFill>
              </a:rPr>
              <a:t> write stories.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2B147A-9A83-9EB3-4883-FEDE1E93EBBA}"/>
              </a:ext>
            </a:extLst>
          </p:cNvPr>
          <p:cNvSpPr txBox="1">
            <a:spLocks/>
          </p:cNvSpPr>
          <p:nvPr/>
        </p:nvSpPr>
        <p:spPr>
          <a:xfrm>
            <a:off x="404039" y="205373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even more interesting?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87BB2-9C9B-C007-72A8-07321EBDF33D}"/>
              </a:ext>
            </a:extLst>
          </p:cNvPr>
          <p:cNvSpPr txBox="1"/>
          <p:nvPr/>
        </p:nvSpPr>
        <p:spPr>
          <a:xfrm>
            <a:off x="407480" y="313262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</a:t>
            </a:r>
            <a:r>
              <a:rPr lang="en-GB" sz="3200" b="1" u="sng" dirty="0">
                <a:solidFill>
                  <a:srgbClr val="FFFF00"/>
                </a:solidFill>
              </a:rPr>
              <a:t>boldly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passionately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play football.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407480" y="5609188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</a:t>
            </a:r>
            <a:r>
              <a:rPr lang="en-GB" sz="3200" b="1" u="sng" dirty="0">
                <a:solidFill>
                  <a:srgbClr val="FFFF00"/>
                </a:solidFill>
              </a:rPr>
              <a:t>excitedly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secretly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write stories.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391432" y="205372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More adverbs!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7642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Widescreen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Andika</vt:lpstr>
      <vt:lpstr>Office Theme</vt:lpstr>
      <vt:lpstr> How to Use this Powerpoint</vt:lpstr>
      <vt:lpstr>Adverbs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3 sentences.   You have 1 minute to think of an  adverb to add each sentence!</vt:lpstr>
      <vt:lpstr>How about?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Ron Jones</cp:lastModifiedBy>
  <cp:revision>2</cp:revision>
  <dcterms:created xsi:type="dcterms:W3CDTF">2022-05-31T09:42:07Z</dcterms:created>
  <dcterms:modified xsi:type="dcterms:W3CDTF">2023-08-07T11:07:49Z</dcterms:modified>
</cp:coreProperties>
</file>