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77" r:id="rId2"/>
    <p:sldId id="274" r:id="rId3"/>
    <p:sldId id="363" r:id="rId4"/>
    <p:sldId id="365" r:id="rId5"/>
    <p:sldId id="373" r:id="rId6"/>
    <p:sldId id="364" r:id="rId7"/>
    <p:sldId id="375" r:id="rId8"/>
    <p:sldId id="376" r:id="rId9"/>
    <p:sldId id="378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77281-A1A0-4488-82A1-78CC0B669610}" v="1" dt="2023-08-21T13:02:46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67C77281-A1A0-4488-82A1-78CC0B669610}"/>
    <pc:docChg chg="modSld">
      <pc:chgData name="Glen Jones" userId="e846aaca-4b24-4b13-b0d0-f2308e16b284" providerId="ADAL" clId="{67C77281-A1A0-4488-82A1-78CC0B669610}" dt="2023-08-21T13:02:56.237" v="2" actId="207"/>
      <pc:docMkLst>
        <pc:docMk/>
      </pc:docMkLst>
      <pc:sldChg chg="modSp mod">
        <pc:chgData name="Glen Jones" userId="e846aaca-4b24-4b13-b0d0-f2308e16b284" providerId="ADAL" clId="{67C77281-A1A0-4488-82A1-78CC0B669610}" dt="2023-08-21T13:02:56.237" v="2" actId="207"/>
        <pc:sldMkLst>
          <pc:docMk/>
          <pc:sldMk cId="2371301929" sldId="364"/>
        </pc:sldMkLst>
        <pc:spChg chg="mod">
          <ac:chgData name="Glen Jones" userId="e846aaca-4b24-4b13-b0d0-f2308e16b284" providerId="ADAL" clId="{67C77281-A1A0-4488-82A1-78CC0B669610}" dt="2023-08-21T13:02:56.237" v="2" actId="207"/>
          <ac:spMkLst>
            <pc:docMk/>
            <pc:sldMk cId="2371301929" sldId="364"/>
            <ac:spMk id="19" creationId="{57949B3C-2E39-F53F-C320-D6D2F388F194}"/>
          </ac:spMkLst>
        </pc:spChg>
      </pc:sldChg>
      <pc:sldChg chg="modSp mod">
        <pc:chgData name="Glen Jones" userId="e846aaca-4b24-4b13-b0d0-f2308e16b284" providerId="ADAL" clId="{67C77281-A1A0-4488-82A1-78CC0B669610}" dt="2023-08-21T13:02:34.471" v="0" actId="207"/>
        <pc:sldMkLst>
          <pc:docMk/>
          <pc:sldMk cId="3201718585" sldId="365"/>
        </pc:sldMkLst>
        <pc:spChg chg="mod">
          <ac:chgData name="Glen Jones" userId="e846aaca-4b24-4b13-b0d0-f2308e16b284" providerId="ADAL" clId="{67C77281-A1A0-4488-82A1-78CC0B669610}" dt="2023-08-21T13:02:34.471" v="0" actId="207"/>
          <ac:spMkLst>
            <pc:docMk/>
            <pc:sldMk cId="3201718585" sldId="365"/>
            <ac:spMk id="6" creationId="{0821DE6D-EFD1-AB3C-FB9E-A4BEFE2C0A97}"/>
          </ac:spMkLst>
        </pc:spChg>
      </pc:sldChg>
      <pc:sldChg chg="modSp">
        <pc:chgData name="Glen Jones" userId="e846aaca-4b24-4b13-b0d0-f2308e16b284" providerId="ADAL" clId="{67C77281-A1A0-4488-82A1-78CC0B669610}" dt="2023-08-21T13:02:46.156" v="1" actId="207"/>
        <pc:sldMkLst>
          <pc:docMk/>
          <pc:sldMk cId="1957884696" sldId="373"/>
        </pc:sldMkLst>
        <pc:spChg chg="mod">
          <ac:chgData name="Glen Jones" userId="e846aaca-4b24-4b13-b0d0-f2308e16b284" providerId="ADAL" clId="{67C77281-A1A0-4488-82A1-78CC0B669610}" dt="2023-08-21T13:02:46.156" v="1" actId="207"/>
          <ac:spMkLst>
            <pc:docMk/>
            <pc:sldMk cId="1957884696" sldId="373"/>
            <ac:spMk id="7" creationId="{EBD17445-2CE7-D049-5829-AF7A94414B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Headings &amp; Sub-Headings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1184525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heading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916344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heading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the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main title</a:t>
            </a:r>
            <a:r>
              <a:rPr lang="en-GB" sz="40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of a writing and indicate what the writing is about.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22852 -0.2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1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21DE6D-EFD1-AB3C-FB9E-A4BEFE2C0A97}"/>
              </a:ext>
            </a:extLst>
          </p:cNvPr>
          <p:cNvSpPr txBox="1">
            <a:spLocks/>
          </p:cNvSpPr>
          <p:nvPr/>
        </p:nvSpPr>
        <p:spPr>
          <a:xfrm>
            <a:off x="407482" y="1872095"/>
            <a:ext cx="11377034" cy="3113809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Football is the world’s most popular team sport. Both men and women play football in schools, clubs, and in national and professional teams. In a football game two teams compete to score more goals. The players move the ball around a rectangular field, usually by kicking it.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2" y="570345"/>
            <a:ext cx="11377035" cy="10679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heading would you give this writing?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A86859-04B9-D91C-3DB0-372099BAB891}"/>
              </a:ext>
            </a:extLst>
          </p:cNvPr>
          <p:cNvSpPr txBox="1">
            <a:spLocks/>
          </p:cNvSpPr>
          <p:nvPr/>
        </p:nvSpPr>
        <p:spPr>
          <a:xfrm>
            <a:off x="407482" y="5301095"/>
            <a:ext cx="11377034" cy="1241713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heading should probably be “Football”.</a:t>
            </a:r>
          </a:p>
        </p:txBody>
      </p: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EC1C54B6-C7D8-5921-C45C-FAE70A142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1" y="350285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 sub-heading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2" y="1943302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sub-heading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the title (or heading) of a paragraph or group of paragraphs and indicates what the paragraph is about.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4BDD66-C707-17DF-D998-3A148DB7632D}"/>
              </a:ext>
            </a:extLst>
          </p:cNvPr>
          <p:cNvSpPr txBox="1">
            <a:spLocks/>
          </p:cNvSpPr>
          <p:nvPr/>
        </p:nvSpPr>
        <p:spPr>
          <a:xfrm>
            <a:off x="954231" y="4325586"/>
            <a:ext cx="10283534" cy="2182129"/>
          </a:xfrm>
          <a:prstGeom prst="roundRect">
            <a:avLst>
              <a:gd name="adj" fmla="val 8408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Sub-headings can be very useful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when looking for something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a long piece of writing. </a:t>
            </a: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6B497AD-E75A-6D0C-6EDD-23B4F12A3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098473"/>
            <a:ext cx="2762876" cy="34399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88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20807 -0.2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1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7949B3C-2E39-F53F-C320-D6D2F388F194}"/>
              </a:ext>
            </a:extLst>
          </p:cNvPr>
          <p:cNvSpPr txBox="1">
            <a:spLocks/>
          </p:cNvSpPr>
          <p:nvPr/>
        </p:nvSpPr>
        <p:spPr>
          <a:xfrm>
            <a:off x="1126186" y="508718"/>
            <a:ext cx="9939626" cy="1612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If you were writing a letter to an alien explaining the game of football what topics would you cover?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98A31DA-C000-A51E-F70D-0A32A35DAFD0}"/>
              </a:ext>
            </a:extLst>
          </p:cNvPr>
          <p:cNvSpPr txBox="1">
            <a:spLocks/>
          </p:cNvSpPr>
          <p:nvPr/>
        </p:nvSpPr>
        <p:spPr>
          <a:xfrm>
            <a:off x="859486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F1CAAA-D9C7-1B55-54F9-096275379986}"/>
              </a:ext>
            </a:extLst>
          </p:cNvPr>
          <p:cNvSpPr txBox="1">
            <a:spLocks/>
          </p:cNvSpPr>
          <p:nvPr/>
        </p:nvSpPr>
        <p:spPr>
          <a:xfrm>
            <a:off x="859486" y="39380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Equipment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8CB1B5C-632B-0DCB-F105-D842AC7571A8}"/>
              </a:ext>
            </a:extLst>
          </p:cNvPr>
          <p:cNvSpPr txBox="1">
            <a:spLocks/>
          </p:cNvSpPr>
          <p:nvPr/>
        </p:nvSpPr>
        <p:spPr>
          <a:xfrm>
            <a:off x="4601872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World Cups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C2F4B3A-1FD8-6612-061D-780AFBE6FE7C}"/>
              </a:ext>
            </a:extLst>
          </p:cNvPr>
          <p:cNvSpPr txBox="1">
            <a:spLocks/>
          </p:cNvSpPr>
          <p:nvPr/>
        </p:nvSpPr>
        <p:spPr>
          <a:xfrm>
            <a:off x="460187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Premier League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1AC1F1-4DBA-101D-968F-6282011A52D7}"/>
              </a:ext>
            </a:extLst>
          </p:cNvPr>
          <p:cNvSpPr txBox="1">
            <a:spLocks/>
          </p:cNvSpPr>
          <p:nvPr/>
        </p:nvSpPr>
        <p:spPr>
          <a:xfrm>
            <a:off x="8291042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History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7EF63BC-A2D6-FBCD-0B9C-9445D128B863}"/>
              </a:ext>
            </a:extLst>
          </p:cNvPr>
          <p:cNvSpPr txBox="1">
            <a:spLocks/>
          </p:cNvSpPr>
          <p:nvPr/>
        </p:nvSpPr>
        <p:spPr>
          <a:xfrm>
            <a:off x="829104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Champions League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5550862-2427-E155-59BA-687AF7DAF962}"/>
              </a:ext>
            </a:extLst>
          </p:cNvPr>
          <p:cNvSpPr txBox="1">
            <a:spLocks/>
          </p:cNvSpPr>
          <p:nvPr/>
        </p:nvSpPr>
        <p:spPr>
          <a:xfrm>
            <a:off x="859486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Popular Men’s Teams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5647CA7-92B1-63EE-2491-FA083DEDDF5C}"/>
              </a:ext>
            </a:extLst>
          </p:cNvPr>
          <p:cNvSpPr txBox="1">
            <a:spLocks/>
          </p:cNvSpPr>
          <p:nvPr/>
        </p:nvSpPr>
        <p:spPr>
          <a:xfrm>
            <a:off x="4575264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Popular Women’s Teams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9E9C76E-6336-E9FC-B841-CAB981415677}"/>
              </a:ext>
            </a:extLst>
          </p:cNvPr>
          <p:cNvSpPr txBox="1">
            <a:spLocks/>
          </p:cNvSpPr>
          <p:nvPr/>
        </p:nvSpPr>
        <p:spPr>
          <a:xfrm>
            <a:off x="8291042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237130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37522E3-EAD7-6CFA-EEEE-FCC5A216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7949B3C-2E39-F53F-C320-D6D2F388F194}"/>
              </a:ext>
            </a:extLst>
          </p:cNvPr>
          <p:cNvSpPr txBox="1">
            <a:spLocks/>
          </p:cNvSpPr>
          <p:nvPr/>
        </p:nvSpPr>
        <p:spPr>
          <a:xfrm>
            <a:off x="1126186" y="508718"/>
            <a:ext cx="9939626" cy="1612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topics would make perfect </a:t>
            </a:r>
            <a:r>
              <a:rPr lang="en-GB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sub-headings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98A31DA-C000-A51E-F70D-0A32A35DAFD0}"/>
              </a:ext>
            </a:extLst>
          </p:cNvPr>
          <p:cNvSpPr txBox="1">
            <a:spLocks/>
          </p:cNvSpPr>
          <p:nvPr/>
        </p:nvSpPr>
        <p:spPr>
          <a:xfrm>
            <a:off x="859486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rules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F1CAAA-D9C7-1B55-54F9-096275379986}"/>
              </a:ext>
            </a:extLst>
          </p:cNvPr>
          <p:cNvSpPr txBox="1">
            <a:spLocks/>
          </p:cNvSpPr>
          <p:nvPr/>
        </p:nvSpPr>
        <p:spPr>
          <a:xfrm>
            <a:off x="859486" y="39380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Equipment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8CB1B5C-632B-0DCB-F105-D842AC7571A8}"/>
              </a:ext>
            </a:extLst>
          </p:cNvPr>
          <p:cNvSpPr txBox="1">
            <a:spLocks/>
          </p:cNvSpPr>
          <p:nvPr/>
        </p:nvSpPr>
        <p:spPr>
          <a:xfrm>
            <a:off x="4601872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World Cups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C2F4B3A-1FD8-6612-061D-780AFBE6FE7C}"/>
              </a:ext>
            </a:extLst>
          </p:cNvPr>
          <p:cNvSpPr txBox="1">
            <a:spLocks/>
          </p:cNvSpPr>
          <p:nvPr/>
        </p:nvSpPr>
        <p:spPr>
          <a:xfrm>
            <a:off x="460187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Premier League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1AC1F1-4DBA-101D-968F-6282011A52D7}"/>
              </a:ext>
            </a:extLst>
          </p:cNvPr>
          <p:cNvSpPr txBox="1">
            <a:spLocks/>
          </p:cNvSpPr>
          <p:nvPr/>
        </p:nvSpPr>
        <p:spPr>
          <a:xfrm>
            <a:off x="8291042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History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7EF63BC-A2D6-FBCD-0B9C-9445D128B863}"/>
              </a:ext>
            </a:extLst>
          </p:cNvPr>
          <p:cNvSpPr txBox="1">
            <a:spLocks/>
          </p:cNvSpPr>
          <p:nvPr/>
        </p:nvSpPr>
        <p:spPr>
          <a:xfrm>
            <a:off x="829104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Champions League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5550862-2427-E155-59BA-687AF7DAF962}"/>
              </a:ext>
            </a:extLst>
          </p:cNvPr>
          <p:cNvSpPr txBox="1">
            <a:spLocks/>
          </p:cNvSpPr>
          <p:nvPr/>
        </p:nvSpPr>
        <p:spPr>
          <a:xfrm>
            <a:off x="859486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Popular Men’s Teams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5647CA7-92B1-63EE-2491-FA083DEDDF5C}"/>
              </a:ext>
            </a:extLst>
          </p:cNvPr>
          <p:cNvSpPr txBox="1">
            <a:spLocks/>
          </p:cNvSpPr>
          <p:nvPr/>
        </p:nvSpPr>
        <p:spPr>
          <a:xfrm>
            <a:off x="4575264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Popular Women’s Teams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9E9C76E-6336-E9FC-B841-CAB981415677}"/>
              </a:ext>
            </a:extLst>
          </p:cNvPr>
          <p:cNvSpPr txBox="1">
            <a:spLocks/>
          </p:cNvSpPr>
          <p:nvPr/>
        </p:nvSpPr>
        <p:spPr>
          <a:xfrm>
            <a:off x="8291042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340780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EF8216-6F3A-6158-F262-2040E3CE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7949B3C-2E39-F53F-C320-D6D2F388F194}"/>
              </a:ext>
            </a:extLst>
          </p:cNvPr>
          <p:cNvSpPr txBox="1">
            <a:spLocks/>
          </p:cNvSpPr>
          <p:nvPr/>
        </p:nvSpPr>
        <p:spPr>
          <a:xfrm>
            <a:off x="1126186" y="508718"/>
            <a:ext cx="9939626" cy="1612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In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order,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would you put 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</a:t>
            </a:r>
            <a:r>
              <a:rPr lang="en-GB" b="1">
                <a:solidFill>
                  <a:schemeClr val="bg1"/>
                </a:solidFill>
                <a:latin typeface="+mn-lt"/>
                <a:ea typeface="Andika"/>
                <a:cs typeface="Andika"/>
              </a:rPr>
              <a:t>sub-headings</a:t>
            </a:r>
            <a:r>
              <a:rPr lang="en-GB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organise your writing?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98A31DA-C000-A51E-F70D-0A32A35DAFD0}"/>
              </a:ext>
            </a:extLst>
          </p:cNvPr>
          <p:cNvSpPr txBox="1">
            <a:spLocks/>
          </p:cNvSpPr>
          <p:nvPr/>
        </p:nvSpPr>
        <p:spPr>
          <a:xfrm>
            <a:off x="859486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 rules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F1CAAA-D9C7-1B55-54F9-096275379986}"/>
              </a:ext>
            </a:extLst>
          </p:cNvPr>
          <p:cNvSpPr txBox="1">
            <a:spLocks/>
          </p:cNvSpPr>
          <p:nvPr/>
        </p:nvSpPr>
        <p:spPr>
          <a:xfrm>
            <a:off x="859486" y="39380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Equipment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8CB1B5C-632B-0DCB-F105-D842AC7571A8}"/>
              </a:ext>
            </a:extLst>
          </p:cNvPr>
          <p:cNvSpPr txBox="1">
            <a:spLocks/>
          </p:cNvSpPr>
          <p:nvPr/>
        </p:nvSpPr>
        <p:spPr>
          <a:xfrm>
            <a:off x="4601872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4. The World Cups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C2F4B3A-1FD8-6612-061D-780AFBE6FE7C}"/>
              </a:ext>
            </a:extLst>
          </p:cNvPr>
          <p:cNvSpPr txBox="1">
            <a:spLocks/>
          </p:cNvSpPr>
          <p:nvPr/>
        </p:nvSpPr>
        <p:spPr>
          <a:xfrm>
            <a:off x="460187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5. The Premier League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1AC1F1-4DBA-101D-968F-6282011A52D7}"/>
              </a:ext>
            </a:extLst>
          </p:cNvPr>
          <p:cNvSpPr txBox="1">
            <a:spLocks/>
          </p:cNvSpPr>
          <p:nvPr/>
        </p:nvSpPr>
        <p:spPr>
          <a:xfrm>
            <a:off x="8291042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7. The History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7EF63BC-A2D6-FBCD-0B9C-9445D128B863}"/>
              </a:ext>
            </a:extLst>
          </p:cNvPr>
          <p:cNvSpPr txBox="1">
            <a:spLocks/>
          </p:cNvSpPr>
          <p:nvPr/>
        </p:nvSpPr>
        <p:spPr>
          <a:xfrm>
            <a:off x="829104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8. The Champions League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5550862-2427-E155-59BA-687AF7DAF962}"/>
              </a:ext>
            </a:extLst>
          </p:cNvPr>
          <p:cNvSpPr txBox="1">
            <a:spLocks/>
          </p:cNvSpPr>
          <p:nvPr/>
        </p:nvSpPr>
        <p:spPr>
          <a:xfrm>
            <a:off x="859486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3. Popular Men’s Teams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5647CA7-92B1-63EE-2491-FA083DEDDF5C}"/>
              </a:ext>
            </a:extLst>
          </p:cNvPr>
          <p:cNvSpPr txBox="1">
            <a:spLocks/>
          </p:cNvSpPr>
          <p:nvPr/>
        </p:nvSpPr>
        <p:spPr>
          <a:xfrm>
            <a:off x="4575264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6. Popular Women’s Teams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9E9C76E-6336-E9FC-B841-CAB981415677}"/>
              </a:ext>
            </a:extLst>
          </p:cNvPr>
          <p:cNvSpPr txBox="1">
            <a:spLocks/>
          </p:cNvSpPr>
          <p:nvPr/>
        </p:nvSpPr>
        <p:spPr>
          <a:xfrm>
            <a:off x="8291042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9. The Future</a:t>
            </a:r>
          </a:p>
        </p:txBody>
      </p:sp>
    </p:spTree>
    <p:extLst>
      <p:ext uri="{BB962C8B-B14F-4D97-AF65-F5344CB8AC3E}">
        <p14:creationId xmlns:p14="http://schemas.microsoft.com/office/powerpoint/2010/main" val="263605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22EF8216-6F3A-6158-F262-2040E3CE9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7949B3C-2E39-F53F-C320-D6D2F388F194}"/>
              </a:ext>
            </a:extLst>
          </p:cNvPr>
          <p:cNvSpPr txBox="1">
            <a:spLocks/>
          </p:cNvSpPr>
          <p:nvPr/>
        </p:nvSpPr>
        <p:spPr>
          <a:xfrm>
            <a:off x="1126186" y="508718"/>
            <a:ext cx="9939626" cy="1612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How about?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98A31DA-C000-A51E-F70D-0A32A35DAFD0}"/>
              </a:ext>
            </a:extLst>
          </p:cNvPr>
          <p:cNvSpPr txBox="1">
            <a:spLocks/>
          </p:cNvSpPr>
          <p:nvPr/>
        </p:nvSpPr>
        <p:spPr>
          <a:xfrm>
            <a:off x="859486" y="2629618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The rules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FF1CAAA-D9C7-1B55-54F9-096275379986}"/>
              </a:ext>
            </a:extLst>
          </p:cNvPr>
          <p:cNvSpPr txBox="1">
            <a:spLocks/>
          </p:cNvSpPr>
          <p:nvPr/>
        </p:nvSpPr>
        <p:spPr>
          <a:xfrm>
            <a:off x="859486" y="39380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Equipment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8CB1B5C-632B-0DCB-F105-D842AC7571A8}"/>
              </a:ext>
            </a:extLst>
          </p:cNvPr>
          <p:cNvSpPr txBox="1">
            <a:spLocks/>
          </p:cNvSpPr>
          <p:nvPr/>
        </p:nvSpPr>
        <p:spPr>
          <a:xfrm>
            <a:off x="4493742" y="5186570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4. The World Cups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C2F4B3A-1FD8-6612-061D-780AFBE6FE7C}"/>
              </a:ext>
            </a:extLst>
          </p:cNvPr>
          <p:cNvSpPr txBox="1">
            <a:spLocks/>
          </p:cNvSpPr>
          <p:nvPr/>
        </p:nvSpPr>
        <p:spPr>
          <a:xfrm>
            <a:off x="8291042" y="2628900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5. The Premier League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81AC1F1-4DBA-101D-968F-6282011A52D7}"/>
              </a:ext>
            </a:extLst>
          </p:cNvPr>
          <p:cNvSpPr txBox="1">
            <a:spLocks/>
          </p:cNvSpPr>
          <p:nvPr/>
        </p:nvSpPr>
        <p:spPr>
          <a:xfrm>
            <a:off x="859486" y="5211970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7. The History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7EF63BC-A2D6-FBCD-0B9C-9445D128B863}"/>
              </a:ext>
            </a:extLst>
          </p:cNvPr>
          <p:cNvSpPr txBox="1">
            <a:spLocks/>
          </p:cNvSpPr>
          <p:nvPr/>
        </p:nvSpPr>
        <p:spPr>
          <a:xfrm>
            <a:off x="8291042" y="39253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8. The Champions League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5550862-2427-E155-59BA-687AF7DAF962}"/>
              </a:ext>
            </a:extLst>
          </p:cNvPr>
          <p:cNvSpPr txBox="1">
            <a:spLocks/>
          </p:cNvSpPr>
          <p:nvPr/>
        </p:nvSpPr>
        <p:spPr>
          <a:xfrm>
            <a:off x="4493742" y="3938077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3. Popular Men’s Teams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5647CA7-92B1-63EE-2491-FA083DEDDF5C}"/>
              </a:ext>
            </a:extLst>
          </p:cNvPr>
          <p:cNvSpPr txBox="1">
            <a:spLocks/>
          </p:cNvSpPr>
          <p:nvPr/>
        </p:nvSpPr>
        <p:spPr>
          <a:xfrm>
            <a:off x="4493742" y="2650463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6. Popular Women’s Teams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9E9C76E-6336-E9FC-B841-CAB981415677}"/>
              </a:ext>
            </a:extLst>
          </p:cNvPr>
          <p:cNvSpPr txBox="1">
            <a:spLocks/>
          </p:cNvSpPr>
          <p:nvPr/>
        </p:nvSpPr>
        <p:spPr>
          <a:xfrm>
            <a:off x="8291042" y="5221854"/>
            <a:ext cx="3204514" cy="85018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9. The Future</a:t>
            </a:r>
          </a:p>
        </p:txBody>
      </p:sp>
    </p:spTree>
    <p:extLst>
      <p:ext uri="{BB962C8B-B14F-4D97-AF65-F5344CB8AC3E}">
        <p14:creationId xmlns:p14="http://schemas.microsoft.com/office/powerpoint/2010/main" val="183729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Andika</vt:lpstr>
      <vt:lpstr>Office Theme</vt:lpstr>
      <vt:lpstr> How to Use this Powerpoint</vt:lpstr>
      <vt:lpstr>Headings &amp; Sub-Headings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3</cp:revision>
  <dcterms:created xsi:type="dcterms:W3CDTF">2022-05-31T09:42:07Z</dcterms:created>
  <dcterms:modified xsi:type="dcterms:W3CDTF">2023-08-21T13:03:06Z</dcterms:modified>
</cp:coreProperties>
</file>