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377" r:id="rId2"/>
    <p:sldId id="274" r:id="rId3"/>
    <p:sldId id="363" r:id="rId4"/>
    <p:sldId id="365" r:id="rId5"/>
    <p:sldId id="364" r:id="rId6"/>
    <p:sldId id="375" r:id="rId7"/>
    <p:sldId id="376" r:id="rId8"/>
    <p:sldId id="374" r:id="rId9"/>
    <p:sldId id="373" r:id="rId10"/>
  </p:sldIdLst>
  <p:sldSz cx="12192000" cy="6858000"/>
  <p:notesSz cx="6858000" cy="9144000"/>
  <p:embeddedFontLst>
    <p:embeddedFont>
      <p:font typeface="Andika" panose="020000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90D96-7A8C-4306-B255-E7D41081ED16}" v="1" dt="2023-08-21T13:14:29.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CED90D96-7A8C-4306-B255-E7D41081ED16}"/>
    <pc:docChg chg="modSld">
      <pc:chgData name="Glen Jones" userId="e846aaca-4b24-4b13-b0d0-f2308e16b284" providerId="ADAL" clId="{CED90D96-7A8C-4306-B255-E7D41081ED16}" dt="2023-08-21T13:14:29.204" v="0" actId="207"/>
      <pc:docMkLst>
        <pc:docMk/>
      </pc:docMkLst>
      <pc:sldChg chg="modSp">
        <pc:chgData name="Glen Jones" userId="e846aaca-4b24-4b13-b0d0-f2308e16b284" providerId="ADAL" clId="{CED90D96-7A8C-4306-B255-E7D41081ED16}" dt="2023-08-21T13:14:29.204" v="0" actId="207"/>
        <pc:sldMkLst>
          <pc:docMk/>
          <pc:sldMk cId="3201718585" sldId="365"/>
        </pc:sldMkLst>
        <pc:spChg chg="mod">
          <ac:chgData name="Glen Jones" userId="e846aaca-4b24-4b13-b0d0-f2308e16b284" providerId="ADAL" clId="{CED90D96-7A8C-4306-B255-E7D41081ED16}" dt="2023-08-21T13:14:29.204" v="0" actId="207"/>
          <ac:spMkLst>
            <pc:docMk/>
            <pc:sldMk cId="3201718585" sldId="365"/>
            <ac:spMk id="26" creationId="{01051560-C66E-B667-208D-AFB51F08BD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38183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1392863"/>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GB" dirty="0">
                <a:solidFill>
                  <a:schemeClr val="bg1"/>
                </a:solidFill>
                <a:latin typeface="+mn-lt"/>
                <a:ea typeface="Andika"/>
                <a:cs typeface="Andika"/>
              </a:rPr>
              <a:t>Determiners</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is?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comes before a noun and gives information about the noun. </a:t>
            </a:r>
          </a:p>
        </p:txBody>
      </p:sp>
      <p:pic>
        <p:nvPicPr>
          <p:cNvPr id="10" name="Picture 9">
            <a:extLst>
              <a:ext uri="{FF2B5EF4-FFF2-40B4-BE49-F238E27FC236}">
                <a16:creationId xmlns:a16="http://schemas.microsoft.com/office/drawing/2014/main" id="{BB2DC809-4A03-7C93-2128-DA9EF593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56" y="6075384"/>
            <a:ext cx="2894156" cy="271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611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43 -0.05764 L 0.22852 -0.29098 " pathEditMode="relative" rAng="0" ptsTypes="AA">
                                      <p:cBhvr>
                                        <p:cTn id="10" dur="2000" fill="hold"/>
                                        <p:tgtEl>
                                          <p:spTgt spid="10"/>
                                        </p:tgtEl>
                                        <p:attrNameLst>
                                          <p:attrName>ppt_x</p:attrName>
                                          <p:attrName>ppt_y</p:attrName>
                                        </p:attrNameLst>
                                      </p:cBhvr>
                                      <p:rCtr x="11211"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A5D4FA8-9219-0D5D-103F-86E0B5CE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itle 1">
            <a:extLst>
              <a:ext uri="{FF2B5EF4-FFF2-40B4-BE49-F238E27FC236}">
                <a16:creationId xmlns:a16="http://schemas.microsoft.com/office/drawing/2014/main" id="{7422A498-F483-A2DE-169C-1457C602529D}"/>
              </a:ext>
            </a:extLst>
          </p:cNvPr>
          <p:cNvSpPr txBox="1">
            <a:spLocks/>
          </p:cNvSpPr>
          <p:nvPr/>
        </p:nvSpPr>
        <p:spPr>
          <a:xfrm>
            <a:off x="407481" y="431438"/>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Some examples of determiners are: </a:t>
            </a:r>
          </a:p>
        </p:txBody>
      </p:sp>
      <p:sp>
        <p:nvSpPr>
          <p:cNvPr id="2" name="Title 1">
            <a:extLst>
              <a:ext uri="{FF2B5EF4-FFF2-40B4-BE49-F238E27FC236}">
                <a16:creationId xmlns:a16="http://schemas.microsoft.com/office/drawing/2014/main" id="{21EF7562-A376-60EE-AC9F-A9FB819F8038}"/>
              </a:ext>
            </a:extLst>
          </p:cNvPr>
          <p:cNvSpPr txBox="1">
            <a:spLocks/>
          </p:cNvSpPr>
          <p:nvPr/>
        </p:nvSpPr>
        <p:spPr>
          <a:xfrm>
            <a:off x="994780"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a:t>
            </a:r>
          </a:p>
        </p:txBody>
      </p:sp>
      <p:sp>
        <p:nvSpPr>
          <p:cNvPr id="3" name="Title 1">
            <a:extLst>
              <a:ext uri="{FF2B5EF4-FFF2-40B4-BE49-F238E27FC236}">
                <a16:creationId xmlns:a16="http://schemas.microsoft.com/office/drawing/2014/main" id="{9F2CD3C2-EA64-7695-F7D8-84A344B041E7}"/>
              </a:ext>
            </a:extLst>
          </p:cNvPr>
          <p:cNvSpPr txBox="1">
            <a:spLocks/>
          </p:cNvSpPr>
          <p:nvPr/>
        </p:nvSpPr>
        <p:spPr>
          <a:xfrm>
            <a:off x="994780"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an</a:t>
            </a:r>
          </a:p>
        </p:txBody>
      </p:sp>
      <p:sp>
        <p:nvSpPr>
          <p:cNvPr id="4" name="Title 1">
            <a:extLst>
              <a:ext uri="{FF2B5EF4-FFF2-40B4-BE49-F238E27FC236}">
                <a16:creationId xmlns:a16="http://schemas.microsoft.com/office/drawing/2014/main" id="{3022C81C-214B-C0F3-E561-7E5B3CA8C86A}"/>
              </a:ext>
            </a:extLst>
          </p:cNvPr>
          <p:cNvSpPr txBox="1">
            <a:spLocks/>
          </p:cNvSpPr>
          <p:nvPr/>
        </p:nvSpPr>
        <p:spPr>
          <a:xfrm>
            <a:off x="994779"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the</a:t>
            </a:r>
          </a:p>
        </p:txBody>
      </p:sp>
      <p:sp>
        <p:nvSpPr>
          <p:cNvPr id="8" name="Title 1">
            <a:extLst>
              <a:ext uri="{FF2B5EF4-FFF2-40B4-BE49-F238E27FC236}">
                <a16:creationId xmlns:a16="http://schemas.microsoft.com/office/drawing/2014/main" id="{5AA2A66D-1EC8-4359-F064-77E89052990B}"/>
              </a:ext>
            </a:extLst>
          </p:cNvPr>
          <p:cNvSpPr txBox="1">
            <a:spLocks/>
          </p:cNvSpPr>
          <p:nvPr/>
        </p:nvSpPr>
        <p:spPr>
          <a:xfrm>
            <a:off x="2986473"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this</a:t>
            </a:r>
          </a:p>
        </p:txBody>
      </p:sp>
      <p:sp>
        <p:nvSpPr>
          <p:cNvPr id="9" name="Title 1">
            <a:extLst>
              <a:ext uri="{FF2B5EF4-FFF2-40B4-BE49-F238E27FC236}">
                <a16:creationId xmlns:a16="http://schemas.microsoft.com/office/drawing/2014/main" id="{DF72AA45-4CF3-1188-2C0B-823C3173D863}"/>
              </a:ext>
            </a:extLst>
          </p:cNvPr>
          <p:cNvSpPr txBox="1">
            <a:spLocks/>
          </p:cNvSpPr>
          <p:nvPr/>
        </p:nvSpPr>
        <p:spPr>
          <a:xfrm>
            <a:off x="2986473" y="317404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that</a:t>
            </a:r>
          </a:p>
        </p:txBody>
      </p:sp>
      <p:sp>
        <p:nvSpPr>
          <p:cNvPr id="10" name="Title 1">
            <a:extLst>
              <a:ext uri="{FF2B5EF4-FFF2-40B4-BE49-F238E27FC236}">
                <a16:creationId xmlns:a16="http://schemas.microsoft.com/office/drawing/2014/main" id="{CC6EA5AA-6559-4BF9-1B5B-4971DEB7EEBA}"/>
              </a:ext>
            </a:extLst>
          </p:cNvPr>
          <p:cNvSpPr txBox="1">
            <a:spLocks/>
          </p:cNvSpPr>
          <p:nvPr/>
        </p:nvSpPr>
        <p:spPr>
          <a:xfrm>
            <a:off x="4978166"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my</a:t>
            </a:r>
          </a:p>
        </p:txBody>
      </p:sp>
      <p:sp>
        <p:nvSpPr>
          <p:cNvPr id="11" name="Title 1">
            <a:extLst>
              <a:ext uri="{FF2B5EF4-FFF2-40B4-BE49-F238E27FC236}">
                <a16:creationId xmlns:a16="http://schemas.microsoft.com/office/drawing/2014/main" id="{69A21A28-7B3E-7E4F-8D6C-8187B3D791CF}"/>
              </a:ext>
            </a:extLst>
          </p:cNvPr>
          <p:cNvSpPr txBox="1">
            <a:spLocks/>
          </p:cNvSpPr>
          <p:nvPr/>
        </p:nvSpPr>
        <p:spPr>
          <a:xfrm>
            <a:off x="6969859"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some</a:t>
            </a:r>
          </a:p>
        </p:txBody>
      </p:sp>
      <p:sp>
        <p:nvSpPr>
          <p:cNvPr id="12" name="Title 1">
            <a:extLst>
              <a:ext uri="{FF2B5EF4-FFF2-40B4-BE49-F238E27FC236}">
                <a16:creationId xmlns:a16="http://schemas.microsoft.com/office/drawing/2014/main" id="{F9C9970D-A2F4-5B5D-53FE-5480AF2DB4ED}"/>
              </a:ext>
            </a:extLst>
          </p:cNvPr>
          <p:cNvSpPr txBox="1">
            <a:spLocks/>
          </p:cNvSpPr>
          <p:nvPr/>
        </p:nvSpPr>
        <p:spPr>
          <a:xfrm>
            <a:off x="6969859" y="31838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many </a:t>
            </a:r>
          </a:p>
        </p:txBody>
      </p:sp>
      <p:sp>
        <p:nvSpPr>
          <p:cNvPr id="13" name="Title 1">
            <a:extLst>
              <a:ext uri="{FF2B5EF4-FFF2-40B4-BE49-F238E27FC236}">
                <a16:creationId xmlns:a16="http://schemas.microsoft.com/office/drawing/2014/main" id="{323C8CF1-FBC0-E7E0-63EA-FF02533AA348}"/>
              </a:ext>
            </a:extLst>
          </p:cNvPr>
          <p:cNvSpPr txBox="1">
            <a:spLocks/>
          </p:cNvSpPr>
          <p:nvPr/>
        </p:nvSpPr>
        <p:spPr>
          <a:xfrm>
            <a:off x="8961552"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one</a:t>
            </a:r>
          </a:p>
        </p:txBody>
      </p:sp>
      <p:sp>
        <p:nvSpPr>
          <p:cNvPr id="14" name="Title 1">
            <a:extLst>
              <a:ext uri="{FF2B5EF4-FFF2-40B4-BE49-F238E27FC236}">
                <a16:creationId xmlns:a16="http://schemas.microsoft.com/office/drawing/2014/main" id="{87B631E0-1EFA-0785-B37E-D7B91EB4A9D4}"/>
              </a:ext>
            </a:extLst>
          </p:cNvPr>
          <p:cNvSpPr txBox="1">
            <a:spLocks/>
          </p:cNvSpPr>
          <p:nvPr/>
        </p:nvSpPr>
        <p:spPr>
          <a:xfrm>
            <a:off x="4978166"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her</a:t>
            </a:r>
          </a:p>
        </p:txBody>
      </p:sp>
      <p:sp>
        <p:nvSpPr>
          <p:cNvPr id="15" name="Title 1">
            <a:extLst>
              <a:ext uri="{FF2B5EF4-FFF2-40B4-BE49-F238E27FC236}">
                <a16:creationId xmlns:a16="http://schemas.microsoft.com/office/drawing/2014/main" id="{A6BBA51C-49F4-BEF7-5BBB-A476292BCD5F}"/>
              </a:ext>
            </a:extLst>
          </p:cNvPr>
          <p:cNvSpPr txBox="1">
            <a:spLocks/>
          </p:cNvSpPr>
          <p:nvPr/>
        </p:nvSpPr>
        <p:spPr>
          <a:xfrm>
            <a:off x="8961551" y="316111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two</a:t>
            </a:r>
          </a:p>
        </p:txBody>
      </p:sp>
      <p:sp>
        <p:nvSpPr>
          <p:cNvPr id="16" name="Title 1">
            <a:extLst>
              <a:ext uri="{FF2B5EF4-FFF2-40B4-BE49-F238E27FC236}">
                <a16:creationId xmlns:a16="http://schemas.microsoft.com/office/drawing/2014/main" id="{9264F039-303D-DF4E-AD20-074C52EEFACF}"/>
              </a:ext>
            </a:extLst>
          </p:cNvPr>
          <p:cNvSpPr txBox="1">
            <a:spLocks/>
          </p:cNvSpPr>
          <p:nvPr/>
        </p:nvSpPr>
        <p:spPr>
          <a:xfrm>
            <a:off x="2986472"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those</a:t>
            </a:r>
          </a:p>
        </p:txBody>
      </p:sp>
      <p:sp>
        <p:nvSpPr>
          <p:cNvPr id="18" name="Title 1">
            <a:extLst>
              <a:ext uri="{FF2B5EF4-FFF2-40B4-BE49-F238E27FC236}">
                <a16:creationId xmlns:a16="http://schemas.microsoft.com/office/drawing/2014/main" id="{4CAC4477-34C6-C145-05EB-DFCEEC9A3E74}"/>
              </a:ext>
            </a:extLst>
          </p:cNvPr>
          <p:cNvSpPr txBox="1">
            <a:spLocks/>
          </p:cNvSpPr>
          <p:nvPr/>
        </p:nvSpPr>
        <p:spPr>
          <a:xfrm>
            <a:off x="497816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his</a:t>
            </a:r>
          </a:p>
        </p:txBody>
      </p:sp>
      <p:sp>
        <p:nvSpPr>
          <p:cNvPr id="24" name="Title 1">
            <a:extLst>
              <a:ext uri="{FF2B5EF4-FFF2-40B4-BE49-F238E27FC236}">
                <a16:creationId xmlns:a16="http://schemas.microsoft.com/office/drawing/2014/main" id="{185D75FB-DB40-F5D1-B31A-FA55E2B83244}"/>
              </a:ext>
            </a:extLst>
          </p:cNvPr>
          <p:cNvSpPr txBox="1">
            <a:spLocks/>
          </p:cNvSpPr>
          <p:nvPr/>
        </p:nvSpPr>
        <p:spPr>
          <a:xfrm>
            <a:off x="700440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few </a:t>
            </a:r>
          </a:p>
        </p:txBody>
      </p:sp>
      <p:sp>
        <p:nvSpPr>
          <p:cNvPr id="25" name="Title 1">
            <a:extLst>
              <a:ext uri="{FF2B5EF4-FFF2-40B4-BE49-F238E27FC236}">
                <a16:creationId xmlns:a16="http://schemas.microsoft.com/office/drawing/2014/main" id="{023C6BDA-6CF0-2428-FC64-2B81255DFA7D}"/>
              </a:ext>
            </a:extLst>
          </p:cNvPr>
          <p:cNvSpPr txBox="1">
            <a:spLocks/>
          </p:cNvSpPr>
          <p:nvPr/>
        </p:nvSpPr>
        <p:spPr>
          <a:xfrm>
            <a:off x="8961550"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three</a:t>
            </a:r>
          </a:p>
        </p:txBody>
      </p:sp>
      <p:sp>
        <p:nvSpPr>
          <p:cNvPr id="26" name="Title 1">
            <a:extLst>
              <a:ext uri="{FF2B5EF4-FFF2-40B4-BE49-F238E27FC236}">
                <a16:creationId xmlns:a16="http://schemas.microsoft.com/office/drawing/2014/main" id="{01051560-C66E-B667-208D-AFB51F08BD9C}"/>
              </a:ext>
            </a:extLst>
          </p:cNvPr>
          <p:cNvSpPr txBox="1">
            <a:spLocks/>
          </p:cNvSpPr>
          <p:nvPr/>
        </p:nvSpPr>
        <p:spPr>
          <a:xfrm>
            <a:off x="407481" y="4988755"/>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Without using determiners, things may become confusing!</a:t>
            </a:r>
          </a:p>
        </p:txBody>
      </p:sp>
    </p:spTree>
    <p:extLst>
      <p:ext uri="{BB962C8B-B14F-4D97-AF65-F5344CB8AC3E}">
        <p14:creationId xmlns:p14="http://schemas.microsoft.com/office/powerpoint/2010/main" val="32017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ackground pattern&#10;&#10;Description automatically generated">
            <a:extLst>
              <a:ext uri="{FF2B5EF4-FFF2-40B4-BE49-F238E27FC236}">
                <a16:creationId xmlns:a16="http://schemas.microsoft.com/office/drawing/2014/main" id="{55B61937-97BC-9AD6-C971-34193E800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class went quiet.</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dog ran into the school.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girls’ team was better at football than the boys’ team.</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That boy threw the ball.</a:t>
            </a:r>
          </a:p>
        </p:txBody>
      </p:sp>
      <p:sp>
        <p:nvSpPr>
          <p:cNvPr id="25" name="Title 1">
            <a:extLst>
              <a:ext uri="{FF2B5EF4-FFF2-40B4-BE49-F238E27FC236}">
                <a16:creationId xmlns:a16="http://schemas.microsoft.com/office/drawing/2014/main" id="{3D7188DF-B998-B99F-610C-1CECE47745F2}"/>
              </a:ext>
            </a:extLst>
          </p:cNvPr>
          <p:cNvSpPr txBox="1">
            <a:spLocks/>
          </p:cNvSpPr>
          <p:nvPr/>
        </p:nvSpPr>
        <p:spPr>
          <a:xfrm>
            <a:off x="347446"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class went quiet.</a:t>
            </a:r>
          </a:p>
        </p:txBody>
      </p:sp>
      <p:sp>
        <p:nvSpPr>
          <p:cNvPr id="26" name="Title 1">
            <a:extLst>
              <a:ext uri="{FF2B5EF4-FFF2-40B4-BE49-F238E27FC236}">
                <a16:creationId xmlns:a16="http://schemas.microsoft.com/office/drawing/2014/main" id="{251DADA2-F30E-BEF9-13D6-7B0DCF879392}"/>
              </a:ext>
            </a:extLst>
          </p:cNvPr>
          <p:cNvSpPr txBox="1">
            <a:spLocks/>
          </p:cNvSpPr>
          <p:nvPr/>
        </p:nvSpPr>
        <p:spPr>
          <a:xfrm>
            <a:off x="347446"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dog ran into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school.</a:t>
            </a:r>
          </a:p>
        </p:txBody>
      </p:sp>
      <p:sp>
        <p:nvSpPr>
          <p:cNvPr id="27" name="Title 1">
            <a:extLst>
              <a:ext uri="{FF2B5EF4-FFF2-40B4-BE49-F238E27FC236}">
                <a16:creationId xmlns:a16="http://schemas.microsoft.com/office/drawing/2014/main" id="{5114A4FD-4EDA-8DCB-4A74-4C1892CB9936}"/>
              </a:ext>
            </a:extLst>
          </p:cNvPr>
          <p:cNvSpPr txBox="1">
            <a:spLocks/>
          </p:cNvSpPr>
          <p:nvPr/>
        </p:nvSpPr>
        <p:spPr>
          <a:xfrm>
            <a:off x="347446"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 </a:t>
            </a:r>
            <a:r>
              <a:rPr lang="en-GB" sz="2400" dirty="0">
                <a:solidFill>
                  <a:schemeClr val="bg1"/>
                </a:solidFill>
                <a:latin typeface="+mn-lt"/>
                <a:ea typeface="Andika"/>
                <a:cs typeface="Andika"/>
              </a:rPr>
              <a:t>girls’ team was better at football than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team.</a:t>
            </a:r>
          </a:p>
        </p:txBody>
      </p:sp>
      <p:sp>
        <p:nvSpPr>
          <p:cNvPr id="28" name="Title 1">
            <a:extLst>
              <a:ext uri="{FF2B5EF4-FFF2-40B4-BE49-F238E27FC236}">
                <a16:creationId xmlns:a16="http://schemas.microsoft.com/office/drawing/2014/main" id="{235FFEFE-C9B0-6B4F-BA0C-DAFCC2EA53DB}"/>
              </a:ext>
            </a:extLst>
          </p:cNvPr>
          <p:cNvSpPr txBox="1">
            <a:spLocks/>
          </p:cNvSpPr>
          <p:nvPr/>
        </p:nvSpPr>
        <p:spPr>
          <a:xfrm>
            <a:off x="347446"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29" name="Title 1">
            <a:extLst>
              <a:ext uri="{FF2B5EF4-FFF2-40B4-BE49-F238E27FC236}">
                <a16:creationId xmlns:a16="http://schemas.microsoft.com/office/drawing/2014/main" id="{E7F6BFFE-CD18-50DB-9BE1-4BC89154F9C2}"/>
              </a:ext>
            </a:extLst>
          </p:cNvPr>
          <p:cNvSpPr txBox="1">
            <a:spLocks/>
          </p:cNvSpPr>
          <p:nvPr/>
        </p:nvSpPr>
        <p:spPr>
          <a:xfrm>
            <a:off x="347445"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boy kicked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ball.</a:t>
            </a:r>
          </a:p>
        </p:txBody>
      </p:sp>
    </p:spTree>
    <p:extLst>
      <p:ext uri="{BB962C8B-B14F-4D97-AF65-F5344CB8AC3E}">
        <p14:creationId xmlns:p14="http://schemas.microsoft.com/office/powerpoint/2010/main" val="23713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My ball bounced into his goal.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Her ball bounced into their goal.</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Three balls bounced into my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Many balls bounced into a goal.</a:t>
            </a: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5" y="175736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5" y="273887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5" y="3720089"/>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5" y="4641273"/>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4" y="565265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Tree>
    <p:extLst>
      <p:ext uri="{BB962C8B-B14F-4D97-AF65-F5344CB8AC3E}">
        <p14:creationId xmlns:p14="http://schemas.microsoft.com/office/powerpoint/2010/main" val="19465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6" y="175736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6" y="273887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6" y="3720089"/>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6" y="4641273"/>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5" y="5652655"/>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
        <p:nvSpPr>
          <p:cNvPr id="2" name="Title 1">
            <a:extLst>
              <a:ext uri="{FF2B5EF4-FFF2-40B4-BE49-F238E27FC236}">
                <a16:creationId xmlns:a16="http://schemas.microsoft.com/office/drawing/2014/main" id="{9BE14983-5824-6636-27A5-7F07D317F031}"/>
              </a:ext>
            </a:extLst>
          </p:cNvPr>
          <p:cNvSpPr txBox="1">
            <a:spLocks/>
          </p:cNvSpPr>
          <p:nvPr/>
        </p:nvSpPr>
        <p:spPr>
          <a:xfrm>
            <a:off x="7422502" y="1757360"/>
            <a:ext cx="4351576" cy="459234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Can you see how the determiners give information about the ball and the goal?</a:t>
            </a:r>
          </a:p>
        </p:txBody>
      </p:sp>
    </p:spTree>
    <p:extLst>
      <p:ext uri="{BB962C8B-B14F-4D97-AF65-F5344CB8AC3E}">
        <p14:creationId xmlns:p14="http://schemas.microsoft.com/office/powerpoint/2010/main" val="333369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7522E3-EAD7-6CFA-EEEE-FCC5A216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the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the gate!</a:t>
            </a:r>
          </a:p>
        </p:txBody>
      </p:sp>
      <p:sp>
        <p:nvSpPr>
          <p:cNvPr id="9" name="Title 1">
            <a:extLst>
              <a:ext uri="{FF2B5EF4-FFF2-40B4-BE49-F238E27FC236}">
                <a16:creationId xmlns:a16="http://schemas.microsoft.com/office/drawing/2014/main" id="{8F4991EE-C9CC-1DDD-86F4-1FAB40FEE963}"/>
              </a:ext>
            </a:extLst>
          </p:cNvPr>
          <p:cNvSpPr txBox="1">
            <a:spLocks/>
          </p:cNvSpPr>
          <p:nvPr/>
        </p:nvSpPr>
        <p:spPr>
          <a:xfrm>
            <a:off x="347443" y="1750580"/>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gate!</a:t>
            </a:r>
          </a:p>
        </p:txBody>
      </p:sp>
    </p:spTree>
    <p:extLst>
      <p:ext uri="{BB962C8B-B14F-4D97-AF65-F5344CB8AC3E}">
        <p14:creationId xmlns:p14="http://schemas.microsoft.com/office/powerpoint/2010/main" val="33878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82DC09C-F387-2E39-9EC2-2D2AFFA79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 velveteen rabbit, and in the beginning he was really splendid. He was fat and bunchy, as a rabbit should be; his coat was spotted brown and white, he had real thread whiskers, and his ears were lined with pink sateen. On Christmas morning, when he sat wedged in the top of the Boy's stocking, with a sprig of holly between his paws, the effect was charming.</a:t>
            </a:r>
          </a:p>
        </p:txBody>
      </p:sp>
      <p:sp>
        <p:nvSpPr>
          <p:cNvPr id="6" name="Title 1">
            <a:extLst>
              <a:ext uri="{FF2B5EF4-FFF2-40B4-BE49-F238E27FC236}">
                <a16:creationId xmlns:a16="http://schemas.microsoft.com/office/drawing/2014/main" id="{E1E5F0FA-9611-2F59-1884-B569870B3057}"/>
              </a:ext>
            </a:extLst>
          </p:cNvPr>
          <p:cNvSpPr txBox="1">
            <a:spLocks/>
          </p:cNvSpPr>
          <p:nvPr/>
        </p:nvSpPr>
        <p:spPr>
          <a:xfrm>
            <a:off x="347444" y="1750580"/>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velveteen rabbit, and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beginning he was really splendid. He was fat and bunchy, as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rabbit should be;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coat was spotted brown and white, he had real thread whiskers, and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ears were lined with pink sateen. On Christmas morning, when he sat wedged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top of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stocking, with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sprig of holly between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paws,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effect was charming.</a:t>
            </a:r>
          </a:p>
        </p:txBody>
      </p:sp>
    </p:spTree>
    <p:extLst>
      <p:ext uri="{BB962C8B-B14F-4D97-AF65-F5344CB8AC3E}">
        <p14:creationId xmlns:p14="http://schemas.microsoft.com/office/powerpoint/2010/main" val="19583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Andika</vt:lpstr>
      <vt:lpstr>Arial</vt:lpstr>
      <vt:lpstr>Office Theme</vt:lpstr>
      <vt:lpstr> How to Use this Powerpoint</vt:lpstr>
      <vt:lpstr>Determiners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2023-08-21T13:14:40Z</dcterms:modified>
</cp:coreProperties>
</file>