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352" r:id="rId2"/>
    <p:sldId id="274" r:id="rId3"/>
    <p:sldId id="363" r:id="rId4"/>
    <p:sldId id="365" r:id="rId5"/>
    <p:sldId id="375" r:id="rId6"/>
    <p:sldId id="376" r:id="rId7"/>
    <p:sldId id="381" r:id="rId8"/>
    <p:sldId id="374" r:id="rId9"/>
    <p:sldId id="378" r:id="rId10"/>
    <p:sldId id="373" r:id="rId11"/>
    <p:sldId id="379" r:id="rId12"/>
    <p:sldId id="380" r:id="rId13"/>
  </p:sldIdLst>
  <p:sldSz cx="12192000" cy="6858000"/>
  <p:notesSz cx="6858000" cy="9144000"/>
  <p:embeddedFontLst>
    <p:embeddedFont>
      <p:font typeface="Andika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30138-A030-4425-8A33-E28EE51780E0}" v="1" dt="2023-07-25T07:41:07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02" y="-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02/08/2023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82DC09C-F387-2E39-9EC2-2D2AFFA79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47445" y="618909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remember the vowels?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E5F0FA-9611-2F59-1884-B569870B3057}"/>
              </a:ext>
            </a:extLst>
          </p:cNvPr>
          <p:cNvSpPr txBox="1">
            <a:spLocks/>
          </p:cNvSpPr>
          <p:nvPr/>
        </p:nvSpPr>
        <p:spPr>
          <a:xfrm>
            <a:off x="1162050" y="2255838"/>
            <a:ext cx="1729005" cy="159269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57924-189E-6420-A79A-EF28DBD9C360}"/>
              </a:ext>
            </a:extLst>
          </p:cNvPr>
          <p:cNvSpPr txBox="1">
            <a:spLocks/>
          </p:cNvSpPr>
          <p:nvPr/>
        </p:nvSpPr>
        <p:spPr>
          <a:xfrm>
            <a:off x="5126723" y="2255838"/>
            <a:ext cx="1729005" cy="159269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C79EA4-20C7-CC1D-E8C5-73AEBDD3080A}"/>
              </a:ext>
            </a:extLst>
          </p:cNvPr>
          <p:cNvSpPr txBox="1">
            <a:spLocks/>
          </p:cNvSpPr>
          <p:nvPr/>
        </p:nvSpPr>
        <p:spPr>
          <a:xfrm>
            <a:off x="9091395" y="2255838"/>
            <a:ext cx="1729005" cy="159269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D7D630-53B0-A027-DB22-261CBF83F2C3}"/>
              </a:ext>
            </a:extLst>
          </p:cNvPr>
          <p:cNvSpPr txBox="1">
            <a:spLocks/>
          </p:cNvSpPr>
          <p:nvPr/>
        </p:nvSpPr>
        <p:spPr>
          <a:xfrm>
            <a:off x="3081555" y="4339504"/>
            <a:ext cx="1729005" cy="159269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D2E7B9-DFAA-B80B-9E7C-1610D4A2AFFB}"/>
              </a:ext>
            </a:extLst>
          </p:cNvPr>
          <p:cNvSpPr txBox="1">
            <a:spLocks/>
          </p:cNvSpPr>
          <p:nvPr/>
        </p:nvSpPr>
        <p:spPr>
          <a:xfrm>
            <a:off x="7171892" y="4339504"/>
            <a:ext cx="1729005" cy="159269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583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Heading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242745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the word start with a vowel or consonant? </a:t>
            </a:r>
          </a:p>
        </p:txBody>
      </p:sp>
      <p:sp>
        <p:nvSpPr>
          <p:cNvPr id="24" name="teacher">
            <a:extLst>
              <a:ext uri="{FF2B5EF4-FFF2-40B4-BE49-F238E27FC236}">
                <a16:creationId xmlns:a16="http://schemas.microsoft.com/office/drawing/2014/main" id="{DE6651D6-3B7E-E49E-1671-B43B19F2C04E}"/>
              </a:ext>
            </a:extLst>
          </p:cNvPr>
          <p:cNvSpPr txBox="1">
            <a:spLocks/>
          </p:cNvSpPr>
          <p:nvPr/>
        </p:nvSpPr>
        <p:spPr>
          <a:xfrm>
            <a:off x="347443" y="5645877"/>
            <a:ext cx="3691157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teacher</a:t>
            </a:r>
          </a:p>
        </p:txBody>
      </p:sp>
      <p:sp>
        <p:nvSpPr>
          <p:cNvPr id="2" name="c - vow">
            <a:extLst>
              <a:ext uri="{FF2B5EF4-FFF2-40B4-BE49-F238E27FC236}">
                <a16:creationId xmlns:a16="http://schemas.microsoft.com/office/drawing/2014/main" id="{CFEE33DF-BF8A-551C-69C1-5C42C474908C}"/>
              </a:ext>
            </a:extLst>
          </p:cNvPr>
          <p:cNvSpPr txBox="1">
            <a:spLocks/>
          </p:cNvSpPr>
          <p:nvPr/>
        </p:nvSpPr>
        <p:spPr>
          <a:xfrm>
            <a:off x="4314824" y="1750436"/>
            <a:ext cx="148135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Vowel</a:t>
            </a:r>
          </a:p>
        </p:txBody>
      </p:sp>
      <p:sp>
        <p:nvSpPr>
          <p:cNvPr id="3" name="c - con">
            <a:extLst>
              <a:ext uri="{FF2B5EF4-FFF2-40B4-BE49-F238E27FC236}">
                <a16:creationId xmlns:a16="http://schemas.microsoft.com/office/drawing/2014/main" id="{E55FC6F6-E7D3-889D-44D8-2AEEEE453366}"/>
              </a:ext>
            </a:extLst>
          </p:cNvPr>
          <p:cNvSpPr txBox="1">
            <a:spLocks/>
          </p:cNvSpPr>
          <p:nvPr/>
        </p:nvSpPr>
        <p:spPr>
          <a:xfrm>
            <a:off x="6096000" y="1750582"/>
            <a:ext cx="1781177" cy="69705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Consonant</a:t>
            </a:r>
          </a:p>
        </p:txBody>
      </p:sp>
      <p:sp>
        <p:nvSpPr>
          <p:cNvPr id="5" name="p - vow">
            <a:extLst>
              <a:ext uri="{FF2B5EF4-FFF2-40B4-BE49-F238E27FC236}">
                <a16:creationId xmlns:a16="http://schemas.microsoft.com/office/drawing/2014/main" id="{E07BA514-F733-664A-6BAE-02D0C4AD0ABD}"/>
              </a:ext>
            </a:extLst>
          </p:cNvPr>
          <p:cNvSpPr txBox="1">
            <a:spLocks/>
          </p:cNvSpPr>
          <p:nvPr/>
        </p:nvSpPr>
        <p:spPr>
          <a:xfrm>
            <a:off x="4314824" y="2731946"/>
            <a:ext cx="148135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Vowel</a:t>
            </a:r>
          </a:p>
        </p:txBody>
      </p:sp>
      <p:sp>
        <p:nvSpPr>
          <p:cNvPr id="6" name="p - con">
            <a:extLst>
              <a:ext uri="{FF2B5EF4-FFF2-40B4-BE49-F238E27FC236}">
                <a16:creationId xmlns:a16="http://schemas.microsoft.com/office/drawing/2014/main" id="{BE6FC973-9567-5250-EA47-7867F226C364}"/>
              </a:ext>
            </a:extLst>
          </p:cNvPr>
          <p:cNvSpPr txBox="1">
            <a:spLocks/>
          </p:cNvSpPr>
          <p:nvPr/>
        </p:nvSpPr>
        <p:spPr>
          <a:xfrm>
            <a:off x="6096000" y="2732092"/>
            <a:ext cx="1781177" cy="69705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Consonant</a:t>
            </a:r>
          </a:p>
        </p:txBody>
      </p:sp>
      <p:sp>
        <p:nvSpPr>
          <p:cNvPr id="7" name="a - vow">
            <a:extLst>
              <a:ext uri="{FF2B5EF4-FFF2-40B4-BE49-F238E27FC236}">
                <a16:creationId xmlns:a16="http://schemas.microsoft.com/office/drawing/2014/main" id="{7BA49BAF-ED8D-AA94-207F-AB39EE78A227}"/>
              </a:ext>
            </a:extLst>
          </p:cNvPr>
          <p:cNvSpPr txBox="1">
            <a:spLocks/>
          </p:cNvSpPr>
          <p:nvPr/>
        </p:nvSpPr>
        <p:spPr>
          <a:xfrm>
            <a:off x="4314824" y="3713165"/>
            <a:ext cx="148135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Vowel</a:t>
            </a:r>
          </a:p>
        </p:txBody>
      </p:sp>
      <p:sp>
        <p:nvSpPr>
          <p:cNvPr id="9" name="a - con">
            <a:extLst>
              <a:ext uri="{FF2B5EF4-FFF2-40B4-BE49-F238E27FC236}">
                <a16:creationId xmlns:a16="http://schemas.microsoft.com/office/drawing/2014/main" id="{FB6142A7-68AD-3333-149C-94B762B354AE}"/>
              </a:ext>
            </a:extLst>
          </p:cNvPr>
          <p:cNvSpPr txBox="1">
            <a:spLocks/>
          </p:cNvSpPr>
          <p:nvPr/>
        </p:nvSpPr>
        <p:spPr>
          <a:xfrm>
            <a:off x="6096000" y="3713311"/>
            <a:ext cx="1781177" cy="69705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Consonant</a:t>
            </a:r>
          </a:p>
        </p:txBody>
      </p:sp>
      <p:sp>
        <p:nvSpPr>
          <p:cNvPr id="10" name="e - vow">
            <a:extLst>
              <a:ext uri="{FF2B5EF4-FFF2-40B4-BE49-F238E27FC236}">
                <a16:creationId xmlns:a16="http://schemas.microsoft.com/office/drawing/2014/main" id="{FC9EC9E6-124C-A410-58F2-A187B3310A25}"/>
              </a:ext>
            </a:extLst>
          </p:cNvPr>
          <p:cNvSpPr txBox="1">
            <a:spLocks/>
          </p:cNvSpPr>
          <p:nvPr/>
        </p:nvSpPr>
        <p:spPr>
          <a:xfrm>
            <a:off x="4314824" y="4634349"/>
            <a:ext cx="148135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Vowel</a:t>
            </a:r>
          </a:p>
        </p:txBody>
      </p:sp>
      <p:sp>
        <p:nvSpPr>
          <p:cNvPr id="11" name="e - con">
            <a:extLst>
              <a:ext uri="{FF2B5EF4-FFF2-40B4-BE49-F238E27FC236}">
                <a16:creationId xmlns:a16="http://schemas.microsoft.com/office/drawing/2014/main" id="{466C05A6-C617-2984-C618-42B2FBBEBCDC}"/>
              </a:ext>
            </a:extLst>
          </p:cNvPr>
          <p:cNvSpPr txBox="1">
            <a:spLocks/>
          </p:cNvSpPr>
          <p:nvPr/>
        </p:nvSpPr>
        <p:spPr>
          <a:xfrm>
            <a:off x="6096000" y="4634495"/>
            <a:ext cx="1781177" cy="69705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Consonant</a:t>
            </a:r>
          </a:p>
        </p:txBody>
      </p:sp>
      <p:sp>
        <p:nvSpPr>
          <p:cNvPr id="12" name="t - vow">
            <a:extLst>
              <a:ext uri="{FF2B5EF4-FFF2-40B4-BE49-F238E27FC236}">
                <a16:creationId xmlns:a16="http://schemas.microsoft.com/office/drawing/2014/main" id="{DB763EC9-8872-6366-408E-6AF8F6BB963F}"/>
              </a:ext>
            </a:extLst>
          </p:cNvPr>
          <p:cNvSpPr txBox="1">
            <a:spLocks/>
          </p:cNvSpPr>
          <p:nvPr/>
        </p:nvSpPr>
        <p:spPr>
          <a:xfrm>
            <a:off x="4262654" y="5645731"/>
            <a:ext cx="148135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Vowel</a:t>
            </a:r>
          </a:p>
        </p:txBody>
      </p:sp>
      <p:sp>
        <p:nvSpPr>
          <p:cNvPr id="13" name="t - con">
            <a:extLst>
              <a:ext uri="{FF2B5EF4-FFF2-40B4-BE49-F238E27FC236}">
                <a16:creationId xmlns:a16="http://schemas.microsoft.com/office/drawing/2014/main" id="{466E3733-2C78-553E-7376-219EB1004FD4}"/>
              </a:ext>
            </a:extLst>
          </p:cNvPr>
          <p:cNvSpPr txBox="1">
            <a:spLocks/>
          </p:cNvSpPr>
          <p:nvPr/>
        </p:nvSpPr>
        <p:spPr>
          <a:xfrm>
            <a:off x="6043830" y="5645877"/>
            <a:ext cx="1781177" cy="69705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Consonant</a:t>
            </a:r>
          </a:p>
        </p:txBody>
      </p:sp>
      <p:sp>
        <p:nvSpPr>
          <p:cNvPr id="34" name="class try again">
            <a:extLst>
              <a:ext uri="{FF2B5EF4-FFF2-40B4-BE49-F238E27FC236}">
                <a16:creationId xmlns:a16="http://schemas.microsoft.com/office/drawing/2014/main" id="{33EE40E2-AEFC-4CE0-01D0-F24FB3E2C4D6}"/>
              </a:ext>
            </a:extLst>
          </p:cNvPr>
          <p:cNvSpPr txBox="1">
            <a:spLocks/>
          </p:cNvSpPr>
          <p:nvPr/>
        </p:nvSpPr>
        <p:spPr>
          <a:xfrm>
            <a:off x="8110323" y="1750436"/>
            <a:ext cx="3734234" cy="697054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Try again</a:t>
            </a:r>
          </a:p>
        </p:txBody>
      </p:sp>
      <p:sp>
        <p:nvSpPr>
          <p:cNvPr id="35" name="p try again">
            <a:extLst>
              <a:ext uri="{FF2B5EF4-FFF2-40B4-BE49-F238E27FC236}">
                <a16:creationId xmlns:a16="http://schemas.microsoft.com/office/drawing/2014/main" id="{F53E5F67-EA8E-933D-2B05-8291F46DFF4F}"/>
              </a:ext>
            </a:extLst>
          </p:cNvPr>
          <p:cNvSpPr txBox="1">
            <a:spLocks/>
          </p:cNvSpPr>
          <p:nvPr/>
        </p:nvSpPr>
        <p:spPr>
          <a:xfrm>
            <a:off x="8110323" y="2731946"/>
            <a:ext cx="3734234" cy="697054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Try again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6" name="a try again">
            <a:extLst>
              <a:ext uri="{FF2B5EF4-FFF2-40B4-BE49-F238E27FC236}">
                <a16:creationId xmlns:a16="http://schemas.microsoft.com/office/drawing/2014/main" id="{49939492-EF39-E6C8-E3D4-F615752A2065}"/>
              </a:ext>
            </a:extLst>
          </p:cNvPr>
          <p:cNvSpPr txBox="1">
            <a:spLocks/>
          </p:cNvSpPr>
          <p:nvPr/>
        </p:nvSpPr>
        <p:spPr>
          <a:xfrm>
            <a:off x="8110323" y="3713165"/>
            <a:ext cx="3734234" cy="697054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Try again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7" name="e try again">
            <a:extLst>
              <a:ext uri="{FF2B5EF4-FFF2-40B4-BE49-F238E27FC236}">
                <a16:creationId xmlns:a16="http://schemas.microsoft.com/office/drawing/2014/main" id="{7B8DD783-E3C9-27AA-FBC9-1713486A8E2C}"/>
              </a:ext>
            </a:extLst>
          </p:cNvPr>
          <p:cNvSpPr txBox="1">
            <a:spLocks/>
          </p:cNvSpPr>
          <p:nvPr/>
        </p:nvSpPr>
        <p:spPr>
          <a:xfrm>
            <a:off x="8110323" y="4634349"/>
            <a:ext cx="3734234" cy="697054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Try again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8" name="teacher  try again">
            <a:extLst>
              <a:ext uri="{FF2B5EF4-FFF2-40B4-BE49-F238E27FC236}">
                <a16:creationId xmlns:a16="http://schemas.microsoft.com/office/drawing/2014/main" id="{C4FC5FF0-7E9A-7E02-1D44-CEFF85925E0E}"/>
              </a:ext>
            </a:extLst>
          </p:cNvPr>
          <p:cNvSpPr txBox="1">
            <a:spLocks/>
          </p:cNvSpPr>
          <p:nvPr/>
        </p:nvSpPr>
        <p:spPr>
          <a:xfrm>
            <a:off x="8110323" y="5645731"/>
            <a:ext cx="3734234" cy="697054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Try again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c is">
            <a:extLst>
              <a:ext uri="{FF2B5EF4-FFF2-40B4-BE49-F238E27FC236}">
                <a16:creationId xmlns:a16="http://schemas.microsoft.com/office/drawing/2014/main" id="{52AC3E10-D4B5-F8FC-C83C-25751C28957E}"/>
              </a:ext>
            </a:extLst>
          </p:cNvPr>
          <p:cNvSpPr txBox="1">
            <a:spLocks/>
          </p:cNvSpPr>
          <p:nvPr/>
        </p:nvSpPr>
        <p:spPr>
          <a:xfrm>
            <a:off x="8110323" y="1750436"/>
            <a:ext cx="3734234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 is a consonant</a:t>
            </a:r>
          </a:p>
        </p:txBody>
      </p:sp>
      <p:sp>
        <p:nvSpPr>
          <p:cNvPr id="16" name="p is">
            <a:extLst>
              <a:ext uri="{FF2B5EF4-FFF2-40B4-BE49-F238E27FC236}">
                <a16:creationId xmlns:a16="http://schemas.microsoft.com/office/drawing/2014/main" id="{C529DEAC-8DF2-D2DA-FAB2-5E29AFD796E6}"/>
              </a:ext>
            </a:extLst>
          </p:cNvPr>
          <p:cNvSpPr txBox="1">
            <a:spLocks/>
          </p:cNvSpPr>
          <p:nvPr/>
        </p:nvSpPr>
        <p:spPr>
          <a:xfrm>
            <a:off x="8110323" y="2731946"/>
            <a:ext cx="3734234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 is a consonant</a:t>
            </a:r>
          </a:p>
        </p:txBody>
      </p:sp>
      <p:sp>
        <p:nvSpPr>
          <p:cNvPr id="17" name="a is">
            <a:extLst>
              <a:ext uri="{FF2B5EF4-FFF2-40B4-BE49-F238E27FC236}">
                <a16:creationId xmlns:a16="http://schemas.microsoft.com/office/drawing/2014/main" id="{C27BEA98-5D18-1E3C-A88C-79578821985C}"/>
              </a:ext>
            </a:extLst>
          </p:cNvPr>
          <p:cNvSpPr txBox="1">
            <a:spLocks/>
          </p:cNvSpPr>
          <p:nvPr/>
        </p:nvSpPr>
        <p:spPr>
          <a:xfrm>
            <a:off x="8110323" y="3713165"/>
            <a:ext cx="3734234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is a vowel</a:t>
            </a:r>
          </a:p>
        </p:txBody>
      </p:sp>
      <p:sp>
        <p:nvSpPr>
          <p:cNvPr id="18" name="c is">
            <a:extLst>
              <a:ext uri="{FF2B5EF4-FFF2-40B4-BE49-F238E27FC236}">
                <a16:creationId xmlns:a16="http://schemas.microsoft.com/office/drawing/2014/main" id="{DD66A939-7EE3-B557-1DB9-2F70D7B5CB8D}"/>
              </a:ext>
            </a:extLst>
          </p:cNvPr>
          <p:cNvSpPr txBox="1">
            <a:spLocks/>
          </p:cNvSpPr>
          <p:nvPr/>
        </p:nvSpPr>
        <p:spPr>
          <a:xfrm>
            <a:off x="8110323" y="4634349"/>
            <a:ext cx="3734234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 is a vowel</a:t>
            </a:r>
          </a:p>
        </p:txBody>
      </p:sp>
      <p:sp>
        <p:nvSpPr>
          <p:cNvPr id="19" name="c - con">
            <a:extLst>
              <a:ext uri="{FF2B5EF4-FFF2-40B4-BE49-F238E27FC236}">
                <a16:creationId xmlns:a16="http://schemas.microsoft.com/office/drawing/2014/main" id="{04CC3DE0-5257-A122-2C99-9C51703E1C86}"/>
              </a:ext>
            </a:extLst>
          </p:cNvPr>
          <p:cNvSpPr txBox="1">
            <a:spLocks/>
          </p:cNvSpPr>
          <p:nvPr/>
        </p:nvSpPr>
        <p:spPr>
          <a:xfrm>
            <a:off x="8110323" y="5645731"/>
            <a:ext cx="3734234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 is a consonant</a:t>
            </a:r>
          </a:p>
        </p:txBody>
      </p:sp>
      <p:sp>
        <p:nvSpPr>
          <p:cNvPr id="20" name="class">
            <a:extLst>
              <a:ext uri="{FF2B5EF4-FFF2-40B4-BE49-F238E27FC236}">
                <a16:creationId xmlns:a16="http://schemas.microsoft.com/office/drawing/2014/main" id="{3DFD2DB7-2950-C09F-CD53-D7B2E8D44D30}"/>
              </a:ext>
            </a:extLst>
          </p:cNvPr>
          <p:cNvSpPr txBox="1">
            <a:spLocks/>
          </p:cNvSpPr>
          <p:nvPr/>
        </p:nvSpPr>
        <p:spPr>
          <a:xfrm>
            <a:off x="347443" y="1750436"/>
            <a:ext cx="3691157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class</a:t>
            </a:r>
          </a:p>
        </p:txBody>
      </p:sp>
      <p:sp>
        <p:nvSpPr>
          <p:cNvPr id="30" name="pen">
            <a:extLst>
              <a:ext uri="{FF2B5EF4-FFF2-40B4-BE49-F238E27FC236}">
                <a16:creationId xmlns:a16="http://schemas.microsoft.com/office/drawing/2014/main" id="{32780C7C-DE2B-FA61-698D-B21FD72DA2C1}"/>
              </a:ext>
            </a:extLst>
          </p:cNvPr>
          <p:cNvSpPr txBox="1">
            <a:spLocks/>
          </p:cNvSpPr>
          <p:nvPr/>
        </p:nvSpPr>
        <p:spPr>
          <a:xfrm>
            <a:off x="347443" y="2731946"/>
            <a:ext cx="3691157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pen</a:t>
            </a:r>
          </a:p>
        </p:txBody>
      </p:sp>
      <p:sp>
        <p:nvSpPr>
          <p:cNvPr id="32" name="accident">
            <a:extLst>
              <a:ext uri="{FF2B5EF4-FFF2-40B4-BE49-F238E27FC236}">
                <a16:creationId xmlns:a16="http://schemas.microsoft.com/office/drawing/2014/main" id="{FB633135-FD0B-FEB4-8879-D443540CD05C}"/>
              </a:ext>
            </a:extLst>
          </p:cNvPr>
          <p:cNvSpPr txBox="1">
            <a:spLocks/>
          </p:cNvSpPr>
          <p:nvPr/>
        </p:nvSpPr>
        <p:spPr>
          <a:xfrm>
            <a:off x="347443" y="3713165"/>
            <a:ext cx="3691157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accident</a:t>
            </a:r>
          </a:p>
        </p:txBody>
      </p:sp>
      <p:sp>
        <p:nvSpPr>
          <p:cNvPr id="33" name="easy">
            <a:extLst>
              <a:ext uri="{FF2B5EF4-FFF2-40B4-BE49-F238E27FC236}">
                <a16:creationId xmlns:a16="http://schemas.microsoft.com/office/drawing/2014/main" id="{0EC11599-510B-34A0-6757-C9616D596FD2}"/>
              </a:ext>
            </a:extLst>
          </p:cNvPr>
          <p:cNvSpPr txBox="1">
            <a:spLocks/>
          </p:cNvSpPr>
          <p:nvPr/>
        </p:nvSpPr>
        <p:spPr>
          <a:xfrm>
            <a:off x="347443" y="4634349"/>
            <a:ext cx="3691157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eel</a:t>
            </a:r>
          </a:p>
        </p:txBody>
      </p:sp>
    </p:spTree>
    <p:extLst>
      <p:ext uri="{BB962C8B-B14F-4D97-AF65-F5344CB8AC3E}">
        <p14:creationId xmlns:p14="http://schemas.microsoft.com/office/powerpoint/2010/main" val="1429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Heading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242745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or An?</a:t>
            </a:r>
          </a:p>
        </p:txBody>
      </p:sp>
      <p:sp>
        <p:nvSpPr>
          <p:cNvPr id="24" name="teacher">
            <a:extLst>
              <a:ext uri="{FF2B5EF4-FFF2-40B4-BE49-F238E27FC236}">
                <a16:creationId xmlns:a16="http://schemas.microsoft.com/office/drawing/2014/main" id="{DE6651D6-3B7E-E49E-1671-B43B19F2C04E}"/>
              </a:ext>
            </a:extLst>
          </p:cNvPr>
          <p:cNvSpPr txBox="1">
            <a:spLocks/>
          </p:cNvSpPr>
          <p:nvPr/>
        </p:nvSpPr>
        <p:spPr>
          <a:xfrm>
            <a:off x="347444" y="5645877"/>
            <a:ext cx="1448232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teacher</a:t>
            </a:r>
          </a:p>
        </p:txBody>
      </p:sp>
      <p:sp>
        <p:nvSpPr>
          <p:cNvPr id="34" name="class try again">
            <a:extLst>
              <a:ext uri="{FF2B5EF4-FFF2-40B4-BE49-F238E27FC236}">
                <a16:creationId xmlns:a16="http://schemas.microsoft.com/office/drawing/2014/main" id="{33EE40E2-AEFC-4CE0-01D0-F24FB3E2C4D6}"/>
              </a:ext>
            </a:extLst>
          </p:cNvPr>
          <p:cNvSpPr txBox="1">
            <a:spLocks/>
          </p:cNvSpPr>
          <p:nvPr/>
        </p:nvSpPr>
        <p:spPr>
          <a:xfrm>
            <a:off x="7105649" y="1750436"/>
            <a:ext cx="4772313" cy="697054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Try again</a:t>
            </a:r>
          </a:p>
        </p:txBody>
      </p:sp>
      <p:sp>
        <p:nvSpPr>
          <p:cNvPr id="35" name="p try again">
            <a:extLst>
              <a:ext uri="{FF2B5EF4-FFF2-40B4-BE49-F238E27FC236}">
                <a16:creationId xmlns:a16="http://schemas.microsoft.com/office/drawing/2014/main" id="{F53E5F67-EA8E-933D-2B05-8291F46DFF4F}"/>
              </a:ext>
            </a:extLst>
          </p:cNvPr>
          <p:cNvSpPr txBox="1">
            <a:spLocks/>
          </p:cNvSpPr>
          <p:nvPr/>
        </p:nvSpPr>
        <p:spPr>
          <a:xfrm>
            <a:off x="7105650" y="2731946"/>
            <a:ext cx="4772313" cy="697054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Try again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6" name="a try again">
            <a:extLst>
              <a:ext uri="{FF2B5EF4-FFF2-40B4-BE49-F238E27FC236}">
                <a16:creationId xmlns:a16="http://schemas.microsoft.com/office/drawing/2014/main" id="{49939492-EF39-E6C8-E3D4-F615752A2065}"/>
              </a:ext>
            </a:extLst>
          </p:cNvPr>
          <p:cNvSpPr txBox="1">
            <a:spLocks/>
          </p:cNvSpPr>
          <p:nvPr/>
        </p:nvSpPr>
        <p:spPr>
          <a:xfrm>
            <a:off x="7105650" y="3713165"/>
            <a:ext cx="4772313" cy="697054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Try again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7" name="e try again">
            <a:extLst>
              <a:ext uri="{FF2B5EF4-FFF2-40B4-BE49-F238E27FC236}">
                <a16:creationId xmlns:a16="http://schemas.microsoft.com/office/drawing/2014/main" id="{7B8DD783-E3C9-27AA-FBC9-1713486A8E2C}"/>
              </a:ext>
            </a:extLst>
          </p:cNvPr>
          <p:cNvSpPr txBox="1">
            <a:spLocks/>
          </p:cNvSpPr>
          <p:nvPr/>
        </p:nvSpPr>
        <p:spPr>
          <a:xfrm>
            <a:off x="7105650" y="4634349"/>
            <a:ext cx="4772313" cy="697054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Try again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8" name="teacher  try again">
            <a:extLst>
              <a:ext uri="{FF2B5EF4-FFF2-40B4-BE49-F238E27FC236}">
                <a16:creationId xmlns:a16="http://schemas.microsoft.com/office/drawing/2014/main" id="{C4FC5FF0-7E9A-7E02-1D44-CEFF85925E0E}"/>
              </a:ext>
            </a:extLst>
          </p:cNvPr>
          <p:cNvSpPr txBox="1">
            <a:spLocks/>
          </p:cNvSpPr>
          <p:nvPr/>
        </p:nvSpPr>
        <p:spPr>
          <a:xfrm>
            <a:off x="7105650" y="5645731"/>
            <a:ext cx="4772313" cy="697054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Try again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c is">
            <a:extLst>
              <a:ext uri="{FF2B5EF4-FFF2-40B4-BE49-F238E27FC236}">
                <a16:creationId xmlns:a16="http://schemas.microsoft.com/office/drawing/2014/main" id="{52AC3E10-D4B5-F8FC-C83C-25751C28957E}"/>
              </a:ext>
            </a:extLst>
          </p:cNvPr>
          <p:cNvSpPr txBox="1">
            <a:spLocks/>
          </p:cNvSpPr>
          <p:nvPr/>
        </p:nvSpPr>
        <p:spPr>
          <a:xfrm>
            <a:off x="1995051" y="1750436"/>
            <a:ext cx="2776757" cy="697054"/>
          </a:xfrm>
          <a:prstGeom prst="roundRect">
            <a:avLst>
              <a:gd name="adj" fmla="val 11531"/>
            </a:avLst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 is a consonant</a:t>
            </a:r>
          </a:p>
        </p:txBody>
      </p:sp>
      <p:sp>
        <p:nvSpPr>
          <p:cNvPr id="16" name="p is">
            <a:extLst>
              <a:ext uri="{FF2B5EF4-FFF2-40B4-BE49-F238E27FC236}">
                <a16:creationId xmlns:a16="http://schemas.microsoft.com/office/drawing/2014/main" id="{C529DEAC-8DF2-D2DA-FAB2-5E29AFD796E6}"/>
              </a:ext>
            </a:extLst>
          </p:cNvPr>
          <p:cNvSpPr txBox="1">
            <a:spLocks/>
          </p:cNvSpPr>
          <p:nvPr/>
        </p:nvSpPr>
        <p:spPr>
          <a:xfrm>
            <a:off x="1995051" y="2731946"/>
            <a:ext cx="2776757" cy="697054"/>
          </a:xfrm>
          <a:prstGeom prst="roundRect">
            <a:avLst>
              <a:gd name="adj" fmla="val 11531"/>
            </a:avLst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 is a consonant</a:t>
            </a:r>
          </a:p>
        </p:txBody>
      </p:sp>
      <p:sp>
        <p:nvSpPr>
          <p:cNvPr id="17" name="a is">
            <a:extLst>
              <a:ext uri="{FF2B5EF4-FFF2-40B4-BE49-F238E27FC236}">
                <a16:creationId xmlns:a16="http://schemas.microsoft.com/office/drawing/2014/main" id="{C27BEA98-5D18-1E3C-A88C-79578821985C}"/>
              </a:ext>
            </a:extLst>
          </p:cNvPr>
          <p:cNvSpPr txBox="1">
            <a:spLocks/>
          </p:cNvSpPr>
          <p:nvPr/>
        </p:nvSpPr>
        <p:spPr>
          <a:xfrm>
            <a:off x="1995051" y="3713165"/>
            <a:ext cx="2776757" cy="697054"/>
          </a:xfrm>
          <a:prstGeom prst="roundRect">
            <a:avLst>
              <a:gd name="adj" fmla="val 11531"/>
            </a:avLst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is a vowel</a:t>
            </a:r>
          </a:p>
        </p:txBody>
      </p:sp>
      <p:sp>
        <p:nvSpPr>
          <p:cNvPr id="18" name="c is">
            <a:extLst>
              <a:ext uri="{FF2B5EF4-FFF2-40B4-BE49-F238E27FC236}">
                <a16:creationId xmlns:a16="http://schemas.microsoft.com/office/drawing/2014/main" id="{DD66A939-7EE3-B557-1DB9-2F70D7B5CB8D}"/>
              </a:ext>
            </a:extLst>
          </p:cNvPr>
          <p:cNvSpPr txBox="1">
            <a:spLocks/>
          </p:cNvSpPr>
          <p:nvPr/>
        </p:nvSpPr>
        <p:spPr>
          <a:xfrm>
            <a:off x="1995051" y="4634349"/>
            <a:ext cx="2776757" cy="697054"/>
          </a:xfrm>
          <a:prstGeom prst="roundRect">
            <a:avLst>
              <a:gd name="adj" fmla="val 11531"/>
            </a:avLst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 is a vowel</a:t>
            </a:r>
          </a:p>
        </p:txBody>
      </p:sp>
      <p:sp>
        <p:nvSpPr>
          <p:cNvPr id="19" name="c - con">
            <a:extLst>
              <a:ext uri="{FF2B5EF4-FFF2-40B4-BE49-F238E27FC236}">
                <a16:creationId xmlns:a16="http://schemas.microsoft.com/office/drawing/2014/main" id="{04CC3DE0-5257-A122-2C99-9C51703E1C86}"/>
              </a:ext>
            </a:extLst>
          </p:cNvPr>
          <p:cNvSpPr txBox="1">
            <a:spLocks/>
          </p:cNvSpPr>
          <p:nvPr/>
        </p:nvSpPr>
        <p:spPr>
          <a:xfrm>
            <a:off x="1995051" y="5645731"/>
            <a:ext cx="2776757" cy="697054"/>
          </a:xfrm>
          <a:prstGeom prst="roundRect">
            <a:avLst>
              <a:gd name="adj" fmla="val 11531"/>
            </a:avLst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 is a consonant</a:t>
            </a:r>
          </a:p>
        </p:txBody>
      </p:sp>
      <p:sp>
        <p:nvSpPr>
          <p:cNvPr id="20" name="class">
            <a:extLst>
              <a:ext uri="{FF2B5EF4-FFF2-40B4-BE49-F238E27FC236}">
                <a16:creationId xmlns:a16="http://schemas.microsoft.com/office/drawing/2014/main" id="{3DFD2DB7-2950-C09F-CD53-D7B2E8D44D30}"/>
              </a:ext>
            </a:extLst>
          </p:cNvPr>
          <p:cNvSpPr txBox="1">
            <a:spLocks/>
          </p:cNvSpPr>
          <p:nvPr/>
        </p:nvSpPr>
        <p:spPr>
          <a:xfrm>
            <a:off x="347444" y="1750436"/>
            <a:ext cx="1448232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class</a:t>
            </a:r>
          </a:p>
        </p:txBody>
      </p:sp>
      <p:sp>
        <p:nvSpPr>
          <p:cNvPr id="30" name="pen">
            <a:extLst>
              <a:ext uri="{FF2B5EF4-FFF2-40B4-BE49-F238E27FC236}">
                <a16:creationId xmlns:a16="http://schemas.microsoft.com/office/drawing/2014/main" id="{32780C7C-DE2B-FA61-698D-B21FD72DA2C1}"/>
              </a:ext>
            </a:extLst>
          </p:cNvPr>
          <p:cNvSpPr txBox="1">
            <a:spLocks/>
          </p:cNvSpPr>
          <p:nvPr/>
        </p:nvSpPr>
        <p:spPr>
          <a:xfrm>
            <a:off x="347444" y="2731946"/>
            <a:ext cx="1448232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pen</a:t>
            </a:r>
          </a:p>
        </p:txBody>
      </p:sp>
      <p:sp>
        <p:nvSpPr>
          <p:cNvPr id="32" name="accident">
            <a:extLst>
              <a:ext uri="{FF2B5EF4-FFF2-40B4-BE49-F238E27FC236}">
                <a16:creationId xmlns:a16="http://schemas.microsoft.com/office/drawing/2014/main" id="{FB633135-FD0B-FEB4-8879-D443540CD05C}"/>
              </a:ext>
            </a:extLst>
          </p:cNvPr>
          <p:cNvSpPr txBox="1">
            <a:spLocks/>
          </p:cNvSpPr>
          <p:nvPr/>
        </p:nvSpPr>
        <p:spPr>
          <a:xfrm>
            <a:off x="347444" y="3713165"/>
            <a:ext cx="1448232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accident</a:t>
            </a:r>
          </a:p>
        </p:txBody>
      </p:sp>
      <p:sp>
        <p:nvSpPr>
          <p:cNvPr id="33" name="easy">
            <a:extLst>
              <a:ext uri="{FF2B5EF4-FFF2-40B4-BE49-F238E27FC236}">
                <a16:creationId xmlns:a16="http://schemas.microsoft.com/office/drawing/2014/main" id="{0EC11599-510B-34A0-6757-C9616D596FD2}"/>
              </a:ext>
            </a:extLst>
          </p:cNvPr>
          <p:cNvSpPr txBox="1">
            <a:spLocks/>
          </p:cNvSpPr>
          <p:nvPr/>
        </p:nvSpPr>
        <p:spPr>
          <a:xfrm>
            <a:off x="347444" y="4634349"/>
            <a:ext cx="1448232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eel</a:t>
            </a:r>
          </a:p>
        </p:txBody>
      </p:sp>
      <p:sp>
        <p:nvSpPr>
          <p:cNvPr id="4" name="c - a">
            <a:extLst>
              <a:ext uri="{FF2B5EF4-FFF2-40B4-BE49-F238E27FC236}">
                <a16:creationId xmlns:a16="http://schemas.microsoft.com/office/drawing/2014/main" id="{5F65908A-40D5-22F7-1F7E-4E1A79C96316}"/>
              </a:ext>
            </a:extLst>
          </p:cNvPr>
          <p:cNvSpPr txBox="1">
            <a:spLocks/>
          </p:cNvSpPr>
          <p:nvPr/>
        </p:nvSpPr>
        <p:spPr>
          <a:xfrm>
            <a:off x="4948455" y="1738530"/>
            <a:ext cx="70939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</a:p>
        </p:txBody>
      </p:sp>
      <p:sp>
        <p:nvSpPr>
          <p:cNvPr id="14" name="c - an">
            <a:extLst>
              <a:ext uri="{FF2B5EF4-FFF2-40B4-BE49-F238E27FC236}">
                <a16:creationId xmlns:a16="http://schemas.microsoft.com/office/drawing/2014/main" id="{AB675C6C-2951-8601-EA83-7895C5EEFD50}"/>
              </a:ext>
            </a:extLst>
          </p:cNvPr>
          <p:cNvSpPr txBox="1">
            <a:spLocks/>
          </p:cNvSpPr>
          <p:nvPr/>
        </p:nvSpPr>
        <p:spPr>
          <a:xfrm>
            <a:off x="6140168" y="1738530"/>
            <a:ext cx="709396" cy="69705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</a:t>
            </a:r>
          </a:p>
        </p:txBody>
      </p:sp>
      <p:sp>
        <p:nvSpPr>
          <p:cNvPr id="21" name="p - a">
            <a:extLst>
              <a:ext uri="{FF2B5EF4-FFF2-40B4-BE49-F238E27FC236}">
                <a16:creationId xmlns:a16="http://schemas.microsoft.com/office/drawing/2014/main" id="{C193F2F1-066E-ECC3-9EF0-333D3DC2D2C5}"/>
              </a:ext>
            </a:extLst>
          </p:cNvPr>
          <p:cNvSpPr txBox="1">
            <a:spLocks/>
          </p:cNvSpPr>
          <p:nvPr/>
        </p:nvSpPr>
        <p:spPr>
          <a:xfrm>
            <a:off x="4948455" y="2720040"/>
            <a:ext cx="70939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</a:p>
        </p:txBody>
      </p:sp>
      <p:sp>
        <p:nvSpPr>
          <p:cNvPr id="22" name="p - an">
            <a:extLst>
              <a:ext uri="{FF2B5EF4-FFF2-40B4-BE49-F238E27FC236}">
                <a16:creationId xmlns:a16="http://schemas.microsoft.com/office/drawing/2014/main" id="{BB0263E0-9870-D576-224A-2B6C03FA4743}"/>
              </a:ext>
            </a:extLst>
          </p:cNvPr>
          <p:cNvSpPr txBox="1">
            <a:spLocks/>
          </p:cNvSpPr>
          <p:nvPr/>
        </p:nvSpPr>
        <p:spPr>
          <a:xfrm>
            <a:off x="6140168" y="2720040"/>
            <a:ext cx="709396" cy="69705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</a:t>
            </a:r>
          </a:p>
        </p:txBody>
      </p:sp>
      <p:sp>
        <p:nvSpPr>
          <p:cNvPr id="23" name="a - a">
            <a:extLst>
              <a:ext uri="{FF2B5EF4-FFF2-40B4-BE49-F238E27FC236}">
                <a16:creationId xmlns:a16="http://schemas.microsoft.com/office/drawing/2014/main" id="{A59E75CF-614F-91C5-3667-0F9A856EE4F5}"/>
              </a:ext>
            </a:extLst>
          </p:cNvPr>
          <p:cNvSpPr txBox="1">
            <a:spLocks/>
          </p:cNvSpPr>
          <p:nvPr/>
        </p:nvSpPr>
        <p:spPr>
          <a:xfrm>
            <a:off x="4948455" y="3701259"/>
            <a:ext cx="70939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</a:p>
        </p:txBody>
      </p:sp>
      <p:sp>
        <p:nvSpPr>
          <p:cNvPr id="25" name="a - an">
            <a:extLst>
              <a:ext uri="{FF2B5EF4-FFF2-40B4-BE49-F238E27FC236}">
                <a16:creationId xmlns:a16="http://schemas.microsoft.com/office/drawing/2014/main" id="{141A28CD-498C-4E6A-B565-1A892B9F8D0A}"/>
              </a:ext>
            </a:extLst>
          </p:cNvPr>
          <p:cNvSpPr txBox="1">
            <a:spLocks/>
          </p:cNvSpPr>
          <p:nvPr/>
        </p:nvSpPr>
        <p:spPr>
          <a:xfrm>
            <a:off x="6140168" y="3701259"/>
            <a:ext cx="709396" cy="69705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</a:t>
            </a:r>
          </a:p>
        </p:txBody>
      </p:sp>
      <p:sp>
        <p:nvSpPr>
          <p:cNvPr id="26" name="e - a">
            <a:extLst>
              <a:ext uri="{FF2B5EF4-FFF2-40B4-BE49-F238E27FC236}">
                <a16:creationId xmlns:a16="http://schemas.microsoft.com/office/drawing/2014/main" id="{8699DBD9-78A6-3B17-1535-A7E25B9A3C29}"/>
              </a:ext>
            </a:extLst>
          </p:cNvPr>
          <p:cNvSpPr txBox="1">
            <a:spLocks/>
          </p:cNvSpPr>
          <p:nvPr/>
        </p:nvSpPr>
        <p:spPr>
          <a:xfrm>
            <a:off x="4948455" y="4622443"/>
            <a:ext cx="70939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</a:p>
        </p:txBody>
      </p:sp>
      <p:sp>
        <p:nvSpPr>
          <p:cNvPr id="27" name="e - an">
            <a:extLst>
              <a:ext uri="{FF2B5EF4-FFF2-40B4-BE49-F238E27FC236}">
                <a16:creationId xmlns:a16="http://schemas.microsoft.com/office/drawing/2014/main" id="{80570667-6EEE-815F-737D-9F13BA40C20A}"/>
              </a:ext>
            </a:extLst>
          </p:cNvPr>
          <p:cNvSpPr txBox="1">
            <a:spLocks/>
          </p:cNvSpPr>
          <p:nvPr/>
        </p:nvSpPr>
        <p:spPr>
          <a:xfrm>
            <a:off x="6140168" y="4622443"/>
            <a:ext cx="709396" cy="69705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</a:t>
            </a:r>
          </a:p>
        </p:txBody>
      </p:sp>
      <p:sp>
        <p:nvSpPr>
          <p:cNvPr id="13" name="t - an">
            <a:extLst>
              <a:ext uri="{FF2B5EF4-FFF2-40B4-BE49-F238E27FC236}">
                <a16:creationId xmlns:a16="http://schemas.microsoft.com/office/drawing/2014/main" id="{466E3733-2C78-553E-7376-219EB1004FD4}"/>
              </a:ext>
            </a:extLst>
          </p:cNvPr>
          <p:cNvSpPr txBox="1">
            <a:spLocks/>
          </p:cNvSpPr>
          <p:nvPr/>
        </p:nvSpPr>
        <p:spPr>
          <a:xfrm>
            <a:off x="6124794" y="5621919"/>
            <a:ext cx="709396" cy="697054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</a:t>
            </a:r>
          </a:p>
        </p:txBody>
      </p:sp>
      <p:sp>
        <p:nvSpPr>
          <p:cNvPr id="28" name="t - a">
            <a:extLst>
              <a:ext uri="{FF2B5EF4-FFF2-40B4-BE49-F238E27FC236}">
                <a16:creationId xmlns:a16="http://schemas.microsoft.com/office/drawing/2014/main" id="{2EB2AD5E-A21D-AA31-9223-2C4FF9FCFAF0}"/>
              </a:ext>
            </a:extLst>
          </p:cNvPr>
          <p:cNvSpPr txBox="1">
            <a:spLocks/>
          </p:cNvSpPr>
          <p:nvPr/>
        </p:nvSpPr>
        <p:spPr>
          <a:xfrm>
            <a:off x="4896285" y="5633825"/>
            <a:ext cx="70939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</a:p>
        </p:txBody>
      </p:sp>
      <p:sp>
        <p:nvSpPr>
          <p:cNvPr id="43" name="c - vow">
            <a:extLst>
              <a:ext uri="{FF2B5EF4-FFF2-40B4-BE49-F238E27FC236}">
                <a16:creationId xmlns:a16="http://schemas.microsoft.com/office/drawing/2014/main" id="{DADEA12C-0474-BFAC-3831-F215171E5477}"/>
              </a:ext>
            </a:extLst>
          </p:cNvPr>
          <p:cNvSpPr txBox="1">
            <a:spLocks/>
          </p:cNvSpPr>
          <p:nvPr/>
        </p:nvSpPr>
        <p:spPr>
          <a:xfrm>
            <a:off x="5541492" y="1750436"/>
            <a:ext cx="709396" cy="697054"/>
          </a:xfrm>
          <a:prstGeom prst="roundRect">
            <a:avLst>
              <a:gd name="adj" fmla="val 11531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Andika"/>
                <a:cs typeface="Andika"/>
              </a:rPr>
              <a:t>or </a:t>
            </a:r>
          </a:p>
        </p:txBody>
      </p:sp>
      <p:sp>
        <p:nvSpPr>
          <p:cNvPr id="44" name="p - vow">
            <a:extLst>
              <a:ext uri="{FF2B5EF4-FFF2-40B4-BE49-F238E27FC236}">
                <a16:creationId xmlns:a16="http://schemas.microsoft.com/office/drawing/2014/main" id="{150AD744-3BFF-F325-7CE1-69F6C290EBB8}"/>
              </a:ext>
            </a:extLst>
          </p:cNvPr>
          <p:cNvSpPr txBox="1">
            <a:spLocks/>
          </p:cNvSpPr>
          <p:nvPr/>
        </p:nvSpPr>
        <p:spPr>
          <a:xfrm>
            <a:off x="5541492" y="2731946"/>
            <a:ext cx="709396" cy="697054"/>
          </a:xfrm>
          <a:prstGeom prst="roundRect">
            <a:avLst>
              <a:gd name="adj" fmla="val 11531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45" name="a - vow">
            <a:extLst>
              <a:ext uri="{FF2B5EF4-FFF2-40B4-BE49-F238E27FC236}">
                <a16:creationId xmlns:a16="http://schemas.microsoft.com/office/drawing/2014/main" id="{BFF73FCC-EAB4-5574-BC10-312367CF2010}"/>
              </a:ext>
            </a:extLst>
          </p:cNvPr>
          <p:cNvSpPr txBox="1">
            <a:spLocks/>
          </p:cNvSpPr>
          <p:nvPr/>
        </p:nvSpPr>
        <p:spPr>
          <a:xfrm>
            <a:off x="5541492" y="3713165"/>
            <a:ext cx="709396" cy="697054"/>
          </a:xfrm>
          <a:prstGeom prst="roundRect">
            <a:avLst>
              <a:gd name="adj" fmla="val 11531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46" name="e - vow">
            <a:extLst>
              <a:ext uri="{FF2B5EF4-FFF2-40B4-BE49-F238E27FC236}">
                <a16:creationId xmlns:a16="http://schemas.microsoft.com/office/drawing/2014/main" id="{86E8BDEA-8F94-859E-040C-515CB35235E1}"/>
              </a:ext>
            </a:extLst>
          </p:cNvPr>
          <p:cNvSpPr txBox="1">
            <a:spLocks/>
          </p:cNvSpPr>
          <p:nvPr/>
        </p:nvSpPr>
        <p:spPr>
          <a:xfrm>
            <a:off x="5541492" y="4634349"/>
            <a:ext cx="709396" cy="697054"/>
          </a:xfrm>
          <a:prstGeom prst="roundRect">
            <a:avLst>
              <a:gd name="adj" fmla="val 11531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47" name="t - vow">
            <a:extLst>
              <a:ext uri="{FF2B5EF4-FFF2-40B4-BE49-F238E27FC236}">
                <a16:creationId xmlns:a16="http://schemas.microsoft.com/office/drawing/2014/main" id="{AEEBF51C-46BA-6CD7-779F-53737335AD34}"/>
              </a:ext>
            </a:extLst>
          </p:cNvPr>
          <p:cNvSpPr txBox="1">
            <a:spLocks/>
          </p:cNvSpPr>
          <p:nvPr/>
        </p:nvSpPr>
        <p:spPr>
          <a:xfrm>
            <a:off x="5489322" y="5645731"/>
            <a:ext cx="709396" cy="697054"/>
          </a:xfrm>
          <a:prstGeom prst="roundRect">
            <a:avLst>
              <a:gd name="adj" fmla="val 11531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48" name="a class">
            <a:extLst>
              <a:ext uri="{FF2B5EF4-FFF2-40B4-BE49-F238E27FC236}">
                <a16:creationId xmlns:a16="http://schemas.microsoft.com/office/drawing/2014/main" id="{BFB562AA-05E7-A139-921E-F7CE39B64B25}"/>
              </a:ext>
            </a:extLst>
          </p:cNvPr>
          <p:cNvSpPr txBox="1">
            <a:spLocks/>
          </p:cNvSpPr>
          <p:nvPr/>
        </p:nvSpPr>
        <p:spPr>
          <a:xfrm>
            <a:off x="7117412" y="1738530"/>
            <a:ext cx="477231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class</a:t>
            </a:r>
          </a:p>
        </p:txBody>
      </p:sp>
      <p:sp>
        <p:nvSpPr>
          <p:cNvPr id="49" name="a pen">
            <a:extLst>
              <a:ext uri="{FF2B5EF4-FFF2-40B4-BE49-F238E27FC236}">
                <a16:creationId xmlns:a16="http://schemas.microsoft.com/office/drawing/2014/main" id="{284EF0C2-06FA-7B59-2578-B2FD3A7BCCCF}"/>
              </a:ext>
            </a:extLst>
          </p:cNvPr>
          <p:cNvSpPr txBox="1">
            <a:spLocks/>
          </p:cNvSpPr>
          <p:nvPr/>
        </p:nvSpPr>
        <p:spPr>
          <a:xfrm>
            <a:off x="7117413" y="2720040"/>
            <a:ext cx="477231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pen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50" name="an accident">
            <a:extLst>
              <a:ext uri="{FF2B5EF4-FFF2-40B4-BE49-F238E27FC236}">
                <a16:creationId xmlns:a16="http://schemas.microsoft.com/office/drawing/2014/main" id="{4C031A47-ACC4-7DFC-151C-6EB6CF048FC3}"/>
              </a:ext>
            </a:extLst>
          </p:cNvPr>
          <p:cNvSpPr txBox="1">
            <a:spLocks/>
          </p:cNvSpPr>
          <p:nvPr/>
        </p:nvSpPr>
        <p:spPr>
          <a:xfrm>
            <a:off x="7117413" y="3701259"/>
            <a:ext cx="477231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accident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51" name="an eel">
            <a:extLst>
              <a:ext uri="{FF2B5EF4-FFF2-40B4-BE49-F238E27FC236}">
                <a16:creationId xmlns:a16="http://schemas.microsoft.com/office/drawing/2014/main" id="{DA5E138C-AF7D-4C37-B157-6A6BAE3782D4}"/>
              </a:ext>
            </a:extLst>
          </p:cNvPr>
          <p:cNvSpPr txBox="1">
            <a:spLocks/>
          </p:cNvSpPr>
          <p:nvPr/>
        </p:nvSpPr>
        <p:spPr>
          <a:xfrm>
            <a:off x="7117413" y="4622443"/>
            <a:ext cx="477231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eel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52" name="a teacher">
            <a:extLst>
              <a:ext uri="{FF2B5EF4-FFF2-40B4-BE49-F238E27FC236}">
                <a16:creationId xmlns:a16="http://schemas.microsoft.com/office/drawing/2014/main" id="{B008EE8D-C247-4508-AED4-CD71C10290B3}"/>
              </a:ext>
            </a:extLst>
          </p:cNvPr>
          <p:cNvSpPr txBox="1">
            <a:spLocks/>
          </p:cNvSpPr>
          <p:nvPr/>
        </p:nvSpPr>
        <p:spPr>
          <a:xfrm>
            <a:off x="7117413" y="5633825"/>
            <a:ext cx="477231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 teacher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7511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or An?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600173" y="1156816"/>
            <a:ext cx="10991653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remember what a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916344"/>
            <a:ext cx="10283534" cy="218212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determiner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comes before a noun and gives information about the noun.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remember any examples of determiners?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994780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2CD3C2-EA64-7695-F7D8-84A344B041E7}"/>
              </a:ext>
            </a:extLst>
          </p:cNvPr>
          <p:cNvSpPr txBox="1">
            <a:spLocks/>
          </p:cNvSpPr>
          <p:nvPr/>
        </p:nvSpPr>
        <p:spPr>
          <a:xfrm>
            <a:off x="994780" y="317381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22C81C-214B-C0F3-E561-7E5B3CA8C86A}"/>
              </a:ext>
            </a:extLst>
          </p:cNvPr>
          <p:cNvSpPr txBox="1">
            <a:spLocks/>
          </p:cNvSpPr>
          <p:nvPr/>
        </p:nvSpPr>
        <p:spPr>
          <a:xfrm>
            <a:off x="994779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2986473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72AA45-4CF3-1188-2C0B-823C3173D863}"/>
              </a:ext>
            </a:extLst>
          </p:cNvPr>
          <p:cNvSpPr txBox="1">
            <a:spLocks/>
          </p:cNvSpPr>
          <p:nvPr/>
        </p:nvSpPr>
        <p:spPr>
          <a:xfrm>
            <a:off x="2986473" y="317404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4978166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969859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C9970D-A2F4-5B5D-53FE-5480AF2DB4ED}"/>
              </a:ext>
            </a:extLst>
          </p:cNvPr>
          <p:cNvSpPr txBox="1">
            <a:spLocks/>
          </p:cNvSpPr>
          <p:nvPr/>
        </p:nvSpPr>
        <p:spPr>
          <a:xfrm>
            <a:off x="6969859" y="31838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many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961552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B631E0-1EFA-0785-B37E-D7B91EB4A9D4}"/>
              </a:ext>
            </a:extLst>
          </p:cNvPr>
          <p:cNvSpPr txBox="1">
            <a:spLocks/>
          </p:cNvSpPr>
          <p:nvPr/>
        </p:nvSpPr>
        <p:spPr>
          <a:xfrm>
            <a:off x="4978166" y="317381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BBA51C-49F4-BEF7-5BBB-A476292BCD5F}"/>
              </a:ext>
            </a:extLst>
          </p:cNvPr>
          <p:cNvSpPr txBox="1">
            <a:spLocks/>
          </p:cNvSpPr>
          <p:nvPr/>
        </p:nvSpPr>
        <p:spPr>
          <a:xfrm>
            <a:off x="8961551" y="316111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two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64F039-303D-DF4E-AD20-074C52EEFACF}"/>
              </a:ext>
            </a:extLst>
          </p:cNvPr>
          <p:cNvSpPr txBox="1">
            <a:spLocks/>
          </p:cNvSpPr>
          <p:nvPr/>
        </p:nvSpPr>
        <p:spPr>
          <a:xfrm>
            <a:off x="2986472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those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AC4477-34C6-C145-05EB-DFCEEC9A3E74}"/>
              </a:ext>
            </a:extLst>
          </p:cNvPr>
          <p:cNvSpPr txBox="1">
            <a:spLocks/>
          </p:cNvSpPr>
          <p:nvPr/>
        </p:nvSpPr>
        <p:spPr>
          <a:xfrm>
            <a:off x="4978166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his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85D75FB-DB40-F5D1-B31A-FA55E2B83244}"/>
              </a:ext>
            </a:extLst>
          </p:cNvPr>
          <p:cNvSpPr txBox="1">
            <a:spLocks/>
          </p:cNvSpPr>
          <p:nvPr/>
        </p:nvSpPr>
        <p:spPr>
          <a:xfrm>
            <a:off x="7004406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few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C6BDA-6CF0-2428-FC64-2B81255DFA7D}"/>
              </a:ext>
            </a:extLst>
          </p:cNvPr>
          <p:cNvSpPr txBox="1">
            <a:spLocks/>
          </p:cNvSpPr>
          <p:nvPr/>
        </p:nvSpPr>
        <p:spPr>
          <a:xfrm>
            <a:off x="8961550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three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051560-C66E-B667-208D-AFB51F08BD9C}"/>
              </a:ext>
            </a:extLst>
          </p:cNvPr>
          <p:cNvSpPr txBox="1">
            <a:spLocks/>
          </p:cNvSpPr>
          <p:nvPr/>
        </p:nvSpPr>
        <p:spPr>
          <a:xfrm>
            <a:off x="407481" y="4988755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Without using determiners, things can become confusing!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242745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determiners!</a:t>
            </a:r>
            <a:endParaRPr lang="en-GB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669DA4-5F78-7B54-4A9E-FE877D998FBD}"/>
              </a:ext>
            </a:extLst>
          </p:cNvPr>
          <p:cNvSpPr txBox="1">
            <a:spLocks/>
          </p:cNvSpPr>
          <p:nvPr/>
        </p:nvSpPr>
        <p:spPr>
          <a:xfrm>
            <a:off x="347444" y="1750582"/>
            <a:ext cx="11497109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bounced into that goal.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66CD327-4634-1001-99CC-7D49C7428821}"/>
              </a:ext>
            </a:extLst>
          </p:cNvPr>
          <p:cNvSpPr txBox="1">
            <a:spLocks/>
          </p:cNvSpPr>
          <p:nvPr/>
        </p:nvSpPr>
        <p:spPr>
          <a:xfrm>
            <a:off x="347444" y="2732092"/>
            <a:ext cx="11497109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ball bounced into his goal.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AD03537-86DE-72C8-49D5-4AC64228F923}"/>
              </a:ext>
            </a:extLst>
          </p:cNvPr>
          <p:cNvSpPr txBox="1">
            <a:spLocks/>
          </p:cNvSpPr>
          <p:nvPr/>
        </p:nvSpPr>
        <p:spPr>
          <a:xfrm>
            <a:off x="347444" y="3713311"/>
            <a:ext cx="11497109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 ball bounced into their goal.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0062123-8174-1A5E-C34E-76DAEAF430DE}"/>
              </a:ext>
            </a:extLst>
          </p:cNvPr>
          <p:cNvSpPr txBox="1">
            <a:spLocks/>
          </p:cNvSpPr>
          <p:nvPr/>
        </p:nvSpPr>
        <p:spPr>
          <a:xfrm>
            <a:off x="347444" y="4634495"/>
            <a:ext cx="11497109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Three balls bounced into my goal.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6651D6-3B7E-E49E-1671-B43B19F2C04E}"/>
              </a:ext>
            </a:extLst>
          </p:cNvPr>
          <p:cNvSpPr txBox="1">
            <a:spLocks/>
          </p:cNvSpPr>
          <p:nvPr/>
        </p:nvSpPr>
        <p:spPr>
          <a:xfrm>
            <a:off x="347443" y="5645877"/>
            <a:ext cx="11497109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Many balls bounced into a goal.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347445" y="1757360"/>
            <a:ext cx="11497109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ball bounced into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that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goal.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6ADBD-C4DC-4FE5-8BDB-309AA9F5EDF9}"/>
              </a:ext>
            </a:extLst>
          </p:cNvPr>
          <p:cNvSpPr txBox="1">
            <a:spLocks/>
          </p:cNvSpPr>
          <p:nvPr/>
        </p:nvSpPr>
        <p:spPr>
          <a:xfrm>
            <a:off x="347445" y="2738870"/>
            <a:ext cx="11497109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ball bounced into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his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goal.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6E1B8-5F3C-73BD-F48A-F55EE30A1B57}"/>
              </a:ext>
            </a:extLst>
          </p:cNvPr>
          <p:cNvSpPr txBox="1">
            <a:spLocks/>
          </p:cNvSpPr>
          <p:nvPr/>
        </p:nvSpPr>
        <p:spPr>
          <a:xfrm>
            <a:off x="347445" y="3720089"/>
            <a:ext cx="11497109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Her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ball bounced into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their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goal.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DFE9-374D-5294-C543-BAAA80D459BE}"/>
              </a:ext>
            </a:extLst>
          </p:cNvPr>
          <p:cNvSpPr txBox="1">
            <a:spLocks/>
          </p:cNvSpPr>
          <p:nvPr/>
        </p:nvSpPr>
        <p:spPr>
          <a:xfrm>
            <a:off x="347445" y="4641273"/>
            <a:ext cx="11497109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Three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balls bounced into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goal.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41799-03C2-AE43-17F1-89FE1F85BDD3}"/>
              </a:ext>
            </a:extLst>
          </p:cNvPr>
          <p:cNvSpPr txBox="1">
            <a:spLocks/>
          </p:cNvSpPr>
          <p:nvPr/>
        </p:nvSpPr>
        <p:spPr>
          <a:xfrm>
            <a:off x="347444" y="5652655"/>
            <a:ext cx="11497109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Many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balls bounced into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goal.</a:t>
            </a:r>
          </a:p>
        </p:txBody>
      </p:sp>
    </p:spTree>
    <p:extLst>
      <p:ext uri="{BB962C8B-B14F-4D97-AF65-F5344CB8AC3E}">
        <p14:creationId xmlns:p14="http://schemas.microsoft.com/office/powerpoint/2010/main" val="19465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242745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determiners!</a:t>
            </a:r>
            <a:endParaRPr lang="en-GB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347446" y="1757360"/>
            <a:ext cx="672761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ball bounced into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that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goal.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6ADBD-C4DC-4FE5-8BDB-309AA9F5EDF9}"/>
              </a:ext>
            </a:extLst>
          </p:cNvPr>
          <p:cNvSpPr txBox="1">
            <a:spLocks/>
          </p:cNvSpPr>
          <p:nvPr/>
        </p:nvSpPr>
        <p:spPr>
          <a:xfrm>
            <a:off x="347446" y="2738870"/>
            <a:ext cx="672761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ball bounced into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his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goal.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6E1B8-5F3C-73BD-F48A-F55EE30A1B57}"/>
              </a:ext>
            </a:extLst>
          </p:cNvPr>
          <p:cNvSpPr txBox="1">
            <a:spLocks/>
          </p:cNvSpPr>
          <p:nvPr/>
        </p:nvSpPr>
        <p:spPr>
          <a:xfrm>
            <a:off x="347446" y="3720089"/>
            <a:ext cx="672761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Her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ball bounced into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their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goal.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DFE9-374D-5294-C543-BAAA80D459BE}"/>
              </a:ext>
            </a:extLst>
          </p:cNvPr>
          <p:cNvSpPr txBox="1">
            <a:spLocks/>
          </p:cNvSpPr>
          <p:nvPr/>
        </p:nvSpPr>
        <p:spPr>
          <a:xfrm>
            <a:off x="347446" y="4641273"/>
            <a:ext cx="672761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Three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balls bounced into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goal.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41799-03C2-AE43-17F1-89FE1F85BDD3}"/>
              </a:ext>
            </a:extLst>
          </p:cNvPr>
          <p:cNvSpPr txBox="1">
            <a:spLocks/>
          </p:cNvSpPr>
          <p:nvPr/>
        </p:nvSpPr>
        <p:spPr>
          <a:xfrm>
            <a:off x="347445" y="5652655"/>
            <a:ext cx="6727610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Many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balls bounced into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goal.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14983-5824-6636-27A5-7F07D317F031}"/>
              </a:ext>
            </a:extLst>
          </p:cNvPr>
          <p:cNvSpPr txBox="1">
            <a:spLocks/>
          </p:cNvSpPr>
          <p:nvPr/>
        </p:nvSpPr>
        <p:spPr>
          <a:xfrm>
            <a:off x="7422502" y="1757360"/>
            <a:ext cx="4351576" cy="459234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how the determiners give information about the ball and the goal?</a:t>
            </a:r>
          </a:p>
        </p:txBody>
      </p:sp>
    </p:spTree>
    <p:extLst>
      <p:ext uri="{BB962C8B-B14F-4D97-AF65-F5344CB8AC3E}">
        <p14:creationId xmlns:p14="http://schemas.microsoft.com/office/powerpoint/2010/main" val="333369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600173" y="1156816"/>
            <a:ext cx="10991653" cy="289671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are a type of determiner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known as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articles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0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37522E3-EAD7-6CFA-EEEE-FCC5A216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242745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or An?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4991EE-C9CC-1DDD-86F4-1FAB40FEE963}"/>
              </a:ext>
            </a:extLst>
          </p:cNvPr>
          <p:cNvSpPr txBox="1">
            <a:spLocks/>
          </p:cNvSpPr>
          <p:nvPr/>
        </p:nvSpPr>
        <p:spPr>
          <a:xfrm>
            <a:off x="347444" y="1572782"/>
            <a:ext cx="11497109" cy="863311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when we use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before a word?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A1DC0-8455-9311-A5C4-CC05B9C20C64}"/>
              </a:ext>
            </a:extLst>
          </p:cNvPr>
          <p:cNvSpPr txBox="1">
            <a:spLocks/>
          </p:cNvSpPr>
          <p:nvPr/>
        </p:nvSpPr>
        <p:spPr>
          <a:xfrm>
            <a:off x="596825" y="2625773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dog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F53866-3716-B67D-1A62-3BA9139E2BC7}"/>
              </a:ext>
            </a:extLst>
          </p:cNvPr>
          <p:cNvSpPr txBox="1">
            <a:spLocks/>
          </p:cNvSpPr>
          <p:nvPr/>
        </p:nvSpPr>
        <p:spPr>
          <a:xfrm>
            <a:off x="596825" y="3685518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cat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7B61F53-9E57-F87E-B541-E4B54CD4D4C6}"/>
              </a:ext>
            </a:extLst>
          </p:cNvPr>
          <p:cNvSpPr txBox="1">
            <a:spLocks/>
          </p:cNvSpPr>
          <p:nvPr/>
        </p:nvSpPr>
        <p:spPr>
          <a:xfrm>
            <a:off x="6394412" y="2625773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owl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DC6910-CF08-DE1D-74D8-E98A8B6F3049}"/>
              </a:ext>
            </a:extLst>
          </p:cNvPr>
          <p:cNvSpPr txBox="1">
            <a:spLocks/>
          </p:cNvSpPr>
          <p:nvPr/>
        </p:nvSpPr>
        <p:spPr>
          <a:xfrm>
            <a:off x="6369551" y="3678764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37A67F4-CE9A-150F-42A8-2B318B88309C}"/>
              </a:ext>
            </a:extLst>
          </p:cNvPr>
          <p:cNvSpPr txBox="1">
            <a:spLocks/>
          </p:cNvSpPr>
          <p:nvPr/>
        </p:nvSpPr>
        <p:spPr>
          <a:xfrm>
            <a:off x="6369550" y="4745263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ape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8889CC-FE05-F760-784A-209BD056DC4A}"/>
              </a:ext>
            </a:extLst>
          </p:cNvPr>
          <p:cNvSpPr txBox="1">
            <a:spLocks/>
          </p:cNvSpPr>
          <p:nvPr/>
        </p:nvSpPr>
        <p:spPr>
          <a:xfrm>
            <a:off x="6369549" y="5784746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316A05-B777-6D8E-41AA-B06C18D17E2F}"/>
              </a:ext>
            </a:extLst>
          </p:cNvPr>
          <p:cNvSpPr txBox="1">
            <a:spLocks/>
          </p:cNvSpPr>
          <p:nvPr/>
        </p:nvSpPr>
        <p:spPr>
          <a:xfrm>
            <a:off x="596825" y="4745263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monkey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8B914C-8240-B684-1A54-1941594367E7}"/>
              </a:ext>
            </a:extLst>
          </p:cNvPr>
          <p:cNvSpPr txBox="1">
            <a:spLocks/>
          </p:cNvSpPr>
          <p:nvPr/>
        </p:nvSpPr>
        <p:spPr>
          <a:xfrm>
            <a:off x="596825" y="5805009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bird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06A8277-5675-160C-8136-29494626F790}"/>
              </a:ext>
            </a:extLst>
          </p:cNvPr>
          <p:cNvSpPr txBox="1">
            <a:spLocks/>
          </p:cNvSpPr>
          <p:nvPr/>
        </p:nvSpPr>
        <p:spPr>
          <a:xfrm>
            <a:off x="602523" y="2617055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dog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684EE19-83AF-F32A-7314-3C97C93EC3AD}"/>
              </a:ext>
            </a:extLst>
          </p:cNvPr>
          <p:cNvSpPr txBox="1">
            <a:spLocks/>
          </p:cNvSpPr>
          <p:nvPr/>
        </p:nvSpPr>
        <p:spPr>
          <a:xfrm>
            <a:off x="602523" y="3676800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cat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176358B-301F-9D9A-25C1-745EF73D1D9C}"/>
              </a:ext>
            </a:extLst>
          </p:cNvPr>
          <p:cNvSpPr txBox="1">
            <a:spLocks/>
          </p:cNvSpPr>
          <p:nvPr/>
        </p:nvSpPr>
        <p:spPr>
          <a:xfrm>
            <a:off x="6400110" y="2617055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owl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9CD6944-31B6-9DC9-A3FC-64E8695306C9}"/>
              </a:ext>
            </a:extLst>
          </p:cNvPr>
          <p:cNvSpPr txBox="1">
            <a:spLocks/>
          </p:cNvSpPr>
          <p:nvPr/>
        </p:nvSpPr>
        <p:spPr>
          <a:xfrm>
            <a:off x="6375249" y="3670046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BC8FD67-E539-E12F-93DD-9B1F5D57A930}"/>
              </a:ext>
            </a:extLst>
          </p:cNvPr>
          <p:cNvSpPr txBox="1">
            <a:spLocks/>
          </p:cNvSpPr>
          <p:nvPr/>
        </p:nvSpPr>
        <p:spPr>
          <a:xfrm>
            <a:off x="6375248" y="4736545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ape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5B61D96-9CE2-FD8B-92BA-261735628D84}"/>
              </a:ext>
            </a:extLst>
          </p:cNvPr>
          <p:cNvSpPr txBox="1">
            <a:spLocks/>
          </p:cNvSpPr>
          <p:nvPr/>
        </p:nvSpPr>
        <p:spPr>
          <a:xfrm>
            <a:off x="6375247" y="5776028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2D3DD01-BEC9-BADE-41FB-28D710E7D4A1}"/>
              </a:ext>
            </a:extLst>
          </p:cNvPr>
          <p:cNvSpPr txBox="1">
            <a:spLocks/>
          </p:cNvSpPr>
          <p:nvPr/>
        </p:nvSpPr>
        <p:spPr>
          <a:xfrm>
            <a:off x="602523" y="4736545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monkey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DCAC26-4342-1F2A-5B4B-EA5C32E2C11C}"/>
              </a:ext>
            </a:extLst>
          </p:cNvPr>
          <p:cNvSpPr txBox="1">
            <a:spLocks/>
          </p:cNvSpPr>
          <p:nvPr/>
        </p:nvSpPr>
        <p:spPr>
          <a:xfrm>
            <a:off x="602523" y="5796291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bird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ED5291E-3239-0095-6941-42723A1EEC52}"/>
              </a:ext>
            </a:extLst>
          </p:cNvPr>
          <p:cNvSpPr txBox="1">
            <a:spLocks/>
          </p:cNvSpPr>
          <p:nvPr/>
        </p:nvSpPr>
        <p:spPr>
          <a:xfrm>
            <a:off x="347443" y="1561517"/>
            <a:ext cx="11497109" cy="863311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type of letter follows the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or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0A90C6-CF12-5048-9C30-785A10BE7A4F}"/>
              </a:ext>
            </a:extLst>
          </p:cNvPr>
          <p:cNvSpPr txBox="1">
            <a:spLocks/>
          </p:cNvSpPr>
          <p:nvPr/>
        </p:nvSpPr>
        <p:spPr>
          <a:xfrm>
            <a:off x="580509" y="2602726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og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BF0A063-49DF-C03A-3A46-FA06F7668F1D}"/>
              </a:ext>
            </a:extLst>
          </p:cNvPr>
          <p:cNvSpPr txBox="1">
            <a:spLocks/>
          </p:cNvSpPr>
          <p:nvPr/>
        </p:nvSpPr>
        <p:spPr>
          <a:xfrm>
            <a:off x="580509" y="3662471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146C1D2-EC07-13A5-2698-C7704CF6D524}"/>
              </a:ext>
            </a:extLst>
          </p:cNvPr>
          <p:cNvSpPr txBox="1">
            <a:spLocks/>
          </p:cNvSpPr>
          <p:nvPr/>
        </p:nvSpPr>
        <p:spPr>
          <a:xfrm>
            <a:off x="6378096" y="2602726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wl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E57CC65-5F22-9770-0830-8A5815060E9B}"/>
              </a:ext>
            </a:extLst>
          </p:cNvPr>
          <p:cNvSpPr txBox="1">
            <a:spLocks/>
          </p:cNvSpPr>
          <p:nvPr/>
        </p:nvSpPr>
        <p:spPr>
          <a:xfrm>
            <a:off x="6353235" y="3655717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FC91957-B08B-C61E-696A-BB83391DE823}"/>
              </a:ext>
            </a:extLst>
          </p:cNvPr>
          <p:cNvSpPr txBox="1">
            <a:spLocks/>
          </p:cNvSpPr>
          <p:nvPr/>
        </p:nvSpPr>
        <p:spPr>
          <a:xfrm>
            <a:off x="6353234" y="4722216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16C2B96-B4F3-F432-BE0C-A30A6AA303EA}"/>
              </a:ext>
            </a:extLst>
          </p:cNvPr>
          <p:cNvSpPr txBox="1">
            <a:spLocks/>
          </p:cNvSpPr>
          <p:nvPr/>
        </p:nvSpPr>
        <p:spPr>
          <a:xfrm>
            <a:off x="6353233" y="5761699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el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E11162E-9263-35C4-44BE-41B570AF9D56}"/>
              </a:ext>
            </a:extLst>
          </p:cNvPr>
          <p:cNvSpPr txBox="1">
            <a:spLocks/>
          </p:cNvSpPr>
          <p:nvPr/>
        </p:nvSpPr>
        <p:spPr>
          <a:xfrm>
            <a:off x="580509" y="4722216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onkey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5702176-E8F4-EC92-DD57-C01A04459B3A}"/>
              </a:ext>
            </a:extLst>
          </p:cNvPr>
          <p:cNvSpPr txBox="1">
            <a:spLocks/>
          </p:cNvSpPr>
          <p:nvPr/>
        </p:nvSpPr>
        <p:spPr>
          <a:xfrm>
            <a:off x="580509" y="5781962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ird </a:t>
            </a:r>
          </a:p>
        </p:txBody>
      </p:sp>
    </p:spTree>
    <p:extLst>
      <p:ext uri="{BB962C8B-B14F-4D97-AF65-F5344CB8AC3E}">
        <p14:creationId xmlns:p14="http://schemas.microsoft.com/office/powerpoint/2010/main" val="33878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37522E3-EAD7-6CFA-EEEE-FCC5A216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242745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or An?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ED5291E-3239-0095-6941-42723A1EEC52}"/>
              </a:ext>
            </a:extLst>
          </p:cNvPr>
          <p:cNvSpPr txBox="1">
            <a:spLocks/>
          </p:cNvSpPr>
          <p:nvPr/>
        </p:nvSpPr>
        <p:spPr>
          <a:xfrm>
            <a:off x="347444" y="1554525"/>
            <a:ext cx="11497109" cy="863311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“An”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before a vowel and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“a”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before a consonant!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0A90C6-CF12-5048-9C30-785A10BE7A4F}"/>
              </a:ext>
            </a:extLst>
          </p:cNvPr>
          <p:cNvSpPr txBox="1">
            <a:spLocks/>
          </p:cNvSpPr>
          <p:nvPr/>
        </p:nvSpPr>
        <p:spPr>
          <a:xfrm>
            <a:off x="580509" y="2602726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og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BF0A063-49DF-C03A-3A46-FA06F7668F1D}"/>
              </a:ext>
            </a:extLst>
          </p:cNvPr>
          <p:cNvSpPr txBox="1">
            <a:spLocks/>
          </p:cNvSpPr>
          <p:nvPr/>
        </p:nvSpPr>
        <p:spPr>
          <a:xfrm>
            <a:off x="580509" y="3662471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146C1D2-EC07-13A5-2698-C7704CF6D524}"/>
              </a:ext>
            </a:extLst>
          </p:cNvPr>
          <p:cNvSpPr txBox="1">
            <a:spLocks/>
          </p:cNvSpPr>
          <p:nvPr/>
        </p:nvSpPr>
        <p:spPr>
          <a:xfrm>
            <a:off x="6378096" y="2602726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wl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E57CC65-5F22-9770-0830-8A5815060E9B}"/>
              </a:ext>
            </a:extLst>
          </p:cNvPr>
          <p:cNvSpPr txBox="1">
            <a:spLocks/>
          </p:cNvSpPr>
          <p:nvPr/>
        </p:nvSpPr>
        <p:spPr>
          <a:xfrm>
            <a:off x="6353235" y="3655717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FC91957-B08B-C61E-696A-BB83391DE823}"/>
              </a:ext>
            </a:extLst>
          </p:cNvPr>
          <p:cNvSpPr txBox="1">
            <a:spLocks/>
          </p:cNvSpPr>
          <p:nvPr/>
        </p:nvSpPr>
        <p:spPr>
          <a:xfrm>
            <a:off x="6353234" y="4722216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16C2B96-B4F3-F432-BE0C-A30A6AA303EA}"/>
              </a:ext>
            </a:extLst>
          </p:cNvPr>
          <p:cNvSpPr txBox="1">
            <a:spLocks/>
          </p:cNvSpPr>
          <p:nvPr/>
        </p:nvSpPr>
        <p:spPr>
          <a:xfrm>
            <a:off x="6353233" y="5761699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el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E11162E-9263-35C4-44BE-41B570AF9D56}"/>
              </a:ext>
            </a:extLst>
          </p:cNvPr>
          <p:cNvSpPr txBox="1">
            <a:spLocks/>
          </p:cNvSpPr>
          <p:nvPr/>
        </p:nvSpPr>
        <p:spPr>
          <a:xfrm>
            <a:off x="580509" y="4722216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onkey</a:t>
            </a:r>
          </a:p>
        </p:txBody>
      </p:sp>
      <p:sp>
        <p:nvSpPr>
          <p:cNvPr id="33" name="itle 1">
            <a:extLst>
              <a:ext uri="{FF2B5EF4-FFF2-40B4-BE49-F238E27FC236}">
                <a16:creationId xmlns:a16="http://schemas.microsoft.com/office/drawing/2014/main" id="{E5702176-E8F4-EC92-DD57-C01A04459B3A}"/>
              </a:ext>
            </a:extLst>
          </p:cNvPr>
          <p:cNvSpPr txBox="1">
            <a:spLocks/>
          </p:cNvSpPr>
          <p:nvPr/>
        </p:nvSpPr>
        <p:spPr>
          <a:xfrm>
            <a:off x="580509" y="5781962"/>
            <a:ext cx="5175901" cy="86331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ird </a:t>
            </a:r>
          </a:p>
        </p:txBody>
      </p:sp>
    </p:spTree>
    <p:extLst>
      <p:ext uri="{BB962C8B-B14F-4D97-AF65-F5344CB8AC3E}">
        <p14:creationId xmlns:p14="http://schemas.microsoft.com/office/powerpoint/2010/main" val="296757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Widescreen</PresentationFormat>
  <Paragraphs>154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Andika</vt:lpstr>
      <vt:lpstr>Office Theme</vt:lpstr>
      <vt:lpstr> How to Use this Powerpoint</vt:lpstr>
      <vt:lpstr>A or 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Ron Jones</cp:lastModifiedBy>
  <cp:revision>2</cp:revision>
  <dcterms:created xsi:type="dcterms:W3CDTF">2022-05-31T09:42:07Z</dcterms:created>
  <dcterms:modified xsi:type="dcterms:W3CDTF">2023-08-02T16:53:34Z</dcterms:modified>
</cp:coreProperties>
</file>