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63" r:id="rId4"/>
    <p:sldId id="378" r:id="rId5"/>
    <p:sldId id="379" r:id="rId6"/>
    <p:sldId id="381" r:id="rId7"/>
    <p:sldId id="380" r:id="rId8"/>
    <p:sldId id="382" r:id="rId9"/>
    <p:sldId id="383" r:id="rId10"/>
    <p:sldId id="384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3BCCC-5711-4669-AC55-91EE6574DE23}" v="1" dt="2023-08-21T13:22:50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113BCCC-5711-4669-AC55-91EE6574DE23}"/>
    <pc:docChg chg="modSld">
      <pc:chgData name="Glen Jones" userId="e846aaca-4b24-4b13-b0d0-f2308e16b284" providerId="ADAL" clId="{C113BCCC-5711-4669-AC55-91EE6574DE23}" dt="2023-08-21T13:22:50.185" v="0" actId="207"/>
      <pc:docMkLst>
        <pc:docMk/>
      </pc:docMkLst>
      <pc:sldChg chg="modSp">
        <pc:chgData name="Glen Jones" userId="e846aaca-4b24-4b13-b0d0-f2308e16b284" providerId="ADAL" clId="{C113BCCC-5711-4669-AC55-91EE6574DE23}" dt="2023-08-21T13:22:50.185" v="0" actId="207"/>
        <pc:sldMkLst>
          <pc:docMk/>
          <pc:sldMk cId="2861103671" sldId="363"/>
        </pc:sldMkLst>
        <pc:spChg chg="mod">
          <ac:chgData name="Glen Jones" userId="e846aaca-4b24-4b13-b0d0-f2308e16b284" providerId="ADAL" clId="{C113BCCC-5711-4669-AC55-91EE6574DE23}" dt="2023-08-21T13:22:50.185" v="0" actId="207"/>
          <ac:spMkLst>
            <pc:docMk/>
            <pc:sldMk cId="2861103671" sldId="363"/>
            <ac:spMk id="7" creationId="{EBD17445-2CE7-D049-5829-AF7A94414B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38CC2E5-36A2-EA27-6A28-24DDBA71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6: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Report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who is saying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how to report who is the speaker?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72302-0144-4592-D261-034CFAD31C1E}"/>
              </a:ext>
            </a:extLst>
          </p:cNvPr>
          <p:cNvCxnSpPr/>
          <p:nvPr/>
        </p:nvCxnSpPr>
        <p:spPr>
          <a:xfrm>
            <a:off x="2817091" y="3048000"/>
            <a:ext cx="12007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0BE07D-EB40-14A9-A0FA-AA75EC0C7234}"/>
              </a:ext>
            </a:extLst>
          </p:cNvPr>
          <p:cNvCxnSpPr>
            <a:cxnSpLocks/>
          </p:cNvCxnSpPr>
          <p:nvPr/>
        </p:nvCxnSpPr>
        <p:spPr>
          <a:xfrm>
            <a:off x="3773055" y="3699163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C676B-62E1-69E1-0AA5-8AD520A60B92}"/>
              </a:ext>
            </a:extLst>
          </p:cNvPr>
          <p:cNvCxnSpPr>
            <a:cxnSpLocks/>
          </p:cNvCxnSpPr>
          <p:nvPr/>
        </p:nvCxnSpPr>
        <p:spPr>
          <a:xfrm>
            <a:off x="2590800" y="4322617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5AB39-A25D-3F0D-19CD-9101E6DB7F49}"/>
              </a:ext>
            </a:extLst>
          </p:cNvPr>
          <p:cNvCxnSpPr>
            <a:cxnSpLocks/>
          </p:cNvCxnSpPr>
          <p:nvPr/>
        </p:nvCxnSpPr>
        <p:spPr>
          <a:xfrm>
            <a:off x="2512291" y="4701309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395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 &amp;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Direct Speech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424207"/>
            <a:ext cx="10283535" cy="174782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 in a story we want to have our characters talking to one another.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407297"/>
            <a:ext cx="10283534" cy="213642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show speech by using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symbols: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“”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the start and the end of the speech.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CD40F-B2C0-DC59-DA4B-37E319D94890}"/>
              </a:ext>
            </a:extLst>
          </p:cNvPr>
          <p:cNvSpPr txBox="1">
            <a:spLocks/>
          </p:cNvSpPr>
          <p:nvPr/>
        </p:nvSpPr>
        <p:spPr>
          <a:xfrm>
            <a:off x="954233" y="4769556"/>
            <a:ext cx="10283534" cy="173494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symbols: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“”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called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(sometimes called speech marks).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BA8D4-424B-5ED2-84F1-358EA7AB3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2F7AF-83BF-F56C-BD2C-8909BB862F75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35A253-7FD7-DD05-CA49-1C8B34C964FC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D91CED-B224-9A71-0FD9-E3BC0CAD5497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06BEF1-82EF-0711-DD43-8779E3ADEF30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2E9D6-2DBF-CE09-A996-04269146235A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9183B8-9CA4-58FA-0A49-898E20D32F55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9ECD8C-663F-DE45-D065-0A03826F61DA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5FE164-C618-5D0C-D896-CF3EE84039F6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624D74-47AA-645A-016A-8747DF9A27E0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A5545F8E-5725-BD06-1C6C-EC54B4C70650}"/>
              </a:ext>
            </a:extLst>
          </p:cNvPr>
          <p:cNvSpPr txBox="1">
            <a:spLocks/>
          </p:cNvSpPr>
          <p:nvPr/>
        </p:nvSpPr>
        <p:spPr>
          <a:xfrm>
            <a:off x="407480" y="565727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many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count?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5DEBBE-193E-28D7-6E94-026CE729D344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F01002-5072-CC89-CD50-6997516D3A8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EADC53-89A6-003F-FD7B-F95E0EA596FB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F5AC5D-8596-A597-E830-D61C8B6A0197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7C48D9-DADB-B41D-FED0-95E14CFF2752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66DCEF0A-E3B9-A8D7-43D4-240B26B13CD0}"/>
              </a:ext>
            </a:extLst>
          </p:cNvPr>
          <p:cNvSpPr txBox="1">
            <a:spLocks/>
          </p:cNvSpPr>
          <p:nvPr/>
        </p:nvSpPr>
        <p:spPr>
          <a:xfrm>
            <a:off x="6530109" y="5192945"/>
            <a:ext cx="5192696" cy="1094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14 inverted commas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(or 7 pairs of inverted commas)</a:t>
            </a:r>
          </a:p>
        </p:txBody>
      </p:sp>
    </p:spTree>
    <p:extLst>
      <p:ext uri="{BB962C8B-B14F-4D97-AF65-F5344CB8AC3E}">
        <p14:creationId xmlns:p14="http://schemas.microsoft.com/office/powerpoint/2010/main" val="4068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1: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 &amp; end speech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 inverted commas.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B5AEE-820F-3073-B42E-C00C1905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BBEA5-618A-3AA0-A29E-BCFFEED0CF38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844AF3-1655-9057-06BD-A24C84E2E807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93EC49-79DC-7D6B-038A-9351F44AAF16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3D2A29-9813-6D5F-EA30-197D621920E9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D2CB38-F22D-449A-4C9F-3CF8AFD8608D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14D3C-B97C-4936-E2A1-6F5C7789584F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80FD5F-1F2A-803B-0F41-43D5B2202DDC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2464DF-5164-087F-165A-FA87E7524B65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153253-3AF9-25C8-E75E-4AB40371CF1F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B99C1A-146D-2EBE-5027-A1E6A4A3FB59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4726E-5E5D-5936-72B2-3511C8184B1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7F093-DC80-F691-85A2-32532D675C50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83B88-3251-AED3-3DB6-28C77C6726F4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9731A-A67D-642E-E46F-F98B741F97AA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6EB0-8C0E-073B-E6D5-81F591A0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2: Start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new line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a new speaker.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3: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Capital letter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at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capital letters at the start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2741596" y="3281794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>
            <a:off x="5550569" y="3347698"/>
            <a:ext cx="545430" cy="121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6266047" y="468750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F53FFAD-58AB-863D-9F46-52AA7C64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4: Punctuate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end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at the end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2346036" y="2346036"/>
            <a:ext cx="290411" cy="505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 flipH="1">
            <a:off x="3614577" y="3347698"/>
            <a:ext cx="217590" cy="277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1140964" y="3624922"/>
            <a:ext cx="1205072" cy="475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 flipV="1">
            <a:off x="2115127" y="4693633"/>
            <a:ext cx="230909" cy="811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7923196" y="3215890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 flipV="1">
            <a:off x="7377766" y="3899686"/>
            <a:ext cx="762800" cy="292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9591138" y="469363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5: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Punctuate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during some </a:t>
            </a:r>
            <a:r>
              <a:rPr lang="en-GB" sz="28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of the speech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7170941" y="2607992"/>
            <a:ext cx="481595" cy="9267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V="1">
            <a:off x="795617" y="3900173"/>
            <a:ext cx="1319510" cy="368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Inverted Commas &amp;  Direct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2023-08-21T13:23:00Z</dcterms:modified>
</cp:coreProperties>
</file>