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7" r:id="rId2"/>
    <p:sldId id="274" r:id="rId3"/>
    <p:sldId id="363" r:id="rId4"/>
    <p:sldId id="365" r:id="rId5"/>
    <p:sldId id="364" r:id="rId6"/>
    <p:sldId id="375" r:id="rId7"/>
    <p:sldId id="374" r:id="rId8"/>
    <p:sldId id="360" r:id="rId9"/>
    <p:sldId id="366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8EC8D-F5D1-4901-B16B-418F5F29D255}" v="17" dt="2023-08-21T13:25:5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03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0F58EC8D-F5D1-4901-B16B-418F5F29D255}"/>
    <pc:docChg chg="undo custSel modSld">
      <pc:chgData name="Glen Jones" userId="e846aaca-4b24-4b13-b0d0-f2308e16b284" providerId="ADAL" clId="{0F58EC8D-F5D1-4901-B16B-418F5F29D255}" dt="2023-08-21T13:26:27.341" v="103" actId="207"/>
      <pc:docMkLst>
        <pc:docMk/>
      </pc:docMkLst>
      <pc:sldChg chg="addSp modSp mod modAnim">
        <pc:chgData name="Glen Jones" userId="e846aaca-4b24-4b13-b0d0-f2308e16b284" providerId="ADAL" clId="{0F58EC8D-F5D1-4901-B16B-418F5F29D255}" dt="2023-08-21T13:25:56.509" v="100" actId="207"/>
        <pc:sldMkLst>
          <pc:docMk/>
          <pc:sldMk cId="2861103671" sldId="363"/>
        </pc:sldMkLst>
        <pc:spChg chg="mod">
          <ac:chgData name="Glen Jones" userId="e846aaca-4b24-4b13-b0d0-f2308e16b284" providerId="ADAL" clId="{0F58EC8D-F5D1-4901-B16B-418F5F29D255}" dt="2023-08-21T13:25:56.509" v="100" actId="207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0F58EC8D-F5D1-4901-B16B-418F5F29D255}" dt="2023-08-21T13:25:56.509" v="100" actId="207"/>
          <ac:spMkLst>
            <pc:docMk/>
            <pc:sldMk cId="2861103671" sldId="363"/>
            <ac:spMk id="3" creationId="{9699D3C7-1006-724F-5550-B13D71737B9B}"/>
          </ac:spMkLst>
        </pc:spChg>
        <pc:spChg chg="mod">
          <ac:chgData name="Glen Jones" userId="e846aaca-4b24-4b13-b0d0-f2308e16b284" providerId="ADAL" clId="{0F58EC8D-F5D1-4901-B16B-418F5F29D255}" dt="2023-08-21T13:25:56.509" v="100" actId="20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0F58EC8D-F5D1-4901-B16B-418F5F29D255}" dt="2023-08-21T13:25:00.956" v="74" actId="1076"/>
          <ac:spMkLst>
            <pc:docMk/>
            <pc:sldMk cId="2861103671" sldId="363"/>
            <ac:spMk id="8" creationId="{04F23CBF-1331-A53A-1008-F7698E0DD583}"/>
          </ac:spMkLst>
        </pc:spChg>
        <pc:spChg chg="mod">
          <ac:chgData name="Glen Jones" userId="e846aaca-4b24-4b13-b0d0-f2308e16b284" providerId="ADAL" clId="{0F58EC8D-F5D1-4901-B16B-418F5F29D255}" dt="2023-08-21T13:25:56.509" v="100" actId="207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0F58EC8D-F5D1-4901-B16B-418F5F29D255}" dt="2023-08-21T13:25:56.509" v="100" actId="207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0F58EC8D-F5D1-4901-B16B-418F5F29D255}" dt="2023-08-21T13:25:56.509" v="100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0F58EC8D-F5D1-4901-B16B-418F5F29D255}" dt="2023-08-21T13:24:58.021" v="73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modSp mod">
        <pc:chgData name="Glen Jones" userId="e846aaca-4b24-4b13-b0d0-f2308e16b284" providerId="ADAL" clId="{0F58EC8D-F5D1-4901-B16B-418F5F29D255}" dt="2023-08-21T13:26:27.341" v="103" actId="207"/>
        <pc:sldMkLst>
          <pc:docMk/>
          <pc:sldMk cId="2371301929" sldId="364"/>
        </pc:sldMkLst>
        <pc:spChg chg="mod">
          <ac:chgData name="Glen Jones" userId="e846aaca-4b24-4b13-b0d0-f2308e16b284" providerId="ADAL" clId="{0F58EC8D-F5D1-4901-B16B-418F5F29D255}" dt="2023-08-21T13:26:27.341" v="103" actId="207"/>
          <ac:spMkLst>
            <pc:docMk/>
            <pc:sldMk cId="2371301929" sldId="364"/>
            <ac:spMk id="2" creationId="{1B32142E-61B4-F460-5024-6837E90628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is used to join two sentences or clauses.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658177" y="432278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685928" y="432278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3566217" y="720729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21326" y="432278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911493" y="445457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918861" y="4501705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9699D3C7-1006-724F-5550-B13D71737B9B}"/>
              </a:ext>
            </a:extLst>
          </p:cNvPr>
          <p:cNvSpPr/>
          <p:nvPr/>
        </p:nvSpPr>
        <p:spPr>
          <a:xfrm>
            <a:off x="5966436" y="4445622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1862 -0.17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695 L 0.003 -0.421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1" grpId="0" animBg="1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049506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do these sentences sound to you?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79" y="1780369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alien. Emile is a shape shifter.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051560-C66E-B667-208D-AFB51F08BD9C}"/>
              </a:ext>
            </a:extLst>
          </p:cNvPr>
          <p:cNvSpPr txBox="1">
            <a:spLocks/>
          </p:cNvSpPr>
          <p:nvPr/>
        </p:nvSpPr>
        <p:spPr>
          <a:xfrm>
            <a:off x="407481" y="2676224"/>
            <a:ext cx="11377035" cy="88557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bit better: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522819-2427-94B6-8F4C-A7AB7064AAF9}"/>
              </a:ext>
            </a:extLst>
          </p:cNvPr>
          <p:cNvSpPr txBox="1">
            <a:spLocks/>
          </p:cNvSpPr>
          <p:nvPr/>
        </p:nvSpPr>
        <p:spPr>
          <a:xfrm>
            <a:off x="407480" y="464120"/>
            <a:ext cx="11377035" cy="1049506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bit repetitive?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499930-5F34-8E1C-C724-6A352349A2A0}"/>
              </a:ext>
            </a:extLst>
          </p:cNvPr>
          <p:cNvSpPr txBox="1">
            <a:spLocks/>
          </p:cNvSpPr>
          <p:nvPr/>
        </p:nvSpPr>
        <p:spPr>
          <a:xfrm>
            <a:off x="407480" y="3828539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alien. He is a shape shifter.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84E1DB-FEF6-C001-6CB6-47C8657D899E}"/>
              </a:ext>
            </a:extLst>
          </p:cNvPr>
          <p:cNvSpPr txBox="1">
            <a:spLocks/>
          </p:cNvSpPr>
          <p:nvPr/>
        </p:nvSpPr>
        <p:spPr>
          <a:xfrm>
            <a:off x="407480" y="4724394"/>
            <a:ext cx="11377035" cy="88557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about we </a:t>
            </a:r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join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these two sentences together?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AE0910-0714-A96C-6517-54D1328B74E3}"/>
              </a:ext>
            </a:extLst>
          </p:cNvPr>
          <p:cNvSpPr txBox="1">
            <a:spLocks/>
          </p:cNvSpPr>
          <p:nvPr/>
        </p:nvSpPr>
        <p:spPr>
          <a:xfrm>
            <a:off x="407480" y="5876710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 and a shape shifter. 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2142E-61B4-F460-5024-6837E906280B}"/>
              </a:ext>
            </a:extLst>
          </p:cNvPr>
          <p:cNvSpPr txBox="1">
            <a:spLocks/>
          </p:cNvSpPr>
          <p:nvPr/>
        </p:nvSpPr>
        <p:spPr>
          <a:xfrm>
            <a:off x="407478" y="490628"/>
            <a:ext cx="11377035" cy="88557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two sentences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became one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compound sentence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5C2D3B-300C-8B22-7B38-92A3DBC4DE0C}"/>
              </a:ext>
            </a:extLst>
          </p:cNvPr>
          <p:cNvSpPr txBox="1">
            <a:spLocks/>
          </p:cNvSpPr>
          <p:nvPr/>
        </p:nvSpPr>
        <p:spPr>
          <a:xfrm>
            <a:off x="407479" y="1694104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 sentences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: Emile is an alien. He is a shape shifter.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B0A02B-D54A-7ABD-3F48-54F15EABF300}"/>
              </a:ext>
            </a:extLst>
          </p:cNvPr>
          <p:cNvSpPr txBox="1">
            <a:spLocks/>
          </p:cNvSpPr>
          <p:nvPr/>
        </p:nvSpPr>
        <p:spPr>
          <a:xfrm>
            <a:off x="407479" y="3761360"/>
            <a:ext cx="11377035" cy="88557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word did we use to join the two sentences?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B327B-E3CB-9A00-F3AE-71A1EAC92297}"/>
              </a:ext>
            </a:extLst>
          </p:cNvPr>
          <p:cNvSpPr txBox="1">
            <a:spLocks/>
          </p:cNvSpPr>
          <p:nvPr/>
        </p:nvSpPr>
        <p:spPr>
          <a:xfrm>
            <a:off x="407479" y="2701696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 sentence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: Emile is an alien and a shape shifter.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79012B-309A-C747-4E4F-C374E372B0FC}"/>
              </a:ext>
            </a:extLst>
          </p:cNvPr>
          <p:cNvSpPr txBox="1">
            <a:spLocks/>
          </p:cNvSpPr>
          <p:nvPr/>
        </p:nvSpPr>
        <p:spPr>
          <a:xfrm>
            <a:off x="407480" y="4951051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 shape shifter.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FE1186-A96B-A747-22D7-9FA3D7B71F07}"/>
              </a:ext>
            </a:extLst>
          </p:cNvPr>
          <p:cNvCxnSpPr/>
          <p:nvPr/>
        </p:nvCxnSpPr>
        <p:spPr>
          <a:xfrm flipH="1" flipV="1">
            <a:off x="6604002" y="5506634"/>
            <a:ext cx="766618" cy="5258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DD0FD0-A5E8-9BF7-902F-F605A3D24DB8}"/>
              </a:ext>
            </a:extLst>
          </p:cNvPr>
          <p:cNvSpPr txBox="1"/>
          <p:nvPr/>
        </p:nvSpPr>
        <p:spPr>
          <a:xfrm>
            <a:off x="7194585" y="5708012"/>
            <a:ext cx="4802908" cy="1055608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word “and” joined the two sentences together. </a:t>
            </a:r>
          </a:p>
        </p:txBody>
      </p:sp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40891" y="1486754"/>
            <a:ext cx="11497109" cy="14198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4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is used to join two sentences or clauses.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AB39CD-9438-9C8B-3D75-C7C068F53C52}"/>
              </a:ext>
            </a:extLst>
          </p:cNvPr>
          <p:cNvSpPr txBox="1">
            <a:spLocks/>
          </p:cNvSpPr>
          <p:nvPr/>
        </p:nvSpPr>
        <p:spPr>
          <a:xfrm>
            <a:off x="500927" y="3149299"/>
            <a:ext cx="1137703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 shape shifter.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56853F-C715-5D66-0FD3-E86B98A984B8}"/>
              </a:ext>
            </a:extLst>
          </p:cNvPr>
          <p:cNvSpPr txBox="1">
            <a:spLocks/>
          </p:cNvSpPr>
          <p:nvPr/>
        </p:nvSpPr>
        <p:spPr>
          <a:xfrm>
            <a:off x="407482" y="3982879"/>
            <a:ext cx="11377035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“and” is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2599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seven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super common conjunctions</a:t>
            </a:r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called “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co-ordinating conjunctions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4991EE-C9CC-1DDD-86F4-1FAB40FEE963}"/>
              </a:ext>
            </a:extLst>
          </p:cNvPr>
          <p:cNvSpPr txBox="1">
            <a:spLocks/>
          </p:cNvSpPr>
          <p:nvPr/>
        </p:nvSpPr>
        <p:spPr>
          <a:xfrm>
            <a:off x="4157495" y="1572782"/>
            <a:ext cx="1789701" cy="504247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E096-244B-0F11-418C-9B32CF8DC223}"/>
              </a:ext>
            </a:extLst>
          </p:cNvPr>
          <p:cNvSpPr txBox="1">
            <a:spLocks/>
          </p:cNvSpPr>
          <p:nvPr/>
        </p:nvSpPr>
        <p:spPr>
          <a:xfrm>
            <a:off x="6129408" y="169480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9FABD1-3F1D-D71D-E544-8353AAD6ECDE}"/>
              </a:ext>
            </a:extLst>
          </p:cNvPr>
          <p:cNvSpPr txBox="1">
            <a:spLocks/>
          </p:cNvSpPr>
          <p:nvPr/>
        </p:nvSpPr>
        <p:spPr>
          <a:xfrm>
            <a:off x="6129408" y="239399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EB4DF-1C26-5B46-C06D-5D70FDA9F229}"/>
              </a:ext>
            </a:extLst>
          </p:cNvPr>
          <p:cNvSpPr txBox="1">
            <a:spLocks/>
          </p:cNvSpPr>
          <p:nvPr/>
        </p:nvSpPr>
        <p:spPr>
          <a:xfrm>
            <a:off x="6129408" y="309317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AFB3C-B577-C8D5-EE41-D542AE70CDC5}"/>
              </a:ext>
            </a:extLst>
          </p:cNvPr>
          <p:cNvSpPr txBox="1">
            <a:spLocks/>
          </p:cNvSpPr>
          <p:nvPr/>
        </p:nvSpPr>
        <p:spPr>
          <a:xfrm>
            <a:off x="6129408" y="379236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6F158B-5A58-A83E-6813-2ADBAA300431}"/>
              </a:ext>
            </a:extLst>
          </p:cNvPr>
          <p:cNvSpPr txBox="1">
            <a:spLocks/>
          </p:cNvSpPr>
          <p:nvPr/>
        </p:nvSpPr>
        <p:spPr>
          <a:xfrm>
            <a:off x="6129408" y="449154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99994B-11D2-0134-6A17-7F6AD5B33BFF}"/>
              </a:ext>
            </a:extLst>
          </p:cNvPr>
          <p:cNvSpPr txBox="1">
            <a:spLocks/>
          </p:cNvSpPr>
          <p:nvPr/>
        </p:nvSpPr>
        <p:spPr>
          <a:xfrm>
            <a:off x="6129408" y="519073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A71EA0-1DE0-EC40-8BDE-5B0C76C38173}"/>
              </a:ext>
            </a:extLst>
          </p:cNvPr>
          <p:cNvSpPr txBox="1">
            <a:spLocks/>
          </p:cNvSpPr>
          <p:nvPr/>
        </p:nvSpPr>
        <p:spPr>
          <a:xfrm>
            <a:off x="6129408" y="588991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387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the 7 super common </a:t>
            </a:r>
            <a:r>
              <a:rPr lang="en-GB" altLang="en-US" sz="2800" b="1" u="sng" dirty="0">
                <a:solidFill>
                  <a:schemeClr val="bg1"/>
                </a:solidFill>
              </a:rPr>
              <a:t>conjunctions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memorise them!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 (Remember FANBOYS)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07" y="2746950"/>
            <a:ext cx="2816827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For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And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Nor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But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88" y="2804312"/>
            <a:ext cx="2816827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Or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</a:t>
            </a:r>
            <a:r>
              <a:rPr lang="fr-FR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Yet</a:t>
            </a:r>
            <a:endParaRPr lang="fr-FR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So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79974" y="2502952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48665" y="2389858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</a:t>
            </a:r>
            <a:r>
              <a:rPr lang="en-GB" altLang="en-US" sz="2800">
                <a:solidFill>
                  <a:schemeClr val="bg1"/>
                </a:solidFill>
              </a:rPr>
              <a:t>many did </a:t>
            </a:r>
            <a:r>
              <a:rPr lang="en-GB" altLang="en-US" sz="2800" dirty="0">
                <a:solidFill>
                  <a:schemeClr val="bg1"/>
                </a:solidFill>
              </a:rPr>
              <a:t>you remember?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086F7-0A34-1698-0CD3-3DA13D00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07" y="2746950"/>
            <a:ext cx="2816827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1C63-BFF9-179D-32FF-60343A7F6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88" y="2804312"/>
            <a:ext cx="2816827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FEB919-3FFC-F909-DB8A-F629C607D371}"/>
              </a:ext>
            </a:extLst>
          </p:cNvPr>
          <p:cNvSpPr txBox="1"/>
          <p:nvPr/>
        </p:nvSpPr>
        <p:spPr>
          <a:xfrm>
            <a:off x="4517496" y="2912019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ABD448-DE6D-D021-D562-B1B9FC570075}"/>
              </a:ext>
            </a:extLst>
          </p:cNvPr>
          <p:cNvSpPr txBox="1"/>
          <p:nvPr/>
        </p:nvSpPr>
        <p:spPr>
          <a:xfrm>
            <a:off x="4517496" y="3567032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74B36-5210-47D5-1BDB-E8E4D5948CD3}"/>
              </a:ext>
            </a:extLst>
          </p:cNvPr>
          <p:cNvSpPr txBox="1"/>
          <p:nvPr/>
        </p:nvSpPr>
        <p:spPr>
          <a:xfrm>
            <a:off x="4536482" y="4202338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64B27D-80CB-9BC6-B2F3-6AF5595ADDBE}"/>
              </a:ext>
            </a:extLst>
          </p:cNvPr>
          <p:cNvSpPr txBox="1"/>
          <p:nvPr/>
        </p:nvSpPr>
        <p:spPr>
          <a:xfrm>
            <a:off x="4543032" y="4856279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3CD425-031A-514D-76A5-3F0EC9BD1A56}"/>
              </a:ext>
            </a:extLst>
          </p:cNvPr>
          <p:cNvSpPr txBox="1"/>
          <p:nvPr/>
        </p:nvSpPr>
        <p:spPr>
          <a:xfrm>
            <a:off x="6864243" y="2998658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8C1925-F379-56A0-F782-996EC79B8D18}"/>
              </a:ext>
            </a:extLst>
          </p:cNvPr>
          <p:cNvSpPr txBox="1"/>
          <p:nvPr/>
        </p:nvSpPr>
        <p:spPr>
          <a:xfrm>
            <a:off x="6869001" y="3695514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6CD98-EAF3-DE1F-7A65-8028B086EEA3}"/>
              </a:ext>
            </a:extLst>
          </p:cNvPr>
          <p:cNvSpPr txBox="1"/>
          <p:nvPr/>
        </p:nvSpPr>
        <p:spPr>
          <a:xfrm>
            <a:off x="6908348" y="4342620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4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Andika</vt:lpstr>
      <vt:lpstr>Office Theme</vt:lpstr>
      <vt:lpstr> How to Use this Powerpoint</vt:lpstr>
      <vt:lpstr>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the 7 super common conjunctions.   You have 1 minute to memorise them!   (Remember FANBOYS)</vt:lpstr>
      <vt:lpstr>How many did you remember?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2023-08-21T13:26:37Z</dcterms:modified>
</cp:coreProperties>
</file>