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7" r:id="rId2"/>
    <p:sldId id="274" r:id="rId3"/>
    <p:sldId id="363" r:id="rId4"/>
    <p:sldId id="382" r:id="rId5"/>
    <p:sldId id="365" r:id="rId6"/>
    <p:sldId id="360" r:id="rId7"/>
    <p:sldId id="366" r:id="rId8"/>
    <p:sldId id="383" r:id="rId9"/>
    <p:sldId id="384" r:id="rId10"/>
    <p:sldId id="378" r:id="rId11"/>
    <p:sldId id="381" r:id="rId12"/>
  </p:sldIdLst>
  <p:sldSz cx="12192000" cy="6858000"/>
  <p:notesSz cx="6858000" cy="9144000"/>
  <p:embeddedFontLst>
    <p:embeddedFont>
      <p:font typeface="Andika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54DCC-B7A0-4253-9A8E-110555478D2F}" v="13" dt="2023-08-21T13:29:3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F554DCC-B7A0-4253-9A8E-110555478D2F}"/>
    <pc:docChg chg="undo custSel modSld">
      <pc:chgData name="Glen Jones" userId="e846aaca-4b24-4b13-b0d0-f2308e16b284" providerId="ADAL" clId="{EF554DCC-B7A0-4253-9A8E-110555478D2F}" dt="2023-08-21T13:32:16.861" v="33" actId="27636"/>
      <pc:docMkLst>
        <pc:docMk/>
      </pc:docMkLst>
      <pc:sldChg chg="addSp delSp modSp mod delAnim modAnim">
        <pc:chgData name="Glen Jones" userId="e846aaca-4b24-4b13-b0d0-f2308e16b284" providerId="ADAL" clId="{EF554DCC-B7A0-4253-9A8E-110555478D2F}" dt="2023-08-21T13:27:53.450" v="12" actId="1035"/>
        <pc:sldMkLst>
          <pc:docMk/>
          <pc:sldMk cId="2861103671" sldId="363"/>
        </pc:sldMkLst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3" creationId="{A4AE80D8-A0E3-8084-214A-62E7CE822278}"/>
          </ac:spMkLst>
        </pc:spChg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4" creationId="{22191911-6C2E-B615-2A9E-3D0C04AD6AFB}"/>
          </ac:spMkLst>
        </pc:spChg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1" creationId="{A1E56CA2-6590-A53C-385E-94C7416D3E5F}"/>
          </ac:spMkLst>
        </pc:spChg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EF554DCC-B7A0-4253-9A8E-110555478D2F}" dt="2023-08-21T13:27:50.470" v="0" actId="478"/>
          <ac:spMkLst>
            <pc:docMk/>
            <pc:sldMk cId="2861103671" sldId="363"/>
            <ac:spMk id="13" creationId="{DF0C3E88-667B-A437-5AD5-9D0E3A13DBA0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4" creationId="{C84DBDA2-E9CE-709E-9A7D-EAFB85190D0F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5" creationId="{595DD362-456E-498D-BF54-AD39D06D1FCA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6" creationId="{A171BA63-ABB6-E235-B955-970583F699CC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7" creationId="{ED787942-AE51-1737-1E40-7989526F2D73}"/>
          </ac:spMkLst>
        </pc:spChg>
        <pc:spChg chg="add mod">
          <ac:chgData name="Glen Jones" userId="e846aaca-4b24-4b13-b0d0-f2308e16b284" providerId="ADAL" clId="{EF554DCC-B7A0-4253-9A8E-110555478D2F}" dt="2023-08-21T13:27:53.450" v="12" actId="1035"/>
          <ac:spMkLst>
            <pc:docMk/>
            <pc:sldMk cId="2861103671" sldId="363"/>
            <ac:spMk id="18" creationId="{77683E16-2CE3-C4D6-36B9-A08FF9B62480}"/>
          </ac:spMkLst>
        </pc:spChg>
      </pc:sldChg>
      <pc:sldChg chg="modSp mod">
        <pc:chgData name="Glen Jones" userId="e846aaca-4b24-4b13-b0d0-f2308e16b284" providerId="ADAL" clId="{EF554DCC-B7A0-4253-9A8E-110555478D2F}" dt="2023-08-21T13:28:32.685" v="13" actId="207"/>
        <pc:sldMkLst>
          <pc:docMk/>
          <pc:sldMk cId="3201718585" sldId="365"/>
        </pc:sldMkLst>
        <pc:spChg chg="mod">
          <ac:chgData name="Glen Jones" userId="e846aaca-4b24-4b13-b0d0-f2308e16b284" providerId="ADAL" clId="{EF554DCC-B7A0-4253-9A8E-110555478D2F}" dt="2023-08-21T13:28:32.685" v="13" actId="207"/>
          <ac:spMkLst>
            <pc:docMk/>
            <pc:sldMk cId="3201718585" sldId="365"/>
            <ac:spMk id="7" creationId="{7422A498-F483-A2DE-169C-1457C602529D}"/>
          </ac:spMkLst>
        </pc:spChg>
      </pc:sldChg>
      <pc:sldChg chg="modSp mod">
        <pc:chgData name="Glen Jones" userId="e846aaca-4b24-4b13-b0d0-f2308e16b284" providerId="ADAL" clId="{EF554DCC-B7A0-4253-9A8E-110555478D2F}" dt="2023-08-21T13:32:16.861" v="33" actId="27636"/>
        <pc:sldMkLst>
          <pc:docMk/>
          <pc:sldMk cId="3395213608" sldId="381"/>
        </pc:sldMkLst>
        <pc:spChg chg="mod">
          <ac:chgData name="Glen Jones" userId="e846aaca-4b24-4b13-b0d0-f2308e16b284" providerId="ADAL" clId="{EF554DCC-B7A0-4253-9A8E-110555478D2F}" dt="2023-08-21T13:32:08.226" v="30" actId="1076"/>
          <ac:spMkLst>
            <pc:docMk/>
            <pc:sldMk cId="3395213608" sldId="381"/>
            <ac:spMk id="33" creationId="{A3C705FF-F45E-D494-5BA1-24B6EA140649}"/>
          </ac:spMkLst>
        </pc:spChg>
        <pc:spChg chg="mod">
          <ac:chgData name="Glen Jones" userId="e846aaca-4b24-4b13-b0d0-f2308e16b284" providerId="ADAL" clId="{EF554DCC-B7A0-4253-9A8E-110555478D2F}" dt="2023-08-21T13:32:16.821" v="32" actId="14100"/>
          <ac:spMkLst>
            <pc:docMk/>
            <pc:sldMk cId="3395213608" sldId="381"/>
            <ac:spMk id="39" creationId="{3268777B-FA1A-C60E-D9DC-D482CE319E92}"/>
          </ac:spMkLst>
        </pc:spChg>
        <pc:spChg chg="mod">
          <ac:chgData name="Glen Jones" userId="e846aaca-4b24-4b13-b0d0-f2308e16b284" providerId="ADAL" clId="{EF554DCC-B7A0-4253-9A8E-110555478D2F}" dt="2023-08-21T13:32:16.861" v="33" actId="27636"/>
          <ac:spMkLst>
            <pc:docMk/>
            <pc:sldMk cId="3395213608" sldId="381"/>
            <ac:spMk id="46" creationId="{5B6B0DFC-3720-948A-BEC5-2983F87AF44A}"/>
          </ac:spMkLst>
        </pc:spChg>
        <pc:picChg chg="mod">
          <ac:chgData name="Glen Jones" userId="e846aaca-4b24-4b13-b0d0-f2308e16b284" providerId="ADAL" clId="{EF554DCC-B7A0-4253-9A8E-110555478D2F}" dt="2023-08-21T13:31:54.491" v="27" actId="1076"/>
          <ac:picMkLst>
            <pc:docMk/>
            <pc:sldMk cId="3395213608" sldId="381"/>
            <ac:picMk id="41" creationId="{8BE261FD-FF5E-F45F-EF3C-30E12824AE43}"/>
          </ac:picMkLst>
        </pc:picChg>
      </pc:sldChg>
      <pc:sldChg chg="modSp">
        <pc:chgData name="Glen Jones" userId="e846aaca-4b24-4b13-b0d0-f2308e16b284" providerId="ADAL" clId="{EF554DCC-B7A0-4253-9A8E-110555478D2F}" dt="2023-08-21T13:29:04.896" v="20" actId="207"/>
        <pc:sldMkLst>
          <pc:docMk/>
          <pc:sldMk cId="2785976765" sldId="383"/>
        </pc:sldMkLst>
        <pc:spChg chg="mod">
          <ac:chgData name="Glen Jones" userId="e846aaca-4b24-4b13-b0d0-f2308e16b284" providerId="ADAL" clId="{EF554DCC-B7A0-4253-9A8E-110555478D2F}" dt="2023-08-21T13:28:54.037" v="14" actId="207"/>
          <ac:spMkLst>
            <pc:docMk/>
            <pc:sldMk cId="2785976765" sldId="383"/>
            <ac:spMk id="7" creationId="{EBD17445-2CE7-D049-5829-AF7A94414BDF}"/>
          </ac:spMkLst>
        </pc:spChg>
        <pc:spChg chg="mod">
          <ac:chgData name="Glen Jones" userId="e846aaca-4b24-4b13-b0d0-f2308e16b284" providerId="ADAL" clId="{EF554DCC-B7A0-4253-9A8E-110555478D2F}" dt="2023-08-21T13:29:04.896" v="20" actId="207"/>
          <ac:spMkLst>
            <pc:docMk/>
            <pc:sldMk cId="2785976765" sldId="383"/>
            <ac:spMk id="17" creationId="{80BD5B24-5E15-26CA-3C99-BC1456C7A371}"/>
          </ac:spMkLst>
        </pc:spChg>
      </pc:sldChg>
      <pc:sldChg chg="modSp">
        <pc:chgData name="Glen Jones" userId="e846aaca-4b24-4b13-b0d0-f2308e16b284" providerId="ADAL" clId="{EF554DCC-B7A0-4253-9A8E-110555478D2F}" dt="2023-08-21T13:29:39.273" v="25" actId="207"/>
        <pc:sldMkLst>
          <pc:docMk/>
          <pc:sldMk cId="2778914110" sldId="384"/>
        </pc:sldMkLst>
        <pc:spChg chg="mod">
          <ac:chgData name="Glen Jones" userId="e846aaca-4b24-4b13-b0d0-f2308e16b284" providerId="ADAL" clId="{EF554DCC-B7A0-4253-9A8E-110555478D2F}" dt="2023-08-21T13:29:39.273" v="25" actId="207"/>
          <ac:spMkLst>
            <pc:docMk/>
            <pc:sldMk cId="2778914110" sldId="384"/>
            <ac:spMk id="17" creationId="{80BD5B24-5E15-26CA-3C99-BC1456C7A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C8457934-500C-F72E-49DB-8C9F74CB5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232417"/>
            <a:ext cx="10283535" cy="1539822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you join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 sentences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use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join them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make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 sentence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097333" y="328365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you join a sentence to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subordinate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use a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join them,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make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complex sentence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546755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632450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567606" y="5400476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87314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780908" y="215077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911738" y="215077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942143" y="2150771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E6C12B-C083-E771-0BEE-6B05A91094D8}"/>
              </a:ext>
            </a:extLst>
          </p:cNvPr>
          <p:cNvSpPr txBox="1">
            <a:spLocks/>
          </p:cNvSpPr>
          <p:nvPr/>
        </p:nvSpPr>
        <p:spPr>
          <a:xfrm>
            <a:off x="546755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1E6883-5029-93CB-0212-9DFEEED2CCAE}"/>
              </a:ext>
            </a:extLst>
          </p:cNvPr>
          <p:cNvSpPr txBox="1">
            <a:spLocks/>
          </p:cNvSpPr>
          <p:nvPr/>
        </p:nvSpPr>
        <p:spPr>
          <a:xfrm>
            <a:off x="6632450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Subordinate 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Clause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E4652C-CE4D-5A58-F0DB-153CD954AC58}"/>
              </a:ext>
            </a:extLst>
          </p:cNvPr>
          <p:cNvSpPr txBox="1">
            <a:spLocks/>
          </p:cNvSpPr>
          <p:nvPr/>
        </p:nvSpPr>
        <p:spPr>
          <a:xfrm>
            <a:off x="9587314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EBA040C4-13B9-608D-77D8-C05AFC6DA03A}"/>
              </a:ext>
            </a:extLst>
          </p:cNvPr>
          <p:cNvSpPr/>
          <p:nvPr/>
        </p:nvSpPr>
        <p:spPr>
          <a:xfrm>
            <a:off x="2780908" y="5593126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A4B12C6-161C-33F7-2809-B9C522F93472}"/>
              </a:ext>
            </a:extLst>
          </p:cNvPr>
          <p:cNvSpPr/>
          <p:nvPr/>
        </p:nvSpPr>
        <p:spPr>
          <a:xfrm>
            <a:off x="5911738" y="5593126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EDB3AB55-5ECB-BE4F-403E-CA7F2081F7F5}"/>
              </a:ext>
            </a:extLst>
          </p:cNvPr>
          <p:cNvSpPr/>
          <p:nvPr/>
        </p:nvSpPr>
        <p:spPr>
          <a:xfrm>
            <a:off x="8942143" y="5593126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60C16C9-DD2E-915E-0916-1FD5BF631B1A}"/>
              </a:ext>
            </a:extLst>
          </p:cNvPr>
          <p:cNvSpPr txBox="1">
            <a:spLocks/>
          </p:cNvSpPr>
          <p:nvPr/>
        </p:nvSpPr>
        <p:spPr>
          <a:xfrm>
            <a:off x="3529835" y="1958121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22647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8BE261FD-FF5E-F45F-EF3C-30E12824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232417"/>
            <a:ext cx="10283535" cy="969878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fill in the gaps?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471213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556908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11772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70536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83619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866601" y="1698190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60C16C9-DD2E-915E-0916-1FD5BF631B1A}"/>
              </a:ext>
            </a:extLst>
          </p:cNvPr>
          <p:cNvSpPr txBox="1">
            <a:spLocks/>
          </p:cNvSpPr>
          <p:nvPr/>
        </p:nvSpPr>
        <p:spPr>
          <a:xfrm>
            <a:off x="3454293" y="150554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79A93D-7A38-9504-7B27-FC2EC356A66B}"/>
              </a:ext>
            </a:extLst>
          </p:cNvPr>
          <p:cNvSpPr txBox="1">
            <a:spLocks/>
          </p:cNvSpPr>
          <p:nvPr/>
        </p:nvSpPr>
        <p:spPr>
          <a:xfrm>
            <a:off x="471213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63B0B7-B5A7-3BCA-3260-693382793598}"/>
              </a:ext>
            </a:extLst>
          </p:cNvPr>
          <p:cNvSpPr txBox="1">
            <a:spLocks/>
          </p:cNvSpPr>
          <p:nvPr/>
        </p:nvSpPr>
        <p:spPr>
          <a:xfrm>
            <a:off x="6556908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AB512F-8B98-EE4A-172E-C4E48C4FF592}"/>
              </a:ext>
            </a:extLst>
          </p:cNvPr>
          <p:cNvSpPr txBox="1">
            <a:spLocks/>
          </p:cNvSpPr>
          <p:nvPr/>
        </p:nvSpPr>
        <p:spPr>
          <a:xfrm>
            <a:off x="9511772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05343527-21B1-2EF1-0C8C-BAF2B2A691F0}"/>
              </a:ext>
            </a:extLst>
          </p:cNvPr>
          <p:cNvSpPr/>
          <p:nvPr/>
        </p:nvSpPr>
        <p:spPr>
          <a:xfrm>
            <a:off x="270536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A909ED0-00FC-6D07-D157-F5CEBEEDEA08}"/>
              </a:ext>
            </a:extLst>
          </p:cNvPr>
          <p:cNvSpPr/>
          <p:nvPr/>
        </p:nvSpPr>
        <p:spPr>
          <a:xfrm>
            <a:off x="583619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7DAE6F95-58B8-C3FE-119A-35E9C1C2BAB0}"/>
              </a:ext>
            </a:extLst>
          </p:cNvPr>
          <p:cNvSpPr/>
          <p:nvPr/>
        </p:nvSpPr>
        <p:spPr>
          <a:xfrm>
            <a:off x="8866601" y="2851749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EA23817-FB01-5B3E-5FD1-53DC19E71359}"/>
              </a:ext>
            </a:extLst>
          </p:cNvPr>
          <p:cNvSpPr txBox="1">
            <a:spLocks/>
          </p:cNvSpPr>
          <p:nvPr/>
        </p:nvSpPr>
        <p:spPr>
          <a:xfrm>
            <a:off x="3454293" y="2659099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909ED18-9EE9-48EF-3CD2-EDA456AB352B}"/>
              </a:ext>
            </a:extLst>
          </p:cNvPr>
          <p:cNvSpPr txBox="1">
            <a:spLocks/>
          </p:cNvSpPr>
          <p:nvPr/>
        </p:nvSpPr>
        <p:spPr>
          <a:xfrm>
            <a:off x="471213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6C95DE-50BB-0E33-D06B-3609551C5026}"/>
              </a:ext>
            </a:extLst>
          </p:cNvPr>
          <p:cNvSpPr txBox="1">
            <a:spLocks/>
          </p:cNvSpPr>
          <p:nvPr/>
        </p:nvSpPr>
        <p:spPr>
          <a:xfrm>
            <a:off x="6556908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A8ABCD1-65E8-0A0E-69B4-12ECC1B3F556}"/>
              </a:ext>
            </a:extLst>
          </p:cNvPr>
          <p:cNvSpPr txBox="1">
            <a:spLocks/>
          </p:cNvSpPr>
          <p:nvPr/>
        </p:nvSpPr>
        <p:spPr>
          <a:xfrm>
            <a:off x="951177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E18A906B-2A47-C149-1EEE-0CBB8CD5E852}"/>
              </a:ext>
            </a:extLst>
          </p:cNvPr>
          <p:cNvSpPr/>
          <p:nvPr/>
        </p:nvSpPr>
        <p:spPr>
          <a:xfrm>
            <a:off x="270536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901CD291-82E5-0D1C-0A8D-35E643A045F7}"/>
              </a:ext>
            </a:extLst>
          </p:cNvPr>
          <p:cNvSpPr/>
          <p:nvPr/>
        </p:nvSpPr>
        <p:spPr>
          <a:xfrm>
            <a:off x="583619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0CDFD299-0844-A987-DB98-D0A07E2177BB}"/>
              </a:ext>
            </a:extLst>
          </p:cNvPr>
          <p:cNvSpPr/>
          <p:nvPr/>
        </p:nvSpPr>
        <p:spPr>
          <a:xfrm>
            <a:off x="8866601" y="3946434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92E094-363B-2670-C912-223AF1ECDF3F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3C705FF-F45E-D494-5BA1-24B6EA140649}"/>
              </a:ext>
            </a:extLst>
          </p:cNvPr>
          <p:cNvSpPr txBox="1">
            <a:spLocks/>
          </p:cNvSpPr>
          <p:nvPr/>
        </p:nvSpPr>
        <p:spPr>
          <a:xfrm>
            <a:off x="3150651" y="493708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DDBC0B-1E93-26AF-F282-284E7ED66452}"/>
              </a:ext>
            </a:extLst>
          </p:cNvPr>
          <p:cNvSpPr txBox="1">
            <a:spLocks/>
          </p:cNvSpPr>
          <p:nvPr/>
        </p:nvSpPr>
        <p:spPr>
          <a:xfrm>
            <a:off x="7601840" y="4915951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84E892C-8D1C-6B24-155E-69D75F898E9E}"/>
              </a:ext>
            </a:extLst>
          </p:cNvPr>
          <p:cNvSpPr txBox="1">
            <a:spLocks/>
          </p:cNvSpPr>
          <p:nvPr/>
        </p:nvSpPr>
        <p:spPr>
          <a:xfrm>
            <a:off x="10064081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A924C1F9-60C5-696E-596E-AE619D69A7C5}"/>
              </a:ext>
            </a:extLst>
          </p:cNvPr>
          <p:cNvSpPr/>
          <p:nvPr/>
        </p:nvSpPr>
        <p:spPr>
          <a:xfrm>
            <a:off x="2353423" y="505080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782B7B91-352B-FC20-EF20-AA55EF248761}"/>
              </a:ext>
            </a:extLst>
          </p:cNvPr>
          <p:cNvSpPr/>
          <p:nvPr/>
        </p:nvSpPr>
        <p:spPr>
          <a:xfrm>
            <a:off x="6921854" y="507646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quals 37">
            <a:extLst>
              <a:ext uri="{FF2B5EF4-FFF2-40B4-BE49-F238E27FC236}">
                <a16:creationId xmlns:a16="http://schemas.microsoft.com/office/drawing/2014/main" id="{23C5786E-52DF-4855-7A5A-CF30D59B5EB8}"/>
              </a:ext>
            </a:extLst>
          </p:cNvPr>
          <p:cNvSpPr/>
          <p:nvPr/>
        </p:nvSpPr>
        <p:spPr>
          <a:xfrm>
            <a:off x="9537033" y="5086287"/>
            <a:ext cx="501785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268777B-FA1A-C60E-D9DC-D482CE319E92}"/>
              </a:ext>
            </a:extLst>
          </p:cNvPr>
          <p:cNvSpPr txBox="1">
            <a:spLocks/>
          </p:cNvSpPr>
          <p:nvPr/>
        </p:nvSpPr>
        <p:spPr>
          <a:xfrm>
            <a:off x="142469" y="4948287"/>
            <a:ext cx="2168166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F7901A-E263-0669-451D-C456939EBAC1}"/>
              </a:ext>
            </a:extLst>
          </p:cNvPr>
          <p:cNvSpPr txBox="1">
            <a:spLocks/>
          </p:cNvSpPr>
          <p:nvPr/>
        </p:nvSpPr>
        <p:spPr>
          <a:xfrm>
            <a:off x="6566462" y="1508638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52DF0AD-8A3C-E464-2AA9-4345F1AF0350}"/>
              </a:ext>
            </a:extLst>
          </p:cNvPr>
          <p:cNvSpPr txBox="1">
            <a:spLocks/>
          </p:cNvSpPr>
          <p:nvPr/>
        </p:nvSpPr>
        <p:spPr>
          <a:xfrm>
            <a:off x="6556907" y="26489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7B08C75-77CF-4225-2DB5-218139B3FA9E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5F868FC-4985-1058-BD4A-E6040B645DE7}"/>
              </a:ext>
            </a:extLst>
          </p:cNvPr>
          <p:cNvSpPr txBox="1">
            <a:spLocks/>
          </p:cNvSpPr>
          <p:nvPr/>
        </p:nvSpPr>
        <p:spPr>
          <a:xfrm>
            <a:off x="955262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B6B0DFC-3720-948A-BEC5-2983F87AF44A}"/>
              </a:ext>
            </a:extLst>
          </p:cNvPr>
          <p:cNvSpPr txBox="1">
            <a:spLocks/>
          </p:cNvSpPr>
          <p:nvPr/>
        </p:nvSpPr>
        <p:spPr>
          <a:xfrm>
            <a:off x="95893" y="4975930"/>
            <a:ext cx="2168166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AC6D8D5-1B1E-555B-E24C-22E7A473C6A1}"/>
              </a:ext>
            </a:extLst>
          </p:cNvPr>
          <p:cNvSpPr txBox="1">
            <a:spLocks/>
          </p:cNvSpPr>
          <p:nvPr/>
        </p:nvSpPr>
        <p:spPr>
          <a:xfrm>
            <a:off x="10064080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1C42D108-6D5E-9D23-9CC6-A57F6835801B}"/>
              </a:ext>
            </a:extLst>
          </p:cNvPr>
          <p:cNvSpPr/>
          <p:nvPr/>
        </p:nvSpPr>
        <p:spPr>
          <a:xfrm>
            <a:off x="5408180" y="503915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B52B2-E1C3-B0D6-ECD0-EB48566FCFCD}"/>
              </a:ext>
            </a:extLst>
          </p:cNvPr>
          <p:cNvSpPr txBox="1"/>
          <p:nvPr/>
        </p:nvSpPr>
        <p:spPr>
          <a:xfrm>
            <a:off x="6062903" y="4915951"/>
            <a:ext cx="858949" cy="91136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</a:t>
            </a:r>
            <a:r>
              <a:rPr lang="en-GB" sz="4800" dirty="0">
                <a:solidFill>
                  <a:schemeClr val="bg1"/>
                </a:solidFill>
              </a:rPr>
              <a:t>,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1" grpId="0" animBg="1"/>
      <p:bldP spid="12" grpId="0" animBg="1"/>
      <p:bldP spid="13" grpId="0" animBg="1"/>
      <p:bldP spid="25" grpId="0" animBg="1"/>
      <p:bldP spid="5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81" y="1926032"/>
            <a:ext cx="10372436" cy="2248805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sz="89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–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&amp; Subordinating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10342" y="1223585"/>
            <a:ext cx="11571316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1874" y="2846619"/>
            <a:ext cx="11571316" cy="139286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is used to join two sentences.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AE80D8-A0E3-8084-214A-62E7CE822278}"/>
              </a:ext>
            </a:extLst>
          </p:cNvPr>
          <p:cNvSpPr txBox="1">
            <a:spLocks/>
          </p:cNvSpPr>
          <p:nvPr/>
        </p:nvSpPr>
        <p:spPr>
          <a:xfrm>
            <a:off x="658177" y="4622045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E56CA2-6590-A53C-385E-94C7416D3E5F}"/>
              </a:ext>
            </a:extLst>
          </p:cNvPr>
          <p:cNvSpPr txBox="1">
            <a:spLocks/>
          </p:cNvSpPr>
          <p:nvPr/>
        </p:nvSpPr>
        <p:spPr>
          <a:xfrm>
            <a:off x="6685928" y="4622045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4DBDA2-E9CE-709E-9A7D-EAFB85190D0F}"/>
              </a:ext>
            </a:extLst>
          </p:cNvPr>
          <p:cNvSpPr txBox="1">
            <a:spLocks/>
          </p:cNvSpPr>
          <p:nvPr/>
        </p:nvSpPr>
        <p:spPr>
          <a:xfrm>
            <a:off x="3566217" y="7506546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95DD362-456E-498D-BF54-AD39D06D1FCA}"/>
              </a:ext>
            </a:extLst>
          </p:cNvPr>
          <p:cNvSpPr txBox="1">
            <a:spLocks/>
          </p:cNvSpPr>
          <p:nvPr/>
        </p:nvSpPr>
        <p:spPr>
          <a:xfrm>
            <a:off x="9521326" y="4622045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A171BA63-ABB6-E235-B955-970583F699CC}"/>
              </a:ext>
            </a:extLst>
          </p:cNvPr>
          <p:cNvSpPr/>
          <p:nvPr/>
        </p:nvSpPr>
        <p:spPr>
          <a:xfrm>
            <a:off x="2911493" y="475382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ED787942-AE51-1737-1E40-7989526F2D73}"/>
              </a:ext>
            </a:extLst>
          </p:cNvPr>
          <p:cNvSpPr/>
          <p:nvPr/>
        </p:nvSpPr>
        <p:spPr>
          <a:xfrm>
            <a:off x="8918861" y="4800961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77683E16-2CE3-C4D6-36B9-A08FF9B62480}"/>
              </a:ext>
            </a:extLst>
          </p:cNvPr>
          <p:cNvSpPr/>
          <p:nvPr/>
        </p:nvSpPr>
        <p:spPr>
          <a:xfrm>
            <a:off x="5966436" y="4744878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1862 -0.1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695 L 0.003 -0.421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10342" y="245685"/>
            <a:ext cx="11571316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a sentence becomes part of another sentence, it becomes an 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1874" y="1868720"/>
            <a:ext cx="11571316" cy="111552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(You can’t have a sentence inside another sentence as there would be too many capital letters and full stops!)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448874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534569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328197" y="321088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489433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683027" y="34190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813857" y="34190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844262" y="3419044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1B56B7-FD9B-FFEE-7AF4-76A3B76E664E}"/>
              </a:ext>
            </a:extLst>
          </p:cNvPr>
          <p:cNvSpPr txBox="1">
            <a:spLocks/>
          </p:cNvSpPr>
          <p:nvPr/>
        </p:nvSpPr>
        <p:spPr>
          <a:xfrm>
            <a:off x="331428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clause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966A083-071B-1FBC-81AA-6B3F54A70159}"/>
              </a:ext>
            </a:extLst>
          </p:cNvPr>
          <p:cNvSpPr txBox="1">
            <a:spLocks/>
          </p:cNvSpPr>
          <p:nvPr/>
        </p:nvSpPr>
        <p:spPr>
          <a:xfrm>
            <a:off x="6417123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clause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950849-1DDF-B8E6-238F-A5C6755AF448}"/>
              </a:ext>
            </a:extLst>
          </p:cNvPr>
          <p:cNvSpPr txBox="1">
            <a:spLocks/>
          </p:cNvSpPr>
          <p:nvPr/>
        </p:nvSpPr>
        <p:spPr>
          <a:xfrm>
            <a:off x="3210751" y="5460253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E9567B-D00D-7962-F5A3-B1BFA1762186}"/>
              </a:ext>
            </a:extLst>
          </p:cNvPr>
          <p:cNvSpPr txBox="1">
            <a:spLocks/>
          </p:cNvSpPr>
          <p:nvPr/>
        </p:nvSpPr>
        <p:spPr>
          <a:xfrm>
            <a:off x="9371987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221A4AB7-7B5E-55D9-8BDC-FDEFCE20586C}"/>
              </a:ext>
            </a:extLst>
          </p:cNvPr>
          <p:cNvSpPr/>
          <p:nvPr/>
        </p:nvSpPr>
        <p:spPr>
          <a:xfrm>
            <a:off x="2565581" y="566841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39F50BD-CC0D-6C0A-2055-1F94D29B2281}"/>
              </a:ext>
            </a:extLst>
          </p:cNvPr>
          <p:cNvSpPr/>
          <p:nvPr/>
        </p:nvSpPr>
        <p:spPr>
          <a:xfrm>
            <a:off x="5696411" y="566841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quals 25">
            <a:extLst>
              <a:ext uri="{FF2B5EF4-FFF2-40B4-BE49-F238E27FC236}">
                <a16:creationId xmlns:a16="http://schemas.microsoft.com/office/drawing/2014/main" id="{763137F4-FDA6-7D3A-2A20-92B25AF0C33D}"/>
              </a:ext>
            </a:extLst>
          </p:cNvPr>
          <p:cNvSpPr/>
          <p:nvPr/>
        </p:nvSpPr>
        <p:spPr>
          <a:xfrm>
            <a:off x="8726816" y="5668417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1E2A7E-A867-4439-A9CD-CE1E24A1141D}"/>
              </a:ext>
            </a:extLst>
          </p:cNvPr>
          <p:cNvSpPr txBox="1">
            <a:spLocks/>
          </p:cNvSpPr>
          <p:nvPr/>
        </p:nvSpPr>
        <p:spPr>
          <a:xfrm>
            <a:off x="3196223" y="4288433"/>
            <a:ext cx="5506511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better/more correct:</a:t>
            </a:r>
          </a:p>
        </p:txBody>
      </p:sp>
    </p:spTree>
    <p:extLst>
      <p:ext uri="{BB962C8B-B14F-4D97-AF65-F5344CB8AC3E}">
        <p14:creationId xmlns:p14="http://schemas.microsoft.com/office/powerpoint/2010/main" val="1940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46EECE11-D755-6C62-A15D-2AF1518A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78" y="147782"/>
            <a:ext cx="11377035" cy="172719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Join the two sentences below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the co-ordinating conjunction “and”.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75662" y="2130322"/>
            <a:ext cx="3384709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AE0910-0714-A96C-6517-54D1328B74E3}"/>
              </a:ext>
            </a:extLst>
          </p:cNvPr>
          <p:cNvSpPr txBox="1">
            <a:spLocks/>
          </p:cNvSpPr>
          <p:nvPr/>
        </p:nvSpPr>
        <p:spPr>
          <a:xfrm>
            <a:off x="475662" y="4677297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 and Aimee is a robot.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BC4B66-BDCF-D05D-E599-3848EEE1D5DC}"/>
              </a:ext>
            </a:extLst>
          </p:cNvPr>
          <p:cNvSpPr txBox="1">
            <a:spLocks/>
          </p:cNvSpPr>
          <p:nvPr/>
        </p:nvSpPr>
        <p:spPr>
          <a:xfrm>
            <a:off x="8195251" y="2130322"/>
            <a:ext cx="3589262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Aimee is a robot.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7EE48A-03E5-3DF4-4103-9595F902EFE4}"/>
              </a:ext>
            </a:extLst>
          </p:cNvPr>
          <p:cNvSpPr txBox="1">
            <a:spLocks/>
          </p:cNvSpPr>
          <p:nvPr/>
        </p:nvSpPr>
        <p:spPr>
          <a:xfrm>
            <a:off x="475662" y="3466159"/>
            <a:ext cx="3316525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FB1ABF-A9A9-2B1B-2832-60F781FBFE00}"/>
              </a:ext>
            </a:extLst>
          </p:cNvPr>
          <p:cNvSpPr txBox="1">
            <a:spLocks/>
          </p:cNvSpPr>
          <p:nvPr/>
        </p:nvSpPr>
        <p:spPr>
          <a:xfrm>
            <a:off x="8195251" y="3466159"/>
            <a:ext cx="3589262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2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392E37C4-B2CD-2253-98E4-6E1BF20F81E4}"/>
              </a:ext>
            </a:extLst>
          </p:cNvPr>
          <p:cNvSpPr/>
          <p:nvPr/>
        </p:nvSpPr>
        <p:spPr>
          <a:xfrm>
            <a:off x="3961512" y="365880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A99432B2-183B-1398-6927-56DD3BA64C11}"/>
              </a:ext>
            </a:extLst>
          </p:cNvPr>
          <p:cNvSpPr/>
          <p:nvPr/>
        </p:nvSpPr>
        <p:spPr>
          <a:xfrm>
            <a:off x="7371202" y="36364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2FFF26-1D73-FF96-384B-0ECB35ADFA04}"/>
              </a:ext>
            </a:extLst>
          </p:cNvPr>
          <p:cNvSpPr txBox="1">
            <a:spLocks/>
          </p:cNvSpPr>
          <p:nvPr/>
        </p:nvSpPr>
        <p:spPr>
          <a:xfrm>
            <a:off x="4855745" y="3461217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69B62C6A-0F73-90A5-A671-9314B108467D}"/>
              </a:ext>
            </a:extLst>
          </p:cNvPr>
          <p:cNvSpPr/>
          <p:nvPr/>
        </p:nvSpPr>
        <p:spPr>
          <a:xfrm>
            <a:off x="4029696" y="232297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367AB865-89BA-6C21-17C1-833D27D897F9}"/>
              </a:ext>
            </a:extLst>
          </p:cNvPr>
          <p:cNvSpPr/>
          <p:nvPr/>
        </p:nvSpPr>
        <p:spPr>
          <a:xfrm>
            <a:off x="7371202" y="231658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872DD4-A640-0B21-B2EE-8694D0ECD7D5}"/>
              </a:ext>
            </a:extLst>
          </p:cNvPr>
          <p:cNvSpPr txBox="1">
            <a:spLocks/>
          </p:cNvSpPr>
          <p:nvPr/>
        </p:nvSpPr>
        <p:spPr>
          <a:xfrm>
            <a:off x="4855745" y="2125305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078B0-5C96-D868-CCA9-F4280053F579}"/>
              </a:ext>
            </a:extLst>
          </p:cNvPr>
          <p:cNvSpPr txBox="1">
            <a:spLocks/>
          </p:cNvSpPr>
          <p:nvPr/>
        </p:nvSpPr>
        <p:spPr>
          <a:xfrm>
            <a:off x="475662" y="5767648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sentence is this?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31DA51-FC83-9C97-7905-03E5BFF628E0}"/>
              </a:ext>
            </a:extLst>
          </p:cNvPr>
          <p:cNvSpPr txBox="1">
            <a:spLocks/>
          </p:cNvSpPr>
          <p:nvPr/>
        </p:nvSpPr>
        <p:spPr>
          <a:xfrm>
            <a:off x="475661" y="5767648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a compound sentence.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the 7 </a:t>
            </a:r>
            <a:r>
              <a:rPr lang="en-GB" altLang="en-US" sz="2800" b="1" u="sng" dirty="0">
                <a:solidFill>
                  <a:schemeClr val="bg1"/>
                </a:solidFill>
              </a:rPr>
              <a:t>co-ordinating conjunctions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memorise them!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 (Remember FANBOYS)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For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And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Nor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But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  <a:r>
              <a:rPr lang="fr-FR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Yet</a:t>
            </a:r>
            <a:endParaRPr lang="fr-FR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So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79974" y="2502952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48665" y="2389858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remember?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086F7-0A34-1698-0CD3-3DA13D00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1C63-BFF9-179D-32FF-60343A7F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FEB919-3FFC-F909-DB8A-F629C607D371}"/>
              </a:ext>
            </a:extLst>
          </p:cNvPr>
          <p:cNvSpPr txBox="1"/>
          <p:nvPr/>
        </p:nvSpPr>
        <p:spPr>
          <a:xfrm>
            <a:off x="4517496" y="291201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ABD448-DE6D-D021-D562-B1B9FC570075}"/>
              </a:ext>
            </a:extLst>
          </p:cNvPr>
          <p:cNvSpPr txBox="1"/>
          <p:nvPr/>
        </p:nvSpPr>
        <p:spPr>
          <a:xfrm>
            <a:off x="4517496" y="3567032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74B36-5210-47D5-1BDB-E8E4D5948CD3}"/>
              </a:ext>
            </a:extLst>
          </p:cNvPr>
          <p:cNvSpPr txBox="1"/>
          <p:nvPr/>
        </p:nvSpPr>
        <p:spPr>
          <a:xfrm>
            <a:off x="4536482" y="4202338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64B27D-80CB-9BC6-B2F3-6AF5595ADDBE}"/>
              </a:ext>
            </a:extLst>
          </p:cNvPr>
          <p:cNvSpPr txBox="1"/>
          <p:nvPr/>
        </p:nvSpPr>
        <p:spPr>
          <a:xfrm>
            <a:off x="4543032" y="485627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3CD425-031A-514D-76A5-3F0EC9BD1A56}"/>
              </a:ext>
            </a:extLst>
          </p:cNvPr>
          <p:cNvSpPr txBox="1"/>
          <p:nvPr/>
        </p:nvSpPr>
        <p:spPr>
          <a:xfrm>
            <a:off x="6864243" y="2998658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8C1925-F379-56A0-F782-996EC79B8D18}"/>
              </a:ext>
            </a:extLst>
          </p:cNvPr>
          <p:cNvSpPr txBox="1"/>
          <p:nvPr/>
        </p:nvSpPr>
        <p:spPr>
          <a:xfrm>
            <a:off x="6869001" y="3695514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6CD98-EAF3-DE1F-7A65-8028B086EEA3}"/>
              </a:ext>
            </a:extLst>
          </p:cNvPr>
          <p:cNvSpPr txBox="1"/>
          <p:nvPr/>
        </p:nvSpPr>
        <p:spPr>
          <a:xfrm>
            <a:off x="6908348" y="4342620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4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10342" y="1000815"/>
            <a:ext cx="11571316" cy="111552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Sentences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just made up of independent clauses!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855368" y="2490135"/>
            <a:ext cx="9062258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loved grammar lessons when I was a child.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C9043-DEB8-6ED4-9A40-63585AA708D3}"/>
              </a:ext>
            </a:extLst>
          </p:cNvPr>
          <p:cNvSpPr txBox="1">
            <a:spLocks/>
          </p:cNvSpPr>
          <p:nvPr/>
        </p:nvSpPr>
        <p:spPr>
          <a:xfrm>
            <a:off x="425810" y="3662974"/>
            <a:ext cx="5356631" cy="204451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expresses a whole thought.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would be fine as a sentence on its own.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4D5F9-6C6D-D87E-A014-564B450834BD}"/>
              </a:ext>
            </a:extLst>
          </p:cNvPr>
          <p:cNvCxnSpPr/>
          <p:nvPr/>
        </p:nvCxnSpPr>
        <p:spPr>
          <a:xfrm>
            <a:off x="2680868" y="3157994"/>
            <a:ext cx="403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027815-F4EB-9F68-96DB-5537AC9CDCCB}"/>
              </a:ext>
            </a:extLst>
          </p:cNvPr>
          <p:cNvSpPr/>
          <p:nvPr/>
        </p:nvSpPr>
        <p:spPr>
          <a:xfrm rot="16200000">
            <a:off x="3621069" y="3287005"/>
            <a:ext cx="542686" cy="477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BD5B24-5E15-26CA-3C99-BC1456C7A371}"/>
              </a:ext>
            </a:extLst>
          </p:cNvPr>
          <p:cNvSpPr txBox="1">
            <a:spLocks/>
          </p:cNvSpPr>
          <p:nvPr/>
        </p:nvSpPr>
        <p:spPr>
          <a:xfrm>
            <a:off x="6386496" y="3662975"/>
            <a:ext cx="5483629" cy="2044515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whole thought. 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make sense as a sentence on its own.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A66D5A-1D9D-CAE3-71E7-9A1FC00F1F25}"/>
              </a:ext>
            </a:extLst>
          </p:cNvPr>
          <p:cNvSpPr/>
          <p:nvPr/>
        </p:nvSpPr>
        <p:spPr>
          <a:xfrm rot="16200000">
            <a:off x="8269269" y="3187395"/>
            <a:ext cx="542688" cy="4778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8F9CC-F937-5907-3969-FB20A9828031}"/>
              </a:ext>
            </a:extLst>
          </p:cNvPr>
          <p:cNvCxnSpPr>
            <a:cxnSpLocks/>
          </p:cNvCxnSpPr>
          <p:nvPr/>
        </p:nvCxnSpPr>
        <p:spPr>
          <a:xfrm>
            <a:off x="7900568" y="3154973"/>
            <a:ext cx="20447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10342" y="199145"/>
            <a:ext cx="11571316" cy="121513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clause which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complete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thought is called a “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subordinate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866901" y="2695021"/>
            <a:ext cx="9062258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meowed happily until it saw a dog.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C9043-DEB8-6ED4-9A40-63585AA708D3}"/>
              </a:ext>
            </a:extLst>
          </p:cNvPr>
          <p:cNvSpPr txBox="1">
            <a:spLocks/>
          </p:cNvSpPr>
          <p:nvPr/>
        </p:nvSpPr>
        <p:spPr>
          <a:xfrm>
            <a:off x="437343" y="3867860"/>
            <a:ext cx="5356631" cy="204451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expresses a whole thought.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would be fine as a sentence on its own.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4D5F9-6C6D-D87E-A014-564B450834BD}"/>
              </a:ext>
            </a:extLst>
          </p:cNvPr>
          <p:cNvCxnSpPr>
            <a:cxnSpLocks/>
          </p:cNvCxnSpPr>
          <p:nvPr/>
        </p:nvCxnSpPr>
        <p:spPr>
          <a:xfrm>
            <a:off x="2997200" y="3362880"/>
            <a:ext cx="37338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027815-F4EB-9F68-96DB-5537AC9CDCCB}"/>
              </a:ext>
            </a:extLst>
          </p:cNvPr>
          <p:cNvSpPr/>
          <p:nvPr/>
        </p:nvSpPr>
        <p:spPr>
          <a:xfrm rot="16200000">
            <a:off x="3582797" y="3541695"/>
            <a:ext cx="642295" cy="477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BD5B24-5E15-26CA-3C99-BC1456C7A371}"/>
              </a:ext>
            </a:extLst>
          </p:cNvPr>
          <p:cNvSpPr txBox="1">
            <a:spLocks/>
          </p:cNvSpPr>
          <p:nvPr/>
        </p:nvSpPr>
        <p:spPr>
          <a:xfrm>
            <a:off x="6398029" y="3867861"/>
            <a:ext cx="5483629" cy="2044515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whole thought. 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make sense as a sentence on its own.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A66D5A-1D9D-CAE3-71E7-9A1FC00F1F25}"/>
              </a:ext>
            </a:extLst>
          </p:cNvPr>
          <p:cNvSpPr/>
          <p:nvPr/>
        </p:nvSpPr>
        <p:spPr>
          <a:xfrm rot="16200000">
            <a:off x="8230998" y="3442084"/>
            <a:ext cx="642295" cy="4778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8F9CC-F937-5907-3969-FB20A9828031}"/>
              </a:ext>
            </a:extLst>
          </p:cNvPr>
          <p:cNvCxnSpPr>
            <a:cxnSpLocks/>
          </p:cNvCxnSpPr>
          <p:nvPr/>
        </p:nvCxnSpPr>
        <p:spPr>
          <a:xfrm>
            <a:off x="7823201" y="3334459"/>
            <a:ext cx="19176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52F237E-2C12-B376-319B-9E5B80C7C347}"/>
              </a:ext>
            </a:extLst>
          </p:cNvPr>
          <p:cNvSpPr txBox="1">
            <a:spLocks/>
          </p:cNvSpPr>
          <p:nvPr/>
        </p:nvSpPr>
        <p:spPr>
          <a:xfrm>
            <a:off x="4711701" y="1579392"/>
            <a:ext cx="5506511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49B8B4-4EB1-66C6-C680-E9397971F8F2}"/>
              </a:ext>
            </a:extLst>
          </p:cNvPr>
          <p:cNvSpPr/>
          <p:nvPr/>
        </p:nvSpPr>
        <p:spPr>
          <a:xfrm rot="5400000">
            <a:off x="7038236" y="2343401"/>
            <a:ext cx="642295" cy="47784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9A652-F055-2C7C-0540-EE7D7593D9DE}"/>
              </a:ext>
            </a:extLst>
          </p:cNvPr>
          <p:cNvCxnSpPr>
            <a:cxnSpLocks/>
          </p:cNvCxnSpPr>
          <p:nvPr/>
        </p:nvCxnSpPr>
        <p:spPr>
          <a:xfrm>
            <a:off x="6940284" y="3341518"/>
            <a:ext cx="8154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6" grpId="0" animBg="1"/>
      <p:bldP spid="17" grpId="0" animBg="1"/>
      <p:bldP spid="18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Andika</vt:lpstr>
      <vt:lpstr>Arial</vt:lpstr>
      <vt:lpstr>Office Theme</vt:lpstr>
      <vt:lpstr> How to Use this Powerpoint</vt:lpstr>
      <vt:lpstr>Conjunctions –  Co-ordinating &amp; Subordinating</vt:lpstr>
      <vt:lpstr>PowerPoint Presentation</vt:lpstr>
      <vt:lpstr>PowerPoint Presentation</vt:lpstr>
      <vt:lpstr>PowerPoint Presentation</vt:lpstr>
      <vt:lpstr>Below are the 7 co-ordinating conjunctions.   You have 1 minute to memorise them!   (Remember FANBOYS)</vt:lpstr>
      <vt:lpstr>How many did you remember?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2023-08-21T13:32:17Z</dcterms:modified>
</cp:coreProperties>
</file>