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377" r:id="rId2"/>
    <p:sldId id="274" r:id="rId3"/>
    <p:sldId id="363" r:id="rId4"/>
    <p:sldId id="365" r:id="rId5"/>
    <p:sldId id="379" r:id="rId6"/>
    <p:sldId id="360" r:id="rId7"/>
    <p:sldId id="366" r:id="rId8"/>
  </p:sldIdLst>
  <p:sldSz cx="12192000" cy="6858000"/>
  <p:notesSz cx="6858000" cy="9144000"/>
  <p:embeddedFontLst>
    <p:embeddedFont>
      <p:font typeface="Andika" panose="02000000000000000000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A84F5B-2F6D-46C7-AF80-0809E7A9B5AC}" v="2" dt="2023-08-21T13:33:07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4DA84F5B-2F6D-46C7-AF80-0809E7A9B5AC}"/>
    <pc:docChg chg="modSld">
      <pc:chgData name="Glen Jones" userId="e846aaca-4b24-4b13-b0d0-f2308e16b284" providerId="ADAL" clId="{4DA84F5B-2F6D-46C7-AF80-0809E7A9B5AC}" dt="2023-08-21T13:33:07.236" v="1" actId="20577"/>
      <pc:docMkLst>
        <pc:docMk/>
      </pc:docMkLst>
      <pc:sldChg chg="modSp">
        <pc:chgData name="Glen Jones" userId="e846aaca-4b24-4b13-b0d0-f2308e16b284" providerId="ADAL" clId="{4DA84F5B-2F6D-46C7-AF80-0809E7A9B5AC}" dt="2023-08-21T13:33:07.236" v="1" actId="20577"/>
        <pc:sldMkLst>
          <pc:docMk/>
          <pc:sldMk cId="2861103671" sldId="363"/>
        </pc:sldMkLst>
        <pc:spChg chg="mod">
          <ac:chgData name="Glen Jones" userId="e846aaca-4b24-4b13-b0d0-f2308e16b284" providerId="ADAL" clId="{4DA84F5B-2F6D-46C7-AF80-0809E7A9B5AC}" dt="2023-08-21T13:33:07.236" v="1" actId="20577"/>
          <ac:spMkLst>
            <pc:docMk/>
            <pc:sldMk cId="2861103671" sldId="363"/>
            <ac:spMk id="7" creationId="{EBD17445-2CE7-D049-5829-AF7A94414B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124043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remember what 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997478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</a:t>
            </a:r>
            <a:r>
              <a:rPr lang="en-GB" sz="40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that </a:t>
            </a:r>
          </a:p>
          <a:p>
            <a:pPr algn="ctr"/>
            <a:r>
              <a:rPr lang="en-GB" sz="40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 verb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1021238" y="5185150"/>
            <a:ext cx="10216530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Adverbs usually end in the suffix “</a:t>
            </a:r>
            <a:r>
              <a:rPr lang="en-GB" sz="2800" dirty="0" err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ly</a:t>
            </a:r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1224 -0.311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24353" y="212891"/>
            <a:ext cx="11377035" cy="11725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E7B86A-6D8B-D590-7210-181DC2662403}"/>
              </a:ext>
            </a:extLst>
          </p:cNvPr>
          <p:cNvSpPr txBox="1">
            <a:spLocks/>
          </p:cNvSpPr>
          <p:nvPr/>
        </p:nvSpPr>
        <p:spPr>
          <a:xfrm>
            <a:off x="1616363" y="3712083"/>
            <a:ext cx="8959273" cy="91648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sat quietly in the rocket.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3E494-D47B-7343-ADEA-4BC786E3091F}"/>
              </a:ext>
            </a:extLst>
          </p:cNvPr>
          <p:cNvSpPr txBox="1"/>
          <p:nvPr/>
        </p:nvSpPr>
        <p:spPr>
          <a:xfrm>
            <a:off x="2831021" y="5486703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“sat” is the verb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2C4A50-AD99-2288-CBC7-2D9310C0F897}"/>
              </a:ext>
            </a:extLst>
          </p:cNvPr>
          <p:cNvCxnSpPr>
            <a:cxnSpLocks/>
          </p:cNvCxnSpPr>
          <p:nvPr/>
        </p:nvCxnSpPr>
        <p:spPr>
          <a:xfrm flipV="1">
            <a:off x="4148705" y="4495052"/>
            <a:ext cx="0" cy="9745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427CC1-8675-1381-ED98-8152B4F726C1}"/>
              </a:ext>
            </a:extLst>
          </p:cNvPr>
          <p:cNvCxnSpPr>
            <a:cxnSpLocks/>
          </p:cNvCxnSpPr>
          <p:nvPr/>
        </p:nvCxnSpPr>
        <p:spPr>
          <a:xfrm>
            <a:off x="3722255" y="4439331"/>
            <a:ext cx="78509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BF9C730-C140-A10B-B093-F7EBA820D134}"/>
              </a:ext>
            </a:extLst>
          </p:cNvPr>
          <p:cNvSpPr txBox="1">
            <a:spLocks/>
          </p:cNvSpPr>
          <p:nvPr/>
        </p:nvSpPr>
        <p:spPr>
          <a:xfrm>
            <a:off x="324352" y="212891"/>
            <a:ext cx="11377035" cy="11725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87D27-FDD6-8F72-3D58-495B3522EFB7}"/>
              </a:ext>
            </a:extLst>
          </p:cNvPr>
          <p:cNvSpPr txBox="1"/>
          <p:nvPr/>
        </p:nvSpPr>
        <p:spPr>
          <a:xfrm>
            <a:off x="324351" y="1896499"/>
            <a:ext cx="11377035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“Quietly” describes the verb - how Emile sat.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 is the </a:t>
            </a:r>
            <a:r>
              <a:rPr lang="en-GB" sz="3200" b="1" u="sng" dirty="0">
                <a:solidFill>
                  <a:schemeClr val="bg1"/>
                </a:solidFill>
              </a:rPr>
              <a:t>adverb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EDE949-E548-8342-60DC-EAA94C11D77E}"/>
              </a:ext>
            </a:extLst>
          </p:cNvPr>
          <p:cNvCxnSpPr>
            <a:cxnSpLocks/>
          </p:cNvCxnSpPr>
          <p:nvPr/>
        </p:nvCxnSpPr>
        <p:spPr>
          <a:xfrm>
            <a:off x="5445319" y="3020291"/>
            <a:ext cx="0" cy="78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DD0826-A4A8-C8B0-18AD-305BF0BF94BF}"/>
              </a:ext>
            </a:extLst>
          </p:cNvPr>
          <p:cNvCxnSpPr>
            <a:cxnSpLocks/>
          </p:cNvCxnSpPr>
          <p:nvPr/>
        </p:nvCxnSpPr>
        <p:spPr>
          <a:xfrm>
            <a:off x="4702274" y="4439331"/>
            <a:ext cx="14860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5E7B172-0849-0A1C-4F86-D4E029766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24353" y="212891"/>
            <a:ext cx="11377035" cy="11725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E7B86A-6D8B-D590-7210-181DC2662403}"/>
              </a:ext>
            </a:extLst>
          </p:cNvPr>
          <p:cNvSpPr txBox="1">
            <a:spLocks/>
          </p:cNvSpPr>
          <p:nvPr/>
        </p:nvSpPr>
        <p:spPr>
          <a:xfrm>
            <a:off x="324351" y="3712083"/>
            <a:ext cx="11377034" cy="91648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Aimee thought carefully about the question.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3E494-D47B-7343-ADEA-4BC786E3091F}"/>
              </a:ext>
            </a:extLst>
          </p:cNvPr>
          <p:cNvSpPr txBox="1"/>
          <p:nvPr/>
        </p:nvSpPr>
        <p:spPr>
          <a:xfrm>
            <a:off x="1870186" y="5426296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“Thought” is the verb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2C4A50-AD99-2288-CBC7-2D9310C0F897}"/>
              </a:ext>
            </a:extLst>
          </p:cNvPr>
          <p:cNvCxnSpPr>
            <a:cxnSpLocks/>
          </p:cNvCxnSpPr>
          <p:nvPr/>
        </p:nvCxnSpPr>
        <p:spPr>
          <a:xfrm flipV="1">
            <a:off x="3289723" y="4439331"/>
            <a:ext cx="0" cy="9745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427CC1-8675-1381-ED98-8152B4F726C1}"/>
              </a:ext>
            </a:extLst>
          </p:cNvPr>
          <p:cNvCxnSpPr>
            <a:cxnSpLocks/>
          </p:cNvCxnSpPr>
          <p:nvPr/>
        </p:nvCxnSpPr>
        <p:spPr>
          <a:xfrm>
            <a:off x="2419927" y="4439331"/>
            <a:ext cx="181032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BF9C730-C140-A10B-B093-F7EBA820D134}"/>
              </a:ext>
            </a:extLst>
          </p:cNvPr>
          <p:cNvSpPr txBox="1">
            <a:spLocks/>
          </p:cNvSpPr>
          <p:nvPr/>
        </p:nvSpPr>
        <p:spPr>
          <a:xfrm>
            <a:off x="324352" y="212891"/>
            <a:ext cx="11377035" cy="1172564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adverb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87D27-FDD6-8F72-3D58-495B3522EFB7}"/>
              </a:ext>
            </a:extLst>
          </p:cNvPr>
          <p:cNvSpPr txBox="1"/>
          <p:nvPr/>
        </p:nvSpPr>
        <p:spPr>
          <a:xfrm>
            <a:off x="324351" y="1896499"/>
            <a:ext cx="11377035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“Carefully” describes the verb - how Aimee thought.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 is the </a:t>
            </a:r>
            <a:r>
              <a:rPr lang="en-GB" sz="3200" b="1" u="sng" dirty="0">
                <a:solidFill>
                  <a:schemeClr val="bg1"/>
                </a:solidFill>
              </a:rPr>
              <a:t>adverb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EDE949-E548-8342-60DC-EAA94C11D77E}"/>
              </a:ext>
            </a:extLst>
          </p:cNvPr>
          <p:cNvCxnSpPr>
            <a:cxnSpLocks/>
          </p:cNvCxnSpPr>
          <p:nvPr/>
        </p:nvCxnSpPr>
        <p:spPr>
          <a:xfrm>
            <a:off x="5445319" y="3020291"/>
            <a:ext cx="0" cy="7862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DD0826-A4A8-C8B0-18AD-305BF0BF94BF}"/>
              </a:ext>
            </a:extLst>
          </p:cNvPr>
          <p:cNvCxnSpPr>
            <a:cxnSpLocks/>
          </p:cNvCxnSpPr>
          <p:nvPr/>
        </p:nvCxnSpPr>
        <p:spPr>
          <a:xfrm>
            <a:off x="4470400" y="4439331"/>
            <a:ext cx="18195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three sentences each with one adverb.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find them!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028DBC8-8CE7-535D-2C37-A098FD6AD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66210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Scrambler greedily collected gems.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6D34FF-66FE-B537-FB86-2F460A842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Emile quickly made friends.</a:t>
            </a:r>
          </a:p>
        </p:txBody>
      </p: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7257240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Aimee hovers silently over the ground.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21" y="2652500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621742" y="2069202"/>
            <a:ext cx="7157167" cy="4136993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642429" y="2066498"/>
            <a:ext cx="7172388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many did you find?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96" y="2633264"/>
            <a:ext cx="2802563" cy="3489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D8F132-B3A5-D18B-95FC-DA01F1823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3458332"/>
            <a:ext cx="666210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	Scrambler </a:t>
            </a:r>
            <a:r>
              <a:rPr lang="en-GB" altLang="en-US" sz="2800" b="1" u="sng" dirty="0">
                <a:solidFill>
                  <a:schemeClr val="tx1"/>
                </a:solidFill>
                <a:latin typeface="Andika" panose="02000000000000000000" pitchFamily="2" charset="0"/>
              </a:rPr>
              <a:t>greedily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collected gems.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44643D-7A95-F1FF-894F-626D159BB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4308456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	Emile </a:t>
            </a:r>
            <a:r>
              <a:rPr lang="en-GB" altLang="en-US" sz="2800" b="1" u="sng" dirty="0">
                <a:solidFill>
                  <a:schemeClr val="tx1"/>
                </a:solidFill>
                <a:latin typeface="Andika" panose="02000000000000000000" pitchFamily="2" charset="0"/>
              </a:rPr>
              <a:t>quickly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made friends.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9DB7B-F5A1-FA0B-A52C-E8104857C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787" y="2606582"/>
            <a:ext cx="7257240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defTabSz="442913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	Aimee hovers </a:t>
            </a:r>
            <a:r>
              <a:rPr lang="en-GB" altLang="en-US" sz="2800" b="1" u="sng" dirty="0">
                <a:solidFill>
                  <a:schemeClr val="tx1"/>
                </a:solidFill>
                <a:latin typeface="Andika" panose="02000000000000000000" pitchFamily="2" charset="0"/>
              </a:rPr>
              <a:t>silently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over the ground.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Andika</vt:lpstr>
      <vt:lpstr>Office Theme</vt:lpstr>
      <vt:lpstr> How to Use this Powerpoint</vt:lpstr>
      <vt:lpstr>Adverbs</vt:lpstr>
      <vt:lpstr>PowerPoint Presentation</vt:lpstr>
      <vt:lpstr>PowerPoint Presentation</vt:lpstr>
      <vt:lpstr>PowerPoint Presentation</vt:lpstr>
      <vt:lpstr>Below are three sentences each with one adverb.   You have 1 minute to find them!</vt:lpstr>
      <vt:lpstr>How many did you find?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2023-08-21T13:33:12Z</dcterms:modified>
</cp:coreProperties>
</file>