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377" r:id="rId2"/>
    <p:sldId id="274" r:id="rId3"/>
    <p:sldId id="363" r:id="rId4"/>
    <p:sldId id="365" r:id="rId5"/>
    <p:sldId id="379" r:id="rId6"/>
    <p:sldId id="389" r:id="rId7"/>
    <p:sldId id="380" r:id="rId8"/>
    <p:sldId id="382" r:id="rId9"/>
    <p:sldId id="385" r:id="rId10"/>
    <p:sldId id="381" r:id="rId11"/>
    <p:sldId id="384" r:id="rId12"/>
    <p:sldId id="383" r:id="rId13"/>
    <p:sldId id="388" r:id="rId14"/>
    <p:sldId id="360" r:id="rId15"/>
    <p:sldId id="366" r:id="rId16"/>
  </p:sldIdLst>
  <p:sldSz cx="12192000" cy="6858000"/>
  <p:notesSz cx="6858000" cy="9144000"/>
  <p:embeddedFontLst>
    <p:embeddedFont>
      <p:font typeface="Andika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B144F-AF7F-4C0B-912B-21752A84ACF8}" v="43" dt="2023-08-21T13:40:10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2F370E29-91F1-4D57-80DD-E72EA81F3B30}"/>
    <pc:docChg chg="undo custSel addSld delSld modSld sldOrd">
      <pc:chgData name="Glen Jones" userId="e846aaca-4b24-4b13-b0d0-f2308e16b284" providerId="ADAL" clId="{2F370E29-91F1-4D57-80DD-E72EA81F3B30}" dt="2023-07-25T11:20:50.774" v="2221" actId="207"/>
      <pc:docMkLst>
        <pc:docMk/>
      </pc:docMkLst>
      <pc:sldChg chg="delSp modSp mod">
        <pc:chgData name="Glen Jones" userId="e846aaca-4b24-4b13-b0d0-f2308e16b284" providerId="ADAL" clId="{2F370E29-91F1-4D57-80DD-E72EA81F3B30}" dt="2023-07-25T11:05:12.111" v="1440" actId="1076"/>
        <pc:sldMkLst>
          <pc:docMk/>
          <pc:sldMk cId="0" sldId="360"/>
        </pc:sldMkLst>
        <pc:spChg chg="mod">
          <ac:chgData name="Glen Jones" userId="e846aaca-4b24-4b13-b0d0-f2308e16b284" providerId="ADAL" clId="{2F370E29-91F1-4D57-80DD-E72EA81F3B30}" dt="2023-07-25T11:05:12.111" v="1440" actId="1076"/>
          <ac:spMkLst>
            <pc:docMk/>
            <pc:sldMk cId="0" sldId="360"/>
            <ac:spMk id="2" creationId="{A50804E1-9632-0DE2-F975-50E838C3CD07}"/>
          </ac:spMkLst>
        </pc:spChg>
        <pc:spChg chg="del">
          <ac:chgData name="Glen Jones" userId="e846aaca-4b24-4b13-b0d0-f2308e16b284" providerId="ADAL" clId="{2F370E29-91F1-4D57-80DD-E72EA81F3B30}" dt="2023-07-25T11:03:29.523" v="1353" actId="478"/>
          <ac:spMkLst>
            <pc:docMk/>
            <pc:sldMk cId="0" sldId="360"/>
            <ac:spMk id="3" creationId="{0028DBC8-8CE7-535D-2C37-A098FD6AD95A}"/>
          </ac:spMkLst>
        </pc:spChg>
        <pc:spChg chg="del">
          <ac:chgData name="Glen Jones" userId="e846aaca-4b24-4b13-b0d0-f2308e16b284" providerId="ADAL" clId="{2F370E29-91F1-4D57-80DD-E72EA81F3B30}" dt="2023-07-25T11:03:31.175" v="1354" actId="478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2F370E29-91F1-4D57-80DD-E72EA81F3B30}" dt="2023-07-25T11:05:08.647" v="14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2F370E29-91F1-4D57-80DD-E72EA81F3B30}" dt="2023-07-25T11:05:03.385" v="1438" actId="14100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2F370E29-91F1-4D57-80DD-E72EA81F3B30}" dt="2023-07-25T11:03:10.113" v="1348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">
        <pc:chgData name="Glen Jones" userId="e846aaca-4b24-4b13-b0d0-f2308e16b284" providerId="ADAL" clId="{2F370E29-91F1-4D57-80DD-E72EA81F3B30}" dt="2023-07-25T09:17:15.888" v="0" actId="47"/>
        <pc:sldMkLst>
          <pc:docMk/>
          <pc:sldMk cId="248752726" sldId="362"/>
        </pc:sldMkLst>
      </pc:sldChg>
      <pc:sldChg chg="addSp delSp modSp mod">
        <pc:chgData name="Glen Jones" userId="e846aaca-4b24-4b13-b0d0-f2308e16b284" providerId="ADAL" clId="{2F370E29-91F1-4D57-80DD-E72EA81F3B30}" dt="2023-07-25T11:06:02.407" v="1499" actId="20577"/>
        <pc:sldMkLst>
          <pc:docMk/>
          <pc:sldMk cId="2460677033" sldId="366"/>
        </pc:sldMkLst>
        <pc:spChg chg="add mod">
          <ac:chgData name="Glen Jones" userId="e846aaca-4b24-4b13-b0d0-f2308e16b284" providerId="ADAL" clId="{2F370E29-91F1-4D57-80DD-E72EA81F3B30}" dt="2023-07-25T11:06:02.407" v="1499" actId="20577"/>
          <ac:spMkLst>
            <pc:docMk/>
            <pc:sldMk cId="2460677033" sldId="366"/>
            <ac:spMk id="3" creationId="{886621DB-8525-04A9-C804-3A2792A7B41F}"/>
          </ac:spMkLst>
        </pc:spChg>
        <pc:spChg chg="del">
          <ac:chgData name="Glen Jones" userId="e846aaca-4b24-4b13-b0d0-f2308e16b284" providerId="ADAL" clId="{2F370E29-91F1-4D57-80DD-E72EA81F3B30}" dt="2023-07-25T11:05:16.356" v="1441" actId="478"/>
          <ac:spMkLst>
            <pc:docMk/>
            <pc:sldMk cId="2460677033" sldId="366"/>
            <ac:spMk id="6" creationId="{27D8F132-B3A5-D18B-95FC-DA01F18237C1}"/>
          </ac:spMkLst>
        </pc:spChg>
        <pc:spChg chg="del">
          <ac:chgData name="Glen Jones" userId="e846aaca-4b24-4b13-b0d0-f2308e16b284" providerId="ADAL" clId="{2F370E29-91F1-4D57-80DD-E72EA81F3B30}" dt="2023-07-25T11:05:18.925" v="1442" actId="478"/>
          <ac:spMkLst>
            <pc:docMk/>
            <pc:sldMk cId="2460677033" sldId="366"/>
            <ac:spMk id="7" creationId="{FE44643D-7A95-F1FF-894F-626D159BB414}"/>
          </ac:spMkLst>
        </pc:spChg>
        <pc:spChg chg="mod">
          <ac:chgData name="Glen Jones" userId="e846aaca-4b24-4b13-b0d0-f2308e16b284" providerId="ADAL" clId="{2F370E29-91F1-4D57-80DD-E72EA81F3B30}" dt="2023-07-25T11:05:26.208" v="1454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2F370E29-91F1-4D57-80DD-E72EA81F3B30}" dt="2023-07-25T11:05:21.399" v="1443" actId="478"/>
          <ac:spMkLst>
            <pc:docMk/>
            <pc:sldMk cId="2460677033" sldId="366"/>
            <ac:spMk id="10" creationId="{E5C9DB7B-F5A1-FA0B-A52C-E8104857CD42}"/>
          </ac:spMkLst>
        </pc:spChg>
      </pc:sldChg>
      <pc:sldChg chg="addSp delSp modSp mod delAnim modAnim">
        <pc:chgData name="Glen Jones" userId="e846aaca-4b24-4b13-b0d0-f2308e16b284" providerId="ADAL" clId="{2F370E29-91F1-4D57-80DD-E72EA81F3B30}" dt="2023-07-25T11:20:21.413" v="2220" actId="20577"/>
        <pc:sldMkLst>
          <pc:docMk/>
          <pc:sldMk cId="632119692" sldId="380"/>
        </pc:sldMkLst>
        <pc:spChg chg="add mod">
          <ac:chgData name="Glen Jones" userId="e846aaca-4b24-4b13-b0d0-f2308e16b284" providerId="ADAL" clId="{2F370E29-91F1-4D57-80DD-E72EA81F3B30}" dt="2023-07-25T11:19:54.070" v="2202" actId="1076"/>
          <ac:spMkLst>
            <pc:docMk/>
            <pc:sldMk cId="632119692" sldId="380"/>
            <ac:spMk id="2" creationId="{10974EC3-507A-FB4C-5284-053B89E64411}"/>
          </ac:spMkLst>
        </pc:spChg>
        <pc:spChg chg="add mod">
          <ac:chgData name="Glen Jones" userId="e846aaca-4b24-4b13-b0d0-f2308e16b284" providerId="ADAL" clId="{2F370E29-91F1-4D57-80DD-E72EA81F3B30}" dt="2023-07-25T11:19:54.070" v="2202" actId="1076"/>
          <ac:spMkLst>
            <pc:docMk/>
            <pc:sldMk cId="632119692" sldId="380"/>
            <ac:spMk id="3" creationId="{CF7DF55E-B9FC-68B3-5786-2514DD2D2E22}"/>
          </ac:spMkLst>
        </pc:spChg>
        <pc:spChg chg="add mod">
          <ac:chgData name="Glen Jones" userId="e846aaca-4b24-4b13-b0d0-f2308e16b284" providerId="ADAL" clId="{2F370E29-91F1-4D57-80DD-E72EA81F3B30}" dt="2023-07-25T11:19:54.070" v="2202" actId="1076"/>
          <ac:spMkLst>
            <pc:docMk/>
            <pc:sldMk cId="632119692" sldId="380"/>
            <ac:spMk id="4" creationId="{D2CC7772-8132-6D82-F2F6-26D1F5EDCC5B}"/>
          </ac:spMkLst>
        </pc:spChg>
        <pc:spChg chg="mod">
          <ac:chgData name="Glen Jones" userId="e846aaca-4b24-4b13-b0d0-f2308e16b284" providerId="ADAL" clId="{2F370E29-91F1-4D57-80DD-E72EA81F3B30}" dt="2023-07-25T11:19:46.506" v="2200" actId="20577"/>
          <ac:spMkLst>
            <pc:docMk/>
            <pc:sldMk cId="632119692" sldId="380"/>
            <ac:spMk id="6" creationId="{F9BAFB63-89A0-1CE2-BC09-42A58A322E55}"/>
          </ac:spMkLst>
        </pc:spChg>
        <pc:spChg chg="mod">
          <ac:chgData name="Glen Jones" userId="e846aaca-4b24-4b13-b0d0-f2308e16b284" providerId="ADAL" clId="{2F370E29-91F1-4D57-80DD-E72EA81F3B30}" dt="2023-07-25T11:19:49.141" v="2201" actId="1076"/>
          <ac:spMkLst>
            <pc:docMk/>
            <pc:sldMk cId="632119692" sldId="380"/>
            <ac:spMk id="7" creationId="{EBD17445-2CE7-D049-5829-AF7A94414BDF}"/>
          </ac:spMkLst>
        </pc:spChg>
        <pc:spChg chg="del">
          <ac:chgData name="Glen Jones" userId="e846aaca-4b24-4b13-b0d0-f2308e16b284" providerId="ADAL" clId="{2F370E29-91F1-4D57-80DD-E72EA81F3B30}" dt="2023-07-25T10:16:50.846" v="150" actId="478"/>
          <ac:spMkLst>
            <pc:docMk/>
            <pc:sldMk cId="632119692" sldId="380"/>
            <ac:spMk id="8" creationId="{04F23CBF-1331-A53A-1008-F7698E0DD583}"/>
          </ac:spMkLst>
        </pc:spChg>
        <pc:spChg chg="add mod">
          <ac:chgData name="Glen Jones" userId="e846aaca-4b24-4b13-b0d0-f2308e16b284" providerId="ADAL" clId="{2F370E29-91F1-4D57-80DD-E72EA81F3B30}" dt="2023-07-25T11:20:21.413" v="2220" actId="20577"/>
          <ac:spMkLst>
            <pc:docMk/>
            <pc:sldMk cId="632119692" sldId="380"/>
            <ac:spMk id="8" creationId="{79E36A3A-009E-EC5B-37A7-712E0E08FD77}"/>
          </ac:spMkLst>
        </pc:spChg>
        <pc:spChg chg="add mod">
          <ac:chgData name="Glen Jones" userId="e846aaca-4b24-4b13-b0d0-f2308e16b284" providerId="ADAL" clId="{2F370E29-91F1-4D57-80DD-E72EA81F3B30}" dt="2023-07-25T11:20:04.806" v="2203" actId="404"/>
          <ac:spMkLst>
            <pc:docMk/>
            <pc:sldMk cId="632119692" sldId="380"/>
            <ac:spMk id="9" creationId="{97A63665-9C33-7788-F827-14102A646113}"/>
          </ac:spMkLst>
        </pc:spChg>
        <pc:spChg chg="add mod">
          <ac:chgData name="Glen Jones" userId="e846aaca-4b24-4b13-b0d0-f2308e16b284" providerId="ADAL" clId="{2F370E29-91F1-4D57-80DD-E72EA81F3B30}" dt="2023-07-25T11:20:04.806" v="2203" actId="404"/>
          <ac:spMkLst>
            <pc:docMk/>
            <pc:sldMk cId="632119692" sldId="380"/>
            <ac:spMk id="11" creationId="{D1E87989-D75B-2C16-A8A6-A8A22CA426D0}"/>
          </ac:spMkLst>
        </pc:spChg>
        <pc:spChg chg="add mod">
          <ac:chgData name="Glen Jones" userId="e846aaca-4b24-4b13-b0d0-f2308e16b284" providerId="ADAL" clId="{2F370E29-91F1-4D57-80DD-E72EA81F3B30}" dt="2023-07-25T11:20:04.806" v="2203" actId="404"/>
          <ac:spMkLst>
            <pc:docMk/>
            <pc:sldMk cId="632119692" sldId="380"/>
            <ac:spMk id="12" creationId="{06AF6AE7-E5B0-7B52-D83E-D46BFF762E53}"/>
          </ac:spMkLst>
        </pc:spChg>
        <pc:picChg chg="mod">
          <ac:chgData name="Glen Jones" userId="e846aaca-4b24-4b13-b0d0-f2308e16b284" providerId="ADAL" clId="{2F370E29-91F1-4D57-80DD-E72EA81F3B30}" dt="2023-07-25T10:21:51.076" v="348" actId="1076"/>
          <ac:picMkLst>
            <pc:docMk/>
            <pc:sldMk cId="632119692" sldId="380"/>
            <ac:picMk id="5" creationId="{24D54B5C-885F-C120-9799-69F9251E3AB4}"/>
          </ac:picMkLst>
        </pc:picChg>
        <pc:picChg chg="del">
          <ac:chgData name="Glen Jones" userId="e846aaca-4b24-4b13-b0d0-f2308e16b284" providerId="ADAL" clId="{2F370E29-91F1-4D57-80DD-E72EA81F3B30}" dt="2023-07-25T10:37:45.871" v="958" actId="478"/>
          <ac:picMkLst>
            <pc:docMk/>
            <pc:sldMk cId="632119692" sldId="380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2F370E29-91F1-4D57-80DD-E72EA81F3B30}" dt="2023-07-25T10:53:31.437" v="1016" actId="20577"/>
        <pc:sldMkLst>
          <pc:docMk/>
          <pc:sldMk cId="3865001791" sldId="381"/>
        </pc:sldMkLst>
        <pc:spChg chg="mod">
          <ac:chgData name="Glen Jones" userId="e846aaca-4b24-4b13-b0d0-f2308e16b284" providerId="ADAL" clId="{2F370E29-91F1-4D57-80DD-E72EA81F3B30}" dt="2023-07-25T10:21:34.566" v="343" actId="1076"/>
          <ac:spMkLst>
            <pc:docMk/>
            <pc:sldMk cId="3865001791" sldId="381"/>
            <ac:spMk id="2" creationId="{10974EC3-507A-FB4C-5284-053B89E64411}"/>
          </ac:spMkLst>
        </pc:spChg>
        <pc:spChg chg="del mod">
          <ac:chgData name="Glen Jones" userId="e846aaca-4b24-4b13-b0d0-f2308e16b284" providerId="ADAL" clId="{2F370E29-91F1-4D57-80DD-E72EA81F3B30}" dt="2023-07-25T10:21:54.702" v="349" actId="478"/>
          <ac:spMkLst>
            <pc:docMk/>
            <pc:sldMk cId="3865001791" sldId="381"/>
            <ac:spMk id="3" creationId="{CF7DF55E-B9FC-68B3-5786-2514DD2D2E22}"/>
          </ac:spMkLst>
        </pc:spChg>
        <pc:spChg chg="del mod">
          <ac:chgData name="Glen Jones" userId="e846aaca-4b24-4b13-b0d0-f2308e16b284" providerId="ADAL" clId="{2F370E29-91F1-4D57-80DD-E72EA81F3B30}" dt="2023-07-25T10:21:55.872" v="350" actId="478"/>
          <ac:spMkLst>
            <pc:docMk/>
            <pc:sldMk cId="3865001791" sldId="381"/>
            <ac:spMk id="4" creationId="{D2CC7772-8132-6D82-F2F6-26D1F5EDCC5B}"/>
          </ac:spMkLst>
        </pc:spChg>
        <pc:spChg chg="del">
          <ac:chgData name="Glen Jones" userId="e846aaca-4b24-4b13-b0d0-f2308e16b284" providerId="ADAL" clId="{2F370E29-91F1-4D57-80DD-E72EA81F3B30}" dt="2023-07-25T10:21:27.024" v="342" actId="478"/>
          <ac:spMkLst>
            <pc:docMk/>
            <pc:sldMk cId="3865001791" sldId="381"/>
            <ac:spMk id="6" creationId="{F9BAFB63-89A0-1CE2-BC09-42A58A322E55}"/>
          </ac:spMkLst>
        </pc:spChg>
        <pc:spChg chg="del">
          <ac:chgData name="Glen Jones" userId="e846aaca-4b24-4b13-b0d0-f2308e16b284" providerId="ADAL" clId="{2F370E29-91F1-4D57-80DD-E72EA81F3B30}" dt="2023-07-25T10:21:27.024" v="342" actId="478"/>
          <ac:spMkLst>
            <pc:docMk/>
            <pc:sldMk cId="3865001791" sldId="381"/>
            <ac:spMk id="7" creationId="{EBD17445-2CE7-D049-5829-AF7A94414BDF}"/>
          </ac:spMkLst>
        </pc:spChg>
        <pc:spChg chg="add mod">
          <ac:chgData name="Glen Jones" userId="e846aaca-4b24-4b13-b0d0-f2308e16b284" providerId="ADAL" clId="{2F370E29-91F1-4D57-80DD-E72EA81F3B30}" dt="2023-07-25T10:53:31.437" v="1016" actId="20577"/>
          <ac:spMkLst>
            <pc:docMk/>
            <pc:sldMk cId="3865001791" sldId="381"/>
            <ac:spMk id="8" creationId="{4356F91D-3677-E434-091C-BC50576C6867}"/>
          </ac:spMkLst>
        </pc:spChg>
        <pc:spChg chg="mod">
          <ac:chgData name="Glen Jones" userId="e846aaca-4b24-4b13-b0d0-f2308e16b284" providerId="ADAL" clId="{2F370E29-91F1-4D57-80DD-E72EA81F3B30}" dt="2023-07-25T10:25:22.748" v="589" actId="20577"/>
          <ac:spMkLst>
            <pc:docMk/>
            <pc:sldMk cId="3865001791" sldId="381"/>
            <ac:spMk id="9" creationId="{97A63665-9C33-7788-F827-14102A646113}"/>
          </ac:spMkLst>
        </pc:spChg>
        <pc:spChg chg="del mod">
          <ac:chgData name="Glen Jones" userId="e846aaca-4b24-4b13-b0d0-f2308e16b284" providerId="ADAL" clId="{2F370E29-91F1-4D57-80DD-E72EA81F3B30}" dt="2023-07-25T10:21:56.414" v="351" actId="478"/>
          <ac:spMkLst>
            <pc:docMk/>
            <pc:sldMk cId="3865001791" sldId="381"/>
            <ac:spMk id="11" creationId="{D1E87989-D75B-2C16-A8A6-A8A22CA426D0}"/>
          </ac:spMkLst>
        </pc:spChg>
        <pc:spChg chg="del mod">
          <ac:chgData name="Glen Jones" userId="e846aaca-4b24-4b13-b0d0-f2308e16b284" providerId="ADAL" clId="{2F370E29-91F1-4D57-80DD-E72EA81F3B30}" dt="2023-07-25T10:21:57.054" v="352" actId="478"/>
          <ac:spMkLst>
            <pc:docMk/>
            <pc:sldMk cId="3865001791" sldId="381"/>
            <ac:spMk id="12" creationId="{06AF6AE7-E5B0-7B52-D83E-D46BFF762E53}"/>
          </ac:spMkLst>
        </pc:spChg>
        <pc:spChg chg="add mod">
          <ac:chgData name="Glen Jones" userId="e846aaca-4b24-4b13-b0d0-f2308e16b284" providerId="ADAL" clId="{2F370E29-91F1-4D57-80DD-E72EA81F3B30}" dt="2023-07-25T10:29:27.545" v="689" actId="1076"/>
          <ac:spMkLst>
            <pc:docMk/>
            <pc:sldMk cId="3865001791" sldId="381"/>
            <ac:spMk id="13" creationId="{EE0340C3-D75A-3525-8771-FC877E5CA694}"/>
          </ac:spMkLst>
        </pc:spChg>
        <pc:spChg chg="add del mod">
          <ac:chgData name="Glen Jones" userId="e846aaca-4b24-4b13-b0d0-f2308e16b284" providerId="ADAL" clId="{2F370E29-91F1-4D57-80DD-E72EA81F3B30}" dt="2023-07-25T10:29:18.755" v="686" actId="478"/>
          <ac:spMkLst>
            <pc:docMk/>
            <pc:sldMk cId="3865001791" sldId="381"/>
            <ac:spMk id="14" creationId="{CF530AD8-9135-D046-A669-BB1766FB2AEE}"/>
          </ac:spMkLst>
        </pc:spChg>
        <pc:spChg chg="add del mod">
          <ac:chgData name="Glen Jones" userId="e846aaca-4b24-4b13-b0d0-f2308e16b284" providerId="ADAL" clId="{2F370E29-91F1-4D57-80DD-E72EA81F3B30}" dt="2023-07-25T10:29:17.601" v="685" actId="478"/>
          <ac:spMkLst>
            <pc:docMk/>
            <pc:sldMk cId="3865001791" sldId="381"/>
            <ac:spMk id="15" creationId="{D15E08CE-E05D-4A5A-EFF9-A44BB9DAA47D}"/>
          </ac:spMkLst>
        </pc:spChg>
        <pc:picChg chg="mod">
          <ac:chgData name="Glen Jones" userId="e846aaca-4b24-4b13-b0d0-f2308e16b284" providerId="ADAL" clId="{2F370E29-91F1-4D57-80DD-E72EA81F3B30}" dt="2023-07-25T10:38:23.876" v="965" actId="1076"/>
          <ac:picMkLst>
            <pc:docMk/>
            <pc:sldMk cId="3865001791" sldId="381"/>
            <ac:picMk id="5" creationId="{24D54B5C-885F-C120-9799-69F9251E3AB4}"/>
          </ac:picMkLst>
        </pc:picChg>
        <pc:picChg chg="del">
          <ac:chgData name="Glen Jones" userId="e846aaca-4b24-4b13-b0d0-f2308e16b284" providerId="ADAL" clId="{2F370E29-91F1-4D57-80DD-E72EA81F3B30}" dt="2023-07-25T10:21:36.203" v="344" actId="478"/>
          <ac:picMkLst>
            <pc:docMk/>
            <pc:sldMk cId="3865001791" sldId="381"/>
            <ac:picMk id="10" creationId="{BB2DC809-4A03-7C93-2128-DA9EF59366A3}"/>
          </ac:picMkLst>
        </pc:picChg>
      </pc:sldChg>
      <pc:sldChg chg="addSp delSp modSp add mod ord delAnim modAnim">
        <pc:chgData name="Glen Jones" userId="e846aaca-4b24-4b13-b0d0-f2308e16b284" providerId="ADAL" clId="{2F370E29-91F1-4D57-80DD-E72EA81F3B30}" dt="2023-07-25T10:37:22.937" v="954"/>
        <pc:sldMkLst>
          <pc:docMk/>
          <pc:sldMk cId="3599651424" sldId="382"/>
        </pc:sldMkLst>
        <pc:spChg chg="del">
          <ac:chgData name="Glen Jones" userId="e846aaca-4b24-4b13-b0d0-f2308e16b284" providerId="ADAL" clId="{2F370E29-91F1-4D57-80DD-E72EA81F3B30}" dt="2023-07-25T10:28:54.898" v="679" actId="478"/>
          <ac:spMkLst>
            <pc:docMk/>
            <pc:sldMk cId="3599651424" sldId="382"/>
            <ac:spMk id="2" creationId="{10974EC3-507A-FB4C-5284-053B89E64411}"/>
          </ac:spMkLst>
        </pc:spChg>
        <pc:spChg chg="mod">
          <ac:chgData name="Glen Jones" userId="e846aaca-4b24-4b13-b0d0-f2308e16b284" providerId="ADAL" clId="{2F370E29-91F1-4D57-80DD-E72EA81F3B30}" dt="2023-07-25T10:29:09.746" v="683" actId="1076"/>
          <ac:spMkLst>
            <pc:docMk/>
            <pc:sldMk cId="3599651424" sldId="382"/>
            <ac:spMk id="3" creationId="{CF7DF55E-B9FC-68B3-5786-2514DD2D2E22}"/>
          </ac:spMkLst>
        </pc:spChg>
        <pc:spChg chg="del">
          <ac:chgData name="Glen Jones" userId="e846aaca-4b24-4b13-b0d0-f2308e16b284" providerId="ADAL" clId="{2F370E29-91F1-4D57-80DD-E72EA81F3B30}" dt="2023-07-25T10:29:04.699" v="681" actId="478"/>
          <ac:spMkLst>
            <pc:docMk/>
            <pc:sldMk cId="3599651424" sldId="382"/>
            <ac:spMk id="4" creationId="{D2CC7772-8132-6D82-F2F6-26D1F5EDCC5B}"/>
          </ac:spMkLst>
        </pc:spChg>
        <pc:spChg chg="add mod">
          <ac:chgData name="Glen Jones" userId="e846aaca-4b24-4b13-b0d0-f2308e16b284" providerId="ADAL" clId="{2F370E29-91F1-4D57-80DD-E72EA81F3B30}" dt="2023-07-25T10:30:26.294" v="722" actId="207"/>
          <ac:spMkLst>
            <pc:docMk/>
            <pc:sldMk cId="3599651424" sldId="382"/>
            <ac:spMk id="6" creationId="{96534C2D-155A-6F79-2517-55432C0B8E2B}"/>
          </ac:spMkLst>
        </pc:spChg>
        <pc:spChg chg="add mod">
          <ac:chgData name="Glen Jones" userId="e846aaca-4b24-4b13-b0d0-f2308e16b284" providerId="ADAL" clId="{2F370E29-91F1-4D57-80DD-E72EA81F3B30}" dt="2023-07-25T10:30:22.949" v="721" actId="207"/>
          <ac:spMkLst>
            <pc:docMk/>
            <pc:sldMk cId="3599651424" sldId="382"/>
            <ac:spMk id="7" creationId="{B4079779-C763-7263-4E03-8D0125F9B222}"/>
          </ac:spMkLst>
        </pc:spChg>
        <pc:spChg chg="del">
          <ac:chgData name="Glen Jones" userId="e846aaca-4b24-4b13-b0d0-f2308e16b284" providerId="ADAL" clId="{2F370E29-91F1-4D57-80DD-E72EA81F3B30}" dt="2023-07-25T10:28:54.898" v="679" actId="478"/>
          <ac:spMkLst>
            <pc:docMk/>
            <pc:sldMk cId="3599651424" sldId="382"/>
            <ac:spMk id="9" creationId="{97A63665-9C33-7788-F827-14102A646113}"/>
          </ac:spMkLst>
        </pc:spChg>
        <pc:spChg chg="mod">
          <ac:chgData name="Glen Jones" userId="e846aaca-4b24-4b13-b0d0-f2308e16b284" providerId="ADAL" clId="{2F370E29-91F1-4D57-80DD-E72EA81F3B30}" dt="2023-07-25T10:32:49.373" v="767" actId="20577"/>
          <ac:spMkLst>
            <pc:docMk/>
            <pc:sldMk cId="3599651424" sldId="382"/>
            <ac:spMk id="11" creationId="{D1E87989-D75B-2C16-A8A6-A8A22CA426D0}"/>
          </ac:spMkLst>
        </pc:spChg>
        <pc:spChg chg="del">
          <ac:chgData name="Glen Jones" userId="e846aaca-4b24-4b13-b0d0-f2308e16b284" providerId="ADAL" clId="{2F370E29-91F1-4D57-80DD-E72EA81F3B30}" dt="2023-07-25T10:29:04.699" v="681" actId="478"/>
          <ac:spMkLst>
            <pc:docMk/>
            <pc:sldMk cId="3599651424" sldId="382"/>
            <ac:spMk id="12" creationId="{06AF6AE7-E5B0-7B52-D83E-D46BFF762E53}"/>
          </ac:spMkLst>
        </pc:spChg>
        <pc:picChg chg="mod">
          <ac:chgData name="Glen Jones" userId="e846aaca-4b24-4b13-b0d0-f2308e16b284" providerId="ADAL" clId="{2F370E29-91F1-4D57-80DD-E72EA81F3B30}" dt="2023-07-25T10:29:06.348" v="682" actId="1076"/>
          <ac:picMkLst>
            <pc:docMk/>
            <pc:sldMk cId="3599651424" sldId="382"/>
            <ac:picMk id="5" creationId="{24D54B5C-885F-C120-9799-69F9251E3AB4}"/>
          </ac:picMkLst>
        </pc:picChg>
      </pc:sldChg>
      <pc:sldChg chg="addSp delSp modSp add mod delAnim modAnim">
        <pc:chgData name="Glen Jones" userId="e846aaca-4b24-4b13-b0d0-f2308e16b284" providerId="ADAL" clId="{2F370E29-91F1-4D57-80DD-E72EA81F3B30}" dt="2023-07-25T10:54:13.810" v="1040" actId="207"/>
        <pc:sldMkLst>
          <pc:docMk/>
          <pc:sldMk cId="1554498117" sldId="383"/>
        </pc:sldMkLst>
        <pc:spChg chg="del">
          <ac:chgData name="Glen Jones" userId="e846aaca-4b24-4b13-b0d0-f2308e16b284" providerId="ADAL" clId="{2F370E29-91F1-4D57-80DD-E72EA81F3B30}" dt="2023-07-25T10:39:32.588" v="989" actId="478"/>
          <ac:spMkLst>
            <pc:docMk/>
            <pc:sldMk cId="1554498117" sldId="383"/>
            <ac:spMk id="2" creationId="{10974EC3-507A-FB4C-5284-053B89E64411}"/>
          </ac:spMkLst>
        </pc:spChg>
        <pc:spChg chg="del">
          <ac:chgData name="Glen Jones" userId="e846aaca-4b24-4b13-b0d0-f2308e16b284" providerId="ADAL" clId="{2F370E29-91F1-4D57-80DD-E72EA81F3B30}" dt="2023-07-25T10:39:32.588" v="989" actId="478"/>
          <ac:spMkLst>
            <pc:docMk/>
            <pc:sldMk cId="1554498117" sldId="383"/>
            <ac:spMk id="3" creationId="{CF7DF55E-B9FC-68B3-5786-2514DD2D2E22}"/>
          </ac:spMkLst>
        </pc:spChg>
        <pc:spChg chg="mod">
          <ac:chgData name="Glen Jones" userId="e846aaca-4b24-4b13-b0d0-f2308e16b284" providerId="ADAL" clId="{2F370E29-91F1-4D57-80DD-E72EA81F3B30}" dt="2023-07-25T10:39:43.708" v="995" actId="1076"/>
          <ac:spMkLst>
            <pc:docMk/>
            <pc:sldMk cId="1554498117" sldId="383"/>
            <ac:spMk id="4" creationId="{D2CC7772-8132-6D82-F2F6-26D1F5EDCC5B}"/>
          </ac:spMkLst>
        </pc:spChg>
        <pc:spChg chg="add del mod">
          <ac:chgData name="Glen Jones" userId="e846aaca-4b24-4b13-b0d0-f2308e16b284" providerId="ADAL" clId="{2F370E29-91F1-4D57-80DD-E72EA81F3B30}" dt="2023-07-25T10:54:07.039" v="1039" actId="478"/>
          <ac:spMkLst>
            <pc:docMk/>
            <pc:sldMk cId="1554498117" sldId="383"/>
            <ac:spMk id="7" creationId="{1BC37B1C-3A2B-FBF2-78ED-07529D1B5396}"/>
          </ac:spMkLst>
        </pc:spChg>
        <pc:spChg chg="add mod">
          <ac:chgData name="Glen Jones" userId="e846aaca-4b24-4b13-b0d0-f2308e16b284" providerId="ADAL" clId="{2F370E29-91F1-4D57-80DD-E72EA81F3B30}" dt="2023-07-25T10:54:13.810" v="1040" actId="207"/>
          <ac:spMkLst>
            <pc:docMk/>
            <pc:sldMk cId="1554498117" sldId="383"/>
            <ac:spMk id="8" creationId="{6AA8AA73-5492-79D6-897B-A83ADA92B01C}"/>
          </ac:spMkLst>
        </pc:spChg>
        <pc:spChg chg="del">
          <ac:chgData name="Glen Jones" userId="e846aaca-4b24-4b13-b0d0-f2308e16b284" providerId="ADAL" clId="{2F370E29-91F1-4D57-80DD-E72EA81F3B30}" dt="2023-07-25T10:39:32.588" v="989" actId="478"/>
          <ac:spMkLst>
            <pc:docMk/>
            <pc:sldMk cId="1554498117" sldId="383"/>
            <ac:spMk id="9" creationId="{97A63665-9C33-7788-F827-14102A646113}"/>
          </ac:spMkLst>
        </pc:spChg>
        <pc:spChg chg="add mod">
          <ac:chgData name="Glen Jones" userId="e846aaca-4b24-4b13-b0d0-f2308e16b284" providerId="ADAL" clId="{2F370E29-91F1-4D57-80DD-E72EA81F3B30}" dt="2023-07-25T10:54:13.810" v="1040" actId="207"/>
          <ac:spMkLst>
            <pc:docMk/>
            <pc:sldMk cId="1554498117" sldId="383"/>
            <ac:spMk id="10" creationId="{99164CF8-18B7-E8BE-259F-DD549A23A060}"/>
          </ac:spMkLst>
        </pc:spChg>
        <pc:spChg chg="del">
          <ac:chgData name="Glen Jones" userId="e846aaca-4b24-4b13-b0d0-f2308e16b284" providerId="ADAL" clId="{2F370E29-91F1-4D57-80DD-E72EA81F3B30}" dt="2023-07-25T10:39:32.588" v="989" actId="478"/>
          <ac:spMkLst>
            <pc:docMk/>
            <pc:sldMk cId="1554498117" sldId="383"/>
            <ac:spMk id="11" creationId="{D1E87989-D75B-2C16-A8A6-A8A22CA426D0}"/>
          </ac:spMkLst>
        </pc:spChg>
        <pc:spChg chg="mod">
          <ac:chgData name="Glen Jones" userId="e846aaca-4b24-4b13-b0d0-f2308e16b284" providerId="ADAL" clId="{2F370E29-91F1-4D57-80DD-E72EA81F3B30}" dt="2023-07-25T10:39:43.708" v="995" actId="1076"/>
          <ac:spMkLst>
            <pc:docMk/>
            <pc:sldMk cId="1554498117" sldId="383"/>
            <ac:spMk id="12" creationId="{06AF6AE7-E5B0-7B52-D83E-D46BFF762E53}"/>
          </ac:spMkLst>
        </pc:spChg>
        <pc:picChg chg="mod">
          <ac:chgData name="Glen Jones" userId="e846aaca-4b24-4b13-b0d0-f2308e16b284" providerId="ADAL" clId="{2F370E29-91F1-4D57-80DD-E72EA81F3B30}" dt="2023-07-25T10:39:39.314" v="994" actId="1076"/>
          <ac:picMkLst>
            <pc:docMk/>
            <pc:sldMk cId="1554498117" sldId="383"/>
            <ac:picMk id="5" creationId="{24D54B5C-885F-C120-9799-69F9251E3AB4}"/>
          </ac:picMkLst>
        </pc:picChg>
      </pc:sldChg>
      <pc:sldChg chg="addSp delSp modSp add mod delAnim modAnim">
        <pc:chgData name="Glen Jones" userId="e846aaca-4b24-4b13-b0d0-f2308e16b284" providerId="ADAL" clId="{2F370E29-91F1-4D57-80DD-E72EA81F3B30}" dt="2023-07-25T10:38:21.632" v="964" actId="1076"/>
        <pc:sldMkLst>
          <pc:docMk/>
          <pc:sldMk cId="2520070305" sldId="384"/>
        </pc:sldMkLst>
        <pc:spChg chg="add mod">
          <ac:chgData name="Glen Jones" userId="e846aaca-4b24-4b13-b0d0-f2308e16b284" providerId="ADAL" clId="{2F370E29-91F1-4D57-80DD-E72EA81F3B30}" dt="2023-07-25T10:25:47.164" v="607" actId="20577"/>
          <ac:spMkLst>
            <pc:docMk/>
            <pc:sldMk cId="2520070305" sldId="384"/>
            <ac:spMk id="3" creationId="{03E213B9-BD49-D1EC-62CA-47E01F773A49}"/>
          </ac:spMkLst>
        </pc:spChg>
        <pc:spChg chg="add mod">
          <ac:chgData name="Glen Jones" userId="e846aaca-4b24-4b13-b0d0-f2308e16b284" providerId="ADAL" clId="{2F370E29-91F1-4D57-80DD-E72EA81F3B30}" dt="2023-07-25T10:26:19.071" v="647" actId="115"/>
          <ac:spMkLst>
            <pc:docMk/>
            <pc:sldMk cId="2520070305" sldId="384"/>
            <ac:spMk id="4" creationId="{906C600C-5515-A567-59E0-96B68BC363E4}"/>
          </ac:spMkLst>
        </pc:spChg>
        <pc:spChg chg="add mod">
          <ac:chgData name="Glen Jones" userId="e846aaca-4b24-4b13-b0d0-f2308e16b284" providerId="ADAL" clId="{2F370E29-91F1-4D57-80DD-E72EA81F3B30}" dt="2023-07-25T10:28:27.125" v="674" actId="113"/>
          <ac:spMkLst>
            <pc:docMk/>
            <pc:sldMk cId="2520070305" sldId="384"/>
            <ac:spMk id="6" creationId="{EE483049-D182-7AE8-8640-96A581E30CD2}"/>
          </ac:spMkLst>
        </pc:spChg>
        <pc:spChg chg="add mod">
          <ac:chgData name="Glen Jones" userId="e846aaca-4b24-4b13-b0d0-f2308e16b284" providerId="ADAL" clId="{2F370E29-91F1-4D57-80DD-E72EA81F3B30}" dt="2023-07-25T10:27:24.238" v="659" actId="207"/>
          <ac:spMkLst>
            <pc:docMk/>
            <pc:sldMk cId="2520070305" sldId="384"/>
            <ac:spMk id="7" creationId="{6BF7B3E3-A429-7FC1-DEF2-A8F6A64921C8}"/>
          </ac:spMkLst>
        </pc:spChg>
        <pc:spChg chg="del">
          <ac:chgData name="Glen Jones" userId="e846aaca-4b24-4b13-b0d0-f2308e16b284" providerId="ADAL" clId="{2F370E29-91F1-4D57-80DD-E72EA81F3B30}" dt="2023-07-25T10:25:06.500" v="577" actId="478"/>
          <ac:spMkLst>
            <pc:docMk/>
            <pc:sldMk cId="2520070305" sldId="384"/>
            <ac:spMk id="8" creationId="{4356F91D-3677-E434-091C-BC50576C6867}"/>
          </ac:spMkLst>
        </pc:spChg>
        <pc:spChg chg="mod">
          <ac:chgData name="Glen Jones" userId="e846aaca-4b24-4b13-b0d0-f2308e16b284" providerId="ADAL" clId="{2F370E29-91F1-4D57-80DD-E72EA81F3B30}" dt="2023-07-25T10:25:18.930" v="584" actId="20577"/>
          <ac:spMkLst>
            <pc:docMk/>
            <pc:sldMk cId="2520070305" sldId="384"/>
            <ac:spMk id="9" creationId="{97A63665-9C33-7788-F827-14102A646113}"/>
          </ac:spMkLst>
        </pc:spChg>
        <pc:spChg chg="add mod">
          <ac:chgData name="Glen Jones" userId="e846aaca-4b24-4b13-b0d0-f2308e16b284" providerId="ADAL" clId="{2F370E29-91F1-4D57-80DD-E72EA81F3B30}" dt="2023-07-25T10:28:24.533" v="673" actId="113"/>
          <ac:spMkLst>
            <pc:docMk/>
            <pc:sldMk cId="2520070305" sldId="384"/>
            <ac:spMk id="10" creationId="{2AF696D0-3CFF-8E61-A000-FB369E8C2712}"/>
          </ac:spMkLst>
        </pc:spChg>
        <pc:spChg chg="add mod">
          <ac:chgData name="Glen Jones" userId="e846aaca-4b24-4b13-b0d0-f2308e16b284" providerId="ADAL" clId="{2F370E29-91F1-4D57-80DD-E72EA81F3B30}" dt="2023-07-25T10:27:59.476" v="667" actId="1076"/>
          <ac:spMkLst>
            <pc:docMk/>
            <pc:sldMk cId="2520070305" sldId="384"/>
            <ac:spMk id="11" creationId="{2AF22F99-B946-8516-94E4-C048684A2172}"/>
          </ac:spMkLst>
        </pc:spChg>
        <pc:spChg chg="add mod">
          <ac:chgData name="Glen Jones" userId="e846aaca-4b24-4b13-b0d0-f2308e16b284" providerId="ADAL" clId="{2F370E29-91F1-4D57-80DD-E72EA81F3B30}" dt="2023-07-25T10:28:29.933" v="675" actId="113"/>
          <ac:spMkLst>
            <pc:docMk/>
            <pc:sldMk cId="2520070305" sldId="384"/>
            <ac:spMk id="12" creationId="{1B369E87-DF91-4861-1ECF-00B79C2CDBF3}"/>
          </ac:spMkLst>
        </pc:spChg>
        <pc:spChg chg="del">
          <ac:chgData name="Glen Jones" userId="e846aaca-4b24-4b13-b0d0-f2308e16b284" providerId="ADAL" clId="{2F370E29-91F1-4D57-80DD-E72EA81F3B30}" dt="2023-07-25T10:25:06.500" v="577" actId="478"/>
          <ac:spMkLst>
            <pc:docMk/>
            <pc:sldMk cId="2520070305" sldId="384"/>
            <ac:spMk id="13" creationId="{EE0340C3-D75A-3525-8771-FC877E5CA694}"/>
          </ac:spMkLst>
        </pc:spChg>
        <pc:spChg chg="mod">
          <ac:chgData name="Glen Jones" userId="e846aaca-4b24-4b13-b0d0-f2308e16b284" providerId="ADAL" clId="{2F370E29-91F1-4D57-80DD-E72EA81F3B30}" dt="2023-07-25T10:25:12.078" v="578" actId="1076"/>
          <ac:spMkLst>
            <pc:docMk/>
            <pc:sldMk cId="2520070305" sldId="384"/>
            <ac:spMk id="14" creationId="{CF530AD8-9135-D046-A669-BB1766FB2AEE}"/>
          </ac:spMkLst>
        </pc:spChg>
        <pc:spChg chg="mod">
          <ac:chgData name="Glen Jones" userId="e846aaca-4b24-4b13-b0d0-f2308e16b284" providerId="ADAL" clId="{2F370E29-91F1-4D57-80DD-E72EA81F3B30}" dt="2023-07-25T10:25:15.397" v="579" actId="1076"/>
          <ac:spMkLst>
            <pc:docMk/>
            <pc:sldMk cId="2520070305" sldId="384"/>
            <ac:spMk id="15" creationId="{D15E08CE-E05D-4A5A-EFF9-A44BB9DAA47D}"/>
          </ac:spMkLst>
        </pc:spChg>
        <pc:spChg chg="add mod">
          <ac:chgData name="Glen Jones" userId="e846aaca-4b24-4b13-b0d0-f2308e16b284" providerId="ADAL" clId="{2F370E29-91F1-4D57-80DD-E72EA81F3B30}" dt="2023-07-25T10:28:34.632" v="677" actId="1076"/>
          <ac:spMkLst>
            <pc:docMk/>
            <pc:sldMk cId="2520070305" sldId="384"/>
            <ac:spMk id="16" creationId="{FA204066-1685-D5D6-E538-45509FBFEC82}"/>
          </ac:spMkLst>
        </pc:spChg>
        <pc:picChg chg="mod">
          <ac:chgData name="Glen Jones" userId="e846aaca-4b24-4b13-b0d0-f2308e16b284" providerId="ADAL" clId="{2F370E29-91F1-4D57-80DD-E72EA81F3B30}" dt="2023-07-25T10:38:21.632" v="964" actId="1076"/>
          <ac:picMkLst>
            <pc:docMk/>
            <pc:sldMk cId="2520070305" sldId="384"/>
            <ac:picMk id="5" creationId="{24D54B5C-885F-C120-9799-69F9251E3AB4}"/>
          </ac:picMkLst>
        </pc:picChg>
      </pc:sldChg>
      <pc:sldChg chg="addSp delSp modSp add mod ord delAnim modAnim">
        <pc:chgData name="Glen Jones" userId="e846aaca-4b24-4b13-b0d0-f2308e16b284" providerId="ADAL" clId="{2F370E29-91F1-4D57-80DD-E72EA81F3B30}" dt="2023-07-25T10:37:52.584" v="960"/>
        <pc:sldMkLst>
          <pc:docMk/>
          <pc:sldMk cId="2311513232" sldId="385"/>
        </pc:sldMkLst>
        <pc:spChg chg="add mod">
          <ac:chgData name="Glen Jones" userId="e846aaca-4b24-4b13-b0d0-f2308e16b284" providerId="ADAL" clId="{2F370E29-91F1-4D57-80DD-E72EA81F3B30}" dt="2023-07-25T10:31:14.128" v="740" actId="20577"/>
          <ac:spMkLst>
            <pc:docMk/>
            <pc:sldMk cId="2311513232" sldId="385"/>
            <ac:spMk id="2" creationId="{D8CEF8B6-B241-6CF1-E402-31ADF4AF2CEF}"/>
          </ac:spMkLst>
        </pc:spChg>
        <pc:spChg chg="add mod">
          <ac:chgData name="Glen Jones" userId="e846aaca-4b24-4b13-b0d0-f2308e16b284" providerId="ADAL" clId="{2F370E29-91F1-4D57-80DD-E72EA81F3B30}" dt="2023-07-25T10:33:07.303" v="790" actId="20577"/>
          <ac:spMkLst>
            <pc:docMk/>
            <pc:sldMk cId="2311513232" sldId="385"/>
            <ac:spMk id="4" creationId="{BE02FBB9-76D5-935A-F8A4-8AEF8D24693C}"/>
          </ac:spMkLst>
        </pc:spChg>
        <pc:spChg chg="del">
          <ac:chgData name="Glen Jones" userId="e846aaca-4b24-4b13-b0d0-f2308e16b284" providerId="ADAL" clId="{2F370E29-91F1-4D57-80DD-E72EA81F3B30}" dt="2023-07-25T10:30:39.136" v="724" actId="478"/>
          <ac:spMkLst>
            <pc:docMk/>
            <pc:sldMk cId="2311513232" sldId="385"/>
            <ac:spMk id="6" creationId="{96534C2D-155A-6F79-2517-55432C0B8E2B}"/>
          </ac:spMkLst>
        </pc:spChg>
        <pc:spChg chg="del">
          <ac:chgData name="Glen Jones" userId="e846aaca-4b24-4b13-b0d0-f2308e16b284" providerId="ADAL" clId="{2F370E29-91F1-4D57-80DD-E72EA81F3B30}" dt="2023-07-25T10:30:39.136" v="724" actId="478"/>
          <ac:spMkLst>
            <pc:docMk/>
            <pc:sldMk cId="2311513232" sldId="385"/>
            <ac:spMk id="7" creationId="{B4079779-C763-7263-4E03-8D0125F9B222}"/>
          </ac:spMkLst>
        </pc:spChg>
        <pc:spChg chg="add mod">
          <ac:chgData name="Glen Jones" userId="e846aaca-4b24-4b13-b0d0-f2308e16b284" providerId="ADAL" clId="{2F370E29-91F1-4D57-80DD-E72EA81F3B30}" dt="2023-07-25T10:33:52.727" v="832" actId="20577"/>
          <ac:spMkLst>
            <pc:docMk/>
            <pc:sldMk cId="2311513232" sldId="385"/>
            <ac:spMk id="8" creationId="{78A88F5D-1B94-F552-A20F-D3EFBC94A0FC}"/>
          </ac:spMkLst>
        </pc:spChg>
        <pc:spChg chg="add mod">
          <ac:chgData name="Glen Jones" userId="e846aaca-4b24-4b13-b0d0-f2308e16b284" providerId="ADAL" clId="{2F370E29-91F1-4D57-80DD-E72EA81F3B30}" dt="2023-07-25T10:30:59.967" v="732" actId="20577"/>
          <ac:spMkLst>
            <pc:docMk/>
            <pc:sldMk cId="2311513232" sldId="385"/>
            <ac:spMk id="9" creationId="{1B2EF09F-8CA9-7A7F-B00C-684B9A1AA8EA}"/>
          </ac:spMkLst>
        </pc:spChg>
        <pc:spChg chg="add mod">
          <ac:chgData name="Glen Jones" userId="e846aaca-4b24-4b13-b0d0-f2308e16b284" providerId="ADAL" clId="{2F370E29-91F1-4D57-80DD-E72EA81F3B30}" dt="2023-07-25T10:31:30.631" v="753" actId="1076"/>
          <ac:spMkLst>
            <pc:docMk/>
            <pc:sldMk cId="2311513232" sldId="385"/>
            <ac:spMk id="10" creationId="{D0574C3D-AC62-CCB0-45A0-9AB41F96F543}"/>
          </ac:spMkLst>
        </pc:spChg>
        <pc:spChg chg="mod">
          <ac:chgData name="Glen Jones" userId="e846aaca-4b24-4b13-b0d0-f2308e16b284" providerId="ADAL" clId="{2F370E29-91F1-4D57-80DD-E72EA81F3B30}" dt="2023-07-25T10:32:45.607" v="761" actId="20577"/>
          <ac:spMkLst>
            <pc:docMk/>
            <pc:sldMk cId="2311513232" sldId="385"/>
            <ac:spMk id="11" creationId="{D1E87989-D75B-2C16-A8A6-A8A22CA426D0}"/>
          </ac:spMkLst>
        </pc:spChg>
        <pc:spChg chg="add mod">
          <ac:chgData name="Glen Jones" userId="e846aaca-4b24-4b13-b0d0-f2308e16b284" providerId="ADAL" clId="{2F370E29-91F1-4D57-80DD-E72EA81F3B30}" dt="2023-07-25T10:31:38.253" v="755" actId="207"/>
          <ac:spMkLst>
            <pc:docMk/>
            <pc:sldMk cId="2311513232" sldId="385"/>
            <ac:spMk id="12" creationId="{BF28A858-0805-0F4C-998D-9EC37836DD45}"/>
          </ac:spMkLst>
        </pc:spChg>
        <pc:spChg chg="add mod">
          <ac:chgData name="Glen Jones" userId="e846aaca-4b24-4b13-b0d0-f2308e16b284" providerId="ADAL" clId="{2F370E29-91F1-4D57-80DD-E72EA81F3B30}" dt="2023-07-25T10:33:28.021" v="814" actId="1076"/>
          <ac:spMkLst>
            <pc:docMk/>
            <pc:sldMk cId="2311513232" sldId="385"/>
            <ac:spMk id="13" creationId="{A4B0F23E-34BE-D4B1-7783-858A8E4F2FFA}"/>
          </ac:spMkLst>
        </pc:spChg>
        <pc:spChg chg="add mod">
          <ac:chgData name="Glen Jones" userId="e846aaca-4b24-4b13-b0d0-f2308e16b284" providerId="ADAL" clId="{2F370E29-91F1-4D57-80DD-E72EA81F3B30}" dt="2023-07-25T10:33:38.380" v="817" actId="1076"/>
          <ac:spMkLst>
            <pc:docMk/>
            <pc:sldMk cId="2311513232" sldId="385"/>
            <ac:spMk id="14" creationId="{89CE6B9C-6545-2B74-B0AD-56C32898478F}"/>
          </ac:spMkLst>
        </pc:spChg>
        <pc:spChg chg="add mod">
          <ac:chgData name="Glen Jones" userId="e846aaca-4b24-4b13-b0d0-f2308e16b284" providerId="ADAL" clId="{2F370E29-91F1-4D57-80DD-E72EA81F3B30}" dt="2023-07-25T10:34:08.896" v="851" actId="207"/>
          <ac:spMkLst>
            <pc:docMk/>
            <pc:sldMk cId="2311513232" sldId="385"/>
            <ac:spMk id="15" creationId="{8322665B-FFDD-050A-A551-F1F1BB19F3D8}"/>
          </ac:spMkLst>
        </pc:spChg>
        <pc:spChg chg="add mod">
          <ac:chgData name="Glen Jones" userId="e846aaca-4b24-4b13-b0d0-f2308e16b284" providerId="ADAL" clId="{2F370E29-91F1-4D57-80DD-E72EA81F3B30}" dt="2023-07-25T10:34:16.056" v="853" actId="207"/>
          <ac:spMkLst>
            <pc:docMk/>
            <pc:sldMk cId="2311513232" sldId="385"/>
            <ac:spMk id="16" creationId="{72441C1E-D9D7-8B6C-1759-089AF99DF2ED}"/>
          </ac:spMkLst>
        </pc:spChg>
      </pc:sldChg>
      <pc:sldChg chg="addSp delSp modSp add mod ord modAnim">
        <pc:chgData name="Glen Jones" userId="e846aaca-4b24-4b13-b0d0-f2308e16b284" providerId="ADAL" clId="{2F370E29-91F1-4D57-80DD-E72EA81F3B30}" dt="2023-07-25T10:37:22.937" v="954"/>
        <pc:sldMkLst>
          <pc:docMk/>
          <pc:sldMk cId="3288370990" sldId="386"/>
        </pc:sldMkLst>
        <pc:spChg chg="add mod">
          <ac:chgData name="Glen Jones" userId="e846aaca-4b24-4b13-b0d0-f2308e16b284" providerId="ADAL" clId="{2F370E29-91F1-4D57-80DD-E72EA81F3B30}" dt="2023-07-25T10:36:00.797" v="931"/>
          <ac:spMkLst>
            <pc:docMk/>
            <pc:sldMk cId="3288370990" sldId="386"/>
            <ac:spMk id="4" creationId="{51417953-03E1-0BC2-A76C-BCB03A94C81E}"/>
          </ac:spMkLst>
        </pc:spChg>
        <pc:spChg chg="mod">
          <ac:chgData name="Glen Jones" userId="e846aaca-4b24-4b13-b0d0-f2308e16b284" providerId="ADAL" clId="{2F370E29-91F1-4D57-80DD-E72EA81F3B30}" dt="2023-07-25T10:36:30.994" v="950" actId="20577"/>
          <ac:spMkLst>
            <pc:docMk/>
            <pc:sldMk cId="3288370990" sldId="386"/>
            <ac:spMk id="6" creationId="{96534C2D-155A-6F79-2517-55432C0B8E2B}"/>
          </ac:spMkLst>
        </pc:spChg>
        <pc:spChg chg="mod">
          <ac:chgData name="Glen Jones" userId="e846aaca-4b24-4b13-b0d0-f2308e16b284" providerId="ADAL" clId="{2F370E29-91F1-4D57-80DD-E72EA81F3B30}" dt="2023-07-25T10:34:50.466" v="925" actId="20577"/>
          <ac:spMkLst>
            <pc:docMk/>
            <pc:sldMk cId="3288370990" sldId="386"/>
            <ac:spMk id="7" creationId="{B4079779-C763-7263-4E03-8D0125F9B222}"/>
          </ac:spMkLst>
        </pc:spChg>
        <pc:spChg chg="add mod">
          <ac:chgData name="Glen Jones" userId="e846aaca-4b24-4b13-b0d0-f2308e16b284" providerId="ADAL" clId="{2F370E29-91F1-4D57-80DD-E72EA81F3B30}" dt="2023-07-25T10:36:45.249" v="952" actId="1076"/>
          <ac:spMkLst>
            <pc:docMk/>
            <pc:sldMk cId="3288370990" sldId="386"/>
            <ac:spMk id="8" creationId="{96E53639-6A08-1A86-4441-13AC4395D111}"/>
          </ac:spMkLst>
        </pc:spChg>
        <pc:spChg chg="add mod">
          <ac:chgData name="Glen Jones" userId="e846aaca-4b24-4b13-b0d0-f2308e16b284" providerId="ADAL" clId="{2F370E29-91F1-4D57-80DD-E72EA81F3B30}" dt="2023-07-25T10:36:45.249" v="952" actId="1076"/>
          <ac:spMkLst>
            <pc:docMk/>
            <pc:sldMk cId="3288370990" sldId="386"/>
            <ac:spMk id="9" creationId="{CA6E895C-00A8-4B7F-FB06-199068BAF888}"/>
          </ac:spMkLst>
        </pc:spChg>
        <pc:spChg chg="add mod">
          <ac:chgData name="Glen Jones" userId="e846aaca-4b24-4b13-b0d0-f2308e16b284" providerId="ADAL" clId="{2F370E29-91F1-4D57-80DD-E72EA81F3B30}" dt="2023-07-25T10:36:45.249" v="952" actId="1076"/>
          <ac:spMkLst>
            <pc:docMk/>
            <pc:sldMk cId="3288370990" sldId="386"/>
            <ac:spMk id="10" creationId="{26FB194F-348D-699A-3A2B-89C787CD3125}"/>
          </ac:spMkLst>
        </pc:spChg>
        <pc:spChg chg="add mod">
          <ac:chgData name="Glen Jones" userId="e846aaca-4b24-4b13-b0d0-f2308e16b284" providerId="ADAL" clId="{2F370E29-91F1-4D57-80DD-E72EA81F3B30}" dt="2023-07-25T10:36:45.249" v="952" actId="1076"/>
          <ac:spMkLst>
            <pc:docMk/>
            <pc:sldMk cId="3288370990" sldId="386"/>
            <ac:spMk id="12" creationId="{B342F85F-C897-6074-DC75-D01CA01ADA3D}"/>
          </ac:spMkLst>
        </pc:spChg>
        <pc:spChg chg="add mod">
          <ac:chgData name="Glen Jones" userId="e846aaca-4b24-4b13-b0d0-f2308e16b284" providerId="ADAL" clId="{2F370E29-91F1-4D57-80DD-E72EA81F3B30}" dt="2023-07-25T10:36:45.249" v="952" actId="1076"/>
          <ac:spMkLst>
            <pc:docMk/>
            <pc:sldMk cId="3288370990" sldId="386"/>
            <ac:spMk id="13" creationId="{788596FB-2997-14BA-0BA8-F3015E17F071}"/>
          </ac:spMkLst>
        </pc:spChg>
        <pc:picChg chg="add del mod">
          <ac:chgData name="Glen Jones" userId="e846aaca-4b24-4b13-b0d0-f2308e16b284" providerId="ADAL" clId="{2F370E29-91F1-4D57-80DD-E72EA81F3B30}" dt="2023-07-25T10:34:58.403" v="928" actId="478"/>
          <ac:picMkLst>
            <pc:docMk/>
            <pc:sldMk cId="3288370990" sldId="386"/>
            <ac:picMk id="2" creationId="{3A05D21E-650D-7A66-F13E-0BACA506A5CC}"/>
          </ac:picMkLst>
        </pc:picChg>
        <pc:picChg chg="mod">
          <ac:chgData name="Glen Jones" userId="e846aaca-4b24-4b13-b0d0-f2308e16b284" providerId="ADAL" clId="{2F370E29-91F1-4D57-80DD-E72EA81F3B30}" dt="2023-07-25T10:36:04.080" v="933" actId="1076"/>
          <ac:picMkLst>
            <pc:docMk/>
            <pc:sldMk cId="3288370990" sldId="386"/>
            <ac:picMk id="5" creationId="{24D54B5C-885F-C120-9799-69F9251E3AB4}"/>
          </ac:picMkLst>
        </pc:picChg>
      </pc:sldChg>
      <pc:sldChg chg="addSp delSp modSp add mod ord delAnim">
        <pc:chgData name="Glen Jones" userId="e846aaca-4b24-4b13-b0d0-f2308e16b284" providerId="ADAL" clId="{2F370E29-91F1-4D57-80DD-E72EA81F3B30}" dt="2023-07-25T10:39:27.037" v="988" actId="207"/>
        <pc:sldMkLst>
          <pc:docMk/>
          <pc:sldMk cId="3680348479" sldId="387"/>
        </pc:sldMkLst>
        <pc:spChg chg="add mod">
          <ac:chgData name="Glen Jones" userId="e846aaca-4b24-4b13-b0d0-f2308e16b284" providerId="ADAL" clId="{2F370E29-91F1-4D57-80DD-E72EA81F3B30}" dt="2023-07-25T10:38:38.308" v="968"/>
          <ac:spMkLst>
            <pc:docMk/>
            <pc:sldMk cId="3680348479" sldId="387"/>
            <ac:spMk id="2" creationId="{6B536EA7-FAFC-CF83-92E3-BDD1CB7BEDEB}"/>
          </ac:spMkLst>
        </pc:spChg>
        <pc:spChg chg="del">
          <ac:chgData name="Glen Jones" userId="e846aaca-4b24-4b13-b0d0-f2308e16b284" providerId="ADAL" clId="{2F370E29-91F1-4D57-80DD-E72EA81F3B30}" dt="2023-07-25T10:38:35.970" v="966" actId="478"/>
          <ac:spMkLst>
            <pc:docMk/>
            <pc:sldMk cId="3680348479" sldId="387"/>
            <ac:spMk id="3" creationId="{CF7DF55E-B9FC-68B3-5786-2514DD2D2E22}"/>
          </ac:spMkLst>
        </pc:spChg>
        <pc:spChg chg="del">
          <ac:chgData name="Glen Jones" userId="e846aaca-4b24-4b13-b0d0-f2308e16b284" providerId="ADAL" clId="{2F370E29-91F1-4D57-80DD-E72EA81F3B30}" dt="2023-07-25T10:38:47.877" v="972" actId="478"/>
          <ac:spMkLst>
            <pc:docMk/>
            <pc:sldMk cId="3680348479" sldId="387"/>
            <ac:spMk id="4" creationId="{51417953-03E1-0BC2-A76C-BCB03A94C81E}"/>
          </ac:spMkLst>
        </pc:spChg>
        <pc:spChg chg="mod">
          <ac:chgData name="Glen Jones" userId="e846aaca-4b24-4b13-b0d0-f2308e16b284" providerId="ADAL" clId="{2F370E29-91F1-4D57-80DD-E72EA81F3B30}" dt="2023-07-25T10:39:27.037" v="988" actId="207"/>
          <ac:spMkLst>
            <pc:docMk/>
            <pc:sldMk cId="3680348479" sldId="387"/>
            <ac:spMk id="6" creationId="{96534C2D-155A-6F79-2517-55432C0B8E2B}"/>
          </ac:spMkLst>
        </pc:spChg>
        <pc:spChg chg="del">
          <ac:chgData name="Glen Jones" userId="e846aaca-4b24-4b13-b0d0-f2308e16b284" providerId="ADAL" clId="{2F370E29-91F1-4D57-80DD-E72EA81F3B30}" dt="2023-07-25T10:38:42.540" v="969" actId="478"/>
          <ac:spMkLst>
            <pc:docMk/>
            <pc:sldMk cId="3680348479" sldId="387"/>
            <ac:spMk id="7" creationId="{B4079779-C763-7263-4E03-8D0125F9B222}"/>
          </ac:spMkLst>
        </pc:spChg>
        <pc:spChg chg="mod">
          <ac:chgData name="Glen Jones" userId="e846aaca-4b24-4b13-b0d0-f2308e16b284" providerId="ADAL" clId="{2F370E29-91F1-4D57-80DD-E72EA81F3B30}" dt="2023-07-25T10:39:12.303" v="984" actId="14100"/>
          <ac:spMkLst>
            <pc:docMk/>
            <pc:sldMk cId="3680348479" sldId="387"/>
            <ac:spMk id="8" creationId="{96E53639-6A08-1A86-4441-13AC4395D111}"/>
          </ac:spMkLst>
        </pc:spChg>
        <pc:spChg chg="mod">
          <ac:chgData name="Glen Jones" userId="e846aaca-4b24-4b13-b0d0-f2308e16b284" providerId="ADAL" clId="{2F370E29-91F1-4D57-80DD-E72EA81F3B30}" dt="2023-07-25T10:39:12.303" v="984" actId="14100"/>
          <ac:spMkLst>
            <pc:docMk/>
            <pc:sldMk cId="3680348479" sldId="387"/>
            <ac:spMk id="9" creationId="{CA6E895C-00A8-4B7F-FB06-199068BAF888}"/>
          </ac:spMkLst>
        </pc:spChg>
        <pc:spChg chg="mod">
          <ac:chgData name="Glen Jones" userId="e846aaca-4b24-4b13-b0d0-f2308e16b284" providerId="ADAL" clId="{2F370E29-91F1-4D57-80DD-E72EA81F3B30}" dt="2023-07-25T10:39:16.023" v="987" actId="27636"/>
          <ac:spMkLst>
            <pc:docMk/>
            <pc:sldMk cId="3680348479" sldId="387"/>
            <ac:spMk id="10" creationId="{26FB194F-348D-699A-3A2B-89C787CD3125}"/>
          </ac:spMkLst>
        </pc:spChg>
        <pc:spChg chg="del">
          <ac:chgData name="Glen Jones" userId="e846aaca-4b24-4b13-b0d0-f2308e16b284" providerId="ADAL" clId="{2F370E29-91F1-4D57-80DD-E72EA81F3B30}" dt="2023-07-25T10:38:37.272" v="967" actId="478"/>
          <ac:spMkLst>
            <pc:docMk/>
            <pc:sldMk cId="3680348479" sldId="387"/>
            <ac:spMk id="11" creationId="{D1E87989-D75B-2C16-A8A6-A8A22CA426D0}"/>
          </ac:spMkLst>
        </pc:spChg>
        <pc:spChg chg="mod">
          <ac:chgData name="Glen Jones" userId="e846aaca-4b24-4b13-b0d0-f2308e16b284" providerId="ADAL" clId="{2F370E29-91F1-4D57-80DD-E72EA81F3B30}" dt="2023-07-25T10:39:12.303" v="984" actId="14100"/>
          <ac:spMkLst>
            <pc:docMk/>
            <pc:sldMk cId="3680348479" sldId="387"/>
            <ac:spMk id="12" creationId="{B342F85F-C897-6074-DC75-D01CA01ADA3D}"/>
          </ac:spMkLst>
        </pc:spChg>
        <pc:spChg chg="mod">
          <ac:chgData name="Glen Jones" userId="e846aaca-4b24-4b13-b0d0-f2308e16b284" providerId="ADAL" clId="{2F370E29-91F1-4D57-80DD-E72EA81F3B30}" dt="2023-07-25T10:39:12.303" v="984" actId="14100"/>
          <ac:spMkLst>
            <pc:docMk/>
            <pc:sldMk cId="3680348479" sldId="387"/>
            <ac:spMk id="13" creationId="{788596FB-2997-14BA-0BA8-F3015E17F071}"/>
          </ac:spMkLst>
        </pc:spChg>
        <pc:spChg chg="add mod">
          <ac:chgData name="Glen Jones" userId="e846aaca-4b24-4b13-b0d0-f2308e16b284" providerId="ADAL" clId="{2F370E29-91F1-4D57-80DD-E72EA81F3B30}" dt="2023-07-25T10:38:38.308" v="968"/>
          <ac:spMkLst>
            <pc:docMk/>
            <pc:sldMk cId="3680348479" sldId="387"/>
            <ac:spMk id="14" creationId="{AFB0AD3A-2685-A464-3425-676B2151F82F}"/>
          </ac:spMkLst>
        </pc:spChg>
        <pc:spChg chg="add del mod">
          <ac:chgData name="Glen Jones" userId="e846aaca-4b24-4b13-b0d0-f2308e16b284" providerId="ADAL" clId="{2F370E29-91F1-4D57-80DD-E72EA81F3B30}" dt="2023-07-25T10:38:45.562" v="971" actId="478"/>
          <ac:spMkLst>
            <pc:docMk/>
            <pc:sldMk cId="3680348479" sldId="387"/>
            <ac:spMk id="16" creationId="{507B8676-C38D-1F44-D2B7-93272B938784}"/>
          </ac:spMkLst>
        </pc:spChg>
        <pc:picChg chg="add del">
          <ac:chgData name="Glen Jones" userId="e846aaca-4b24-4b13-b0d0-f2308e16b284" providerId="ADAL" clId="{2F370E29-91F1-4D57-80DD-E72EA81F3B30}" dt="2023-07-25T10:38:45.562" v="971" actId="478"/>
          <ac:picMkLst>
            <pc:docMk/>
            <pc:sldMk cId="3680348479" sldId="387"/>
            <ac:picMk id="5" creationId="{24D54B5C-885F-C120-9799-69F9251E3AB4}"/>
          </ac:picMkLst>
        </pc:picChg>
      </pc:sldChg>
      <pc:sldChg chg="addSp delSp modSp add mod">
        <pc:chgData name="Glen Jones" userId="e846aaca-4b24-4b13-b0d0-f2308e16b284" providerId="ADAL" clId="{2F370E29-91F1-4D57-80DD-E72EA81F3B30}" dt="2023-07-25T11:20:50.774" v="2221" actId="207"/>
        <pc:sldMkLst>
          <pc:docMk/>
          <pc:sldMk cId="648704811" sldId="388"/>
        </pc:sldMkLst>
        <pc:spChg chg="del">
          <ac:chgData name="Glen Jones" userId="e846aaca-4b24-4b13-b0d0-f2308e16b284" providerId="ADAL" clId="{2F370E29-91F1-4D57-80DD-E72EA81F3B30}" dt="2023-07-25T10:54:32.575" v="1042" actId="478"/>
          <ac:spMkLst>
            <pc:docMk/>
            <pc:sldMk cId="648704811" sldId="388"/>
            <ac:spMk id="2" creationId="{10974EC3-507A-FB4C-5284-053B89E64411}"/>
          </ac:spMkLst>
        </pc:spChg>
        <pc:spChg chg="mod">
          <ac:chgData name="Glen Jones" userId="e846aaca-4b24-4b13-b0d0-f2308e16b284" providerId="ADAL" clId="{2F370E29-91F1-4D57-80DD-E72EA81F3B30}" dt="2023-07-25T11:20:50.774" v="2221" actId="207"/>
          <ac:spMkLst>
            <pc:docMk/>
            <pc:sldMk cId="648704811" sldId="388"/>
            <ac:spMk id="3" creationId="{03E213B9-BD49-D1EC-62CA-47E01F773A49}"/>
          </ac:spMkLst>
        </pc:spChg>
        <pc:spChg chg="mod">
          <ac:chgData name="Glen Jones" userId="e846aaca-4b24-4b13-b0d0-f2308e16b284" providerId="ADAL" clId="{2F370E29-91F1-4D57-80DD-E72EA81F3B30}" dt="2023-07-25T11:20:50.774" v="2221" actId="207"/>
          <ac:spMkLst>
            <pc:docMk/>
            <pc:sldMk cId="648704811" sldId="388"/>
            <ac:spMk id="4" creationId="{906C600C-5515-A567-59E0-96B68BC363E4}"/>
          </ac:spMkLst>
        </pc:spChg>
        <pc:spChg chg="mod">
          <ac:chgData name="Glen Jones" userId="e846aaca-4b24-4b13-b0d0-f2308e16b284" providerId="ADAL" clId="{2F370E29-91F1-4D57-80DD-E72EA81F3B30}" dt="2023-07-25T11:20:50.774" v="2221" actId="207"/>
          <ac:spMkLst>
            <pc:docMk/>
            <pc:sldMk cId="648704811" sldId="388"/>
            <ac:spMk id="6" creationId="{EE483049-D182-7AE8-8640-96A581E30CD2}"/>
          </ac:spMkLst>
        </pc:spChg>
        <pc:spChg chg="mod">
          <ac:chgData name="Glen Jones" userId="e846aaca-4b24-4b13-b0d0-f2308e16b284" providerId="ADAL" clId="{2F370E29-91F1-4D57-80DD-E72EA81F3B30}" dt="2023-07-25T11:20:50.774" v="2221" actId="207"/>
          <ac:spMkLst>
            <pc:docMk/>
            <pc:sldMk cId="648704811" sldId="388"/>
            <ac:spMk id="7" creationId="{6BF7B3E3-A429-7FC1-DEF2-A8F6A64921C8}"/>
          </ac:spMkLst>
        </pc:spChg>
        <pc:spChg chg="add mod">
          <ac:chgData name="Glen Jones" userId="e846aaca-4b24-4b13-b0d0-f2308e16b284" providerId="ADAL" clId="{2F370E29-91F1-4D57-80DD-E72EA81F3B30}" dt="2023-07-25T11:20:50.774" v="2221" actId="207"/>
          <ac:spMkLst>
            <pc:docMk/>
            <pc:sldMk cId="648704811" sldId="388"/>
            <ac:spMk id="8" creationId="{698513B6-9032-8017-E221-7AFFEEA9F3FF}"/>
          </ac:spMkLst>
        </pc:spChg>
        <pc:spChg chg="del">
          <ac:chgData name="Glen Jones" userId="e846aaca-4b24-4b13-b0d0-f2308e16b284" providerId="ADAL" clId="{2F370E29-91F1-4D57-80DD-E72EA81F3B30}" dt="2023-07-25T10:54:33.784" v="1043" actId="478"/>
          <ac:spMkLst>
            <pc:docMk/>
            <pc:sldMk cId="648704811" sldId="388"/>
            <ac:spMk id="9" creationId="{97A63665-9C33-7788-F827-14102A646113}"/>
          </ac:spMkLst>
        </pc:spChg>
        <pc:spChg chg="mod">
          <ac:chgData name="Glen Jones" userId="e846aaca-4b24-4b13-b0d0-f2308e16b284" providerId="ADAL" clId="{2F370E29-91F1-4D57-80DD-E72EA81F3B30}" dt="2023-07-25T11:20:50.774" v="2221" actId="207"/>
          <ac:spMkLst>
            <pc:docMk/>
            <pc:sldMk cId="648704811" sldId="388"/>
            <ac:spMk id="10" creationId="{2AF696D0-3CFF-8E61-A000-FB369E8C2712}"/>
          </ac:spMkLst>
        </pc:spChg>
        <pc:spChg chg="mod">
          <ac:chgData name="Glen Jones" userId="e846aaca-4b24-4b13-b0d0-f2308e16b284" providerId="ADAL" clId="{2F370E29-91F1-4D57-80DD-E72EA81F3B30}" dt="2023-07-25T11:20:50.774" v="2221" actId="207"/>
          <ac:spMkLst>
            <pc:docMk/>
            <pc:sldMk cId="648704811" sldId="388"/>
            <ac:spMk id="11" creationId="{2AF22F99-B946-8516-94E4-C048684A2172}"/>
          </ac:spMkLst>
        </pc:spChg>
        <pc:spChg chg="mod">
          <ac:chgData name="Glen Jones" userId="e846aaca-4b24-4b13-b0d0-f2308e16b284" providerId="ADAL" clId="{2F370E29-91F1-4D57-80DD-E72EA81F3B30}" dt="2023-07-25T11:20:50.774" v="2221" actId="207"/>
          <ac:spMkLst>
            <pc:docMk/>
            <pc:sldMk cId="648704811" sldId="388"/>
            <ac:spMk id="12" creationId="{1B369E87-DF91-4861-1ECF-00B79C2CDBF3}"/>
          </ac:spMkLst>
        </pc:spChg>
        <pc:spChg chg="add mod">
          <ac:chgData name="Glen Jones" userId="e846aaca-4b24-4b13-b0d0-f2308e16b284" providerId="ADAL" clId="{2F370E29-91F1-4D57-80DD-E72EA81F3B30}" dt="2023-07-25T11:20:50.774" v="2221" actId="207"/>
          <ac:spMkLst>
            <pc:docMk/>
            <pc:sldMk cId="648704811" sldId="388"/>
            <ac:spMk id="13" creationId="{067F5AF9-5C13-52E7-4A18-3A50F3F0597F}"/>
          </ac:spMkLst>
        </pc:spChg>
        <pc:spChg chg="mod">
          <ac:chgData name="Glen Jones" userId="e846aaca-4b24-4b13-b0d0-f2308e16b284" providerId="ADAL" clId="{2F370E29-91F1-4D57-80DD-E72EA81F3B30}" dt="2023-07-25T11:20:50.774" v="2221" actId="207"/>
          <ac:spMkLst>
            <pc:docMk/>
            <pc:sldMk cId="648704811" sldId="388"/>
            <ac:spMk id="14" creationId="{CF530AD8-9135-D046-A669-BB1766FB2AEE}"/>
          </ac:spMkLst>
        </pc:spChg>
        <pc:spChg chg="mod">
          <ac:chgData name="Glen Jones" userId="e846aaca-4b24-4b13-b0d0-f2308e16b284" providerId="ADAL" clId="{2F370E29-91F1-4D57-80DD-E72EA81F3B30}" dt="2023-07-25T11:20:50.774" v="2221" actId="207"/>
          <ac:spMkLst>
            <pc:docMk/>
            <pc:sldMk cId="648704811" sldId="388"/>
            <ac:spMk id="15" creationId="{D15E08CE-E05D-4A5A-EFF9-A44BB9DAA47D}"/>
          </ac:spMkLst>
        </pc:spChg>
        <pc:spChg chg="mod">
          <ac:chgData name="Glen Jones" userId="e846aaca-4b24-4b13-b0d0-f2308e16b284" providerId="ADAL" clId="{2F370E29-91F1-4D57-80DD-E72EA81F3B30}" dt="2023-07-25T11:01:00.656" v="1263" actId="1076"/>
          <ac:spMkLst>
            <pc:docMk/>
            <pc:sldMk cId="648704811" sldId="388"/>
            <ac:spMk id="16" creationId="{FA204066-1685-D5D6-E538-45509FBFEC82}"/>
          </ac:spMkLst>
        </pc:spChg>
        <pc:picChg chg="mod">
          <ac:chgData name="Glen Jones" userId="e846aaca-4b24-4b13-b0d0-f2308e16b284" providerId="ADAL" clId="{2F370E29-91F1-4D57-80DD-E72EA81F3B30}" dt="2023-07-25T10:58:12.258" v="1235" actId="1076"/>
          <ac:picMkLst>
            <pc:docMk/>
            <pc:sldMk cId="648704811" sldId="388"/>
            <ac:picMk id="5" creationId="{24D54B5C-885F-C120-9799-69F9251E3AB4}"/>
          </ac:picMkLst>
        </pc:picChg>
      </pc:sldChg>
      <pc:sldChg chg="addSp delSp modSp add mod ord delAnim modAnim">
        <pc:chgData name="Glen Jones" userId="e846aaca-4b24-4b13-b0d0-f2308e16b284" providerId="ADAL" clId="{2F370E29-91F1-4D57-80DD-E72EA81F3B30}" dt="2023-07-25T11:20:04.930" v="2204" actId="27636"/>
        <pc:sldMkLst>
          <pc:docMk/>
          <pc:sldMk cId="86049756" sldId="389"/>
        </pc:sldMkLst>
        <pc:spChg chg="del">
          <ac:chgData name="Glen Jones" userId="e846aaca-4b24-4b13-b0d0-f2308e16b284" providerId="ADAL" clId="{2F370E29-91F1-4D57-80DD-E72EA81F3B30}" dt="2023-07-25T11:12:34.733" v="1568" actId="478"/>
          <ac:spMkLst>
            <pc:docMk/>
            <pc:sldMk cId="86049756" sldId="389"/>
            <ac:spMk id="2" creationId="{10974EC3-507A-FB4C-5284-053B89E64411}"/>
          </ac:spMkLst>
        </pc:spChg>
        <pc:spChg chg="del mod">
          <ac:chgData name="Glen Jones" userId="e846aaca-4b24-4b13-b0d0-f2308e16b284" providerId="ADAL" clId="{2F370E29-91F1-4D57-80DD-E72EA81F3B30}" dt="2023-07-25T11:12:34.733" v="1568" actId="478"/>
          <ac:spMkLst>
            <pc:docMk/>
            <pc:sldMk cId="86049756" sldId="389"/>
            <ac:spMk id="3" creationId="{CF7DF55E-B9FC-68B3-5786-2514DD2D2E22}"/>
          </ac:spMkLst>
        </pc:spChg>
        <pc:spChg chg="del">
          <ac:chgData name="Glen Jones" userId="e846aaca-4b24-4b13-b0d0-f2308e16b284" providerId="ADAL" clId="{2F370E29-91F1-4D57-80DD-E72EA81F3B30}" dt="2023-07-25T11:12:34.733" v="1568" actId="478"/>
          <ac:spMkLst>
            <pc:docMk/>
            <pc:sldMk cId="86049756" sldId="389"/>
            <ac:spMk id="4" creationId="{D2CC7772-8132-6D82-F2F6-26D1F5EDCC5B}"/>
          </ac:spMkLst>
        </pc:spChg>
        <pc:spChg chg="mod">
          <ac:chgData name="Glen Jones" userId="e846aaca-4b24-4b13-b0d0-f2308e16b284" providerId="ADAL" clId="{2F370E29-91F1-4D57-80DD-E72EA81F3B30}" dt="2023-07-25T11:17:57.742" v="2178" actId="1076"/>
          <ac:spMkLst>
            <pc:docMk/>
            <pc:sldMk cId="86049756" sldId="389"/>
            <ac:spMk id="6" creationId="{F9BAFB63-89A0-1CE2-BC09-42A58A322E55}"/>
          </ac:spMkLst>
        </pc:spChg>
        <pc:spChg chg="del">
          <ac:chgData name="Glen Jones" userId="e846aaca-4b24-4b13-b0d0-f2308e16b284" providerId="ADAL" clId="{2F370E29-91F1-4D57-80DD-E72EA81F3B30}" dt="2023-07-25T11:12:00.277" v="1566" actId="478"/>
          <ac:spMkLst>
            <pc:docMk/>
            <pc:sldMk cId="86049756" sldId="389"/>
            <ac:spMk id="7" creationId="{EBD17445-2CE7-D049-5829-AF7A94414BDF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8" creationId="{881F1330-33B7-65B8-E211-57D46ABFEE1B}"/>
          </ac:spMkLst>
        </pc:spChg>
        <pc:spChg chg="del">
          <ac:chgData name="Glen Jones" userId="e846aaca-4b24-4b13-b0d0-f2308e16b284" providerId="ADAL" clId="{2F370E29-91F1-4D57-80DD-E72EA81F3B30}" dt="2023-07-25T11:12:34.733" v="1568" actId="478"/>
          <ac:spMkLst>
            <pc:docMk/>
            <pc:sldMk cId="86049756" sldId="389"/>
            <ac:spMk id="9" creationId="{97A63665-9C33-7788-F827-14102A646113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10" creationId="{1A2E2466-8966-3DE9-9DFE-275FBEEE4E44}"/>
          </ac:spMkLst>
        </pc:spChg>
        <pc:spChg chg="del">
          <ac:chgData name="Glen Jones" userId="e846aaca-4b24-4b13-b0d0-f2308e16b284" providerId="ADAL" clId="{2F370E29-91F1-4D57-80DD-E72EA81F3B30}" dt="2023-07-25T11:12:34.733" v="1568" actId="478"/>
          <ac:spMkLst>
            <pc:docMk/>
            <pc:sldMk cId="86049756" sldId="389"/>
            <ac:spMk id="11" creationId="{D1E87989-D75B-2C16-A8A6-A8A22CA426D0}"/>
          </ac:spMkLst>
        </pc:spChg>
        <pc:spChg chg="del">
          <ac:chgData name="Glen Jones" userId="e846aaca-4b24-4b13-b0d0-f2308e16b284" providerId="ADAL" clId="{2F370E29-91F1-4D57-80DD-E72EA81F3B30}" dt="2023-07-25T11:12:34.733" v="1568" actId="478"/>
          <ac:spMkLst>
            <pc:docMk/>
            <pc:sldMk cId="86049756" sldId="389"/>
            <ac:spMk id="12" creationId="{06AF6AE7-E5B0-7B52-D83E-D46BFF762E53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13" creationId="{4B293E6D-3004-A4E9-4F45-15D81159BB28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14" creationId="{635E9C1C-F0A0-1D3C-8FF5-B97F6FC061B8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15" creationId="{9FA64C89-9A13-BFD5-FF6C-7AF224F9480C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16" creationId="{BCAF12D9-2733-69A2-A601-D58FF82118B0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17" creationId="{8038AE54-521D-F4EA-A19E-1F3EE6B841DE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18" creationId="{9CBE46BB-CB79-4592-7394-5E5298DEB873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19" creationId="{F046A30B-823C-F1F6-DA2F-13F0C751350E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20" creationId="{DB65ADC7-5BD1-0EB9-56AB-33908B31639F}"/>
          </ac:spMkLst>
        </pc:spChg>
        <pc:spChg chg="add mod">
          <ac:chgData name="Glen Jones" userId="e846aaca-4b24-4b13-b0d0-f2308e16b284" providerId="ADAL" clId="{2F370E29-91F1-4D57-80DD-E72EA81F3B30}" dt="2023-07-25T11:19:33.078" v="2193" actId="27636"/>
          <ac:spMkLst>
            <pc:docMk/>
            <pc:sldMk cId="86049756" sldId="389"/>
            <ac:spMk id="21" creationId="{A0977D10-5DD9-7E90-F795-317CD14CC086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22" creationId="{B9356EA9-FF87-B596-AB11-8B655FDCAE99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23" creationId="{D69D1393-C93D-5365-CAC9-315618202E11}"/>
          </ac:spMkLst>
        </pc:spChg>
        <pc:spChg chg="add mod">
          <ac:chgData name="Glen Jones" userId="e846aaca-4b24-4b13-b0d0-f2308e16b284" providerId="ADAL" clId="{2F370E29-91F1-4D57-80DD-E72EA81F3B30}" dt="2023-07-25T11:18:03.584" v="2179" actId="1076"/>
          <ac:spMkLst>
            <pc:docMk/>
            <pc:sldMk cId="86049756" sldId="389"/>
            <ac:spMk id="24" creationId="{D2373886-152C-9786-B622-D781D98631CF}"/>
          </ac:spMkLst>
        </pc:spChg>
        <pc:spChg chg="add mod">
          <ac:chgData name="Glen Jones" userId="e846aaca-4b24-4b13-b0d0-f2308e16b284" providerId="ADAL" clId="{2F370E29-91F1-4D57-80DD-E72EA81F3B30}" dt="2023-07-25T11:19:27.333" v="2191" actId="20577"/>
          <ac:spMkLst>
            <pc:docMk/>
            <pc:sldMk cId="86049756" sldId="389"/>
            <ac:spMk id="25" creationId="{FFB3A1DB-C89F-E241-F18D-66633B03FB4F}"/>
          </ac:spMkLst>
        </pc:spChg>
        <pc:spChg chg="add mod">
          <ac:chgData name="Glen Jones" userId="e846aaca-4b24-4b13-b0d0-f2308e16b284" providerId="ADAL" clId="{2F370E29-91F1-4D57-80DD-E72EA81F3B30}" dt="2023-07-25T11:20:04.930" v="2204" actId="27636"/>
          <ac:spMkLst>
            <pc:docMk/>
            <pc:sldMk cId="86049756" sldId="389"/>
            <ac:spMk id="26" creationId="{D29DAB3B-FF5C-8536-AC54-6FF52C250490}"/>
          </ac:spMkLst>
        </pc:spChg>
      </pc:sldChg>
    </pc:docChg>
  </pc:docChgLst>
  <pc:docChgLst>
    <pc:chgData name="Glen Jones" userId="e846aaca-4b24-4b13-b0d0-f2308e16b284" providerId="ADAL" clId="{EC28CAB7-858E-4555-BB1D-1FFE81022971}"/>
    <pc:docChg chg="undo custSel addSld delSld modSld">
      <pc:chgData name="Glen Jones" userId="e846aaca-4b24-4b13-b0d0-f2308e16b284" providerId="ADAL" clId="{EC28CAB7-858E-4555-BB1D-1FFE81022971}" dt="2022-09-19T09:41:04.653" v="525" actId="115"/>
      <pc:docMkLst>
        <pc:docMk/>
      </pc:docMkLst>
      <pc:sldChg chg="modSp mod">
        <pc:chgData name="Glen Jones" userId="e846aaca-4b24-4b13-b0d0-f2308e16b284" providerId="ADAL" clId="{EC28CAB7-858E-4555-BB1D-1FFE81022971}" dt="2022-09-19T09:03:47.344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EC28CAB7-858E-4555-BB1D-1FFE81022971}" dt="2022-09-19T09:03:47.344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EC28CAB7-858E-4555-BB1D-1FFE81022971}" dt="2022-09-19T09:40:46.139" v="516" actId="1076"/>
        <pc:sldMkLst>
          <pc:docMk/>
          <pc:sldMk cId="0" sldId="360"/>
        </pc:sldMkLst>
        <pc:spChg chg="mod">
          <ac:chgData name="Glen Jones" userId="e846aaca-4b24-4b13-b0d0-f2308e16b284" providerId="ADAL" clId="{EC28CAB7-858E-4555-BB1D-1FFE81022971}" dt="2022-09-19T09:40:46.139" v="516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EC28CAB7-858E-4555-BB1D-1FFE81022971}" dt="2022-09-19T09:39:49.171" v="495" actId="179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EC28CAB7-858E-4555-BB1D-1FFE81022971}" dt="2022-09-19T09:39:52.947" v="496" actId="179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EC28CAB7-858E-4555-BB1D-1FFE81022971}" dt="2022-09-19T09:40:42.491" v="515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EC28CAB7-858E-4555-BB1D-1FFE81022971}" dt="2022-09-19T09:39:44.651" v="494" actId="179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EC28CAB7-858E-4555-BB1D-1FFE81022971}" dt="2022-09-19T09:37:46.168" v="398" actId="20577"/>
          <ac:spMkLst>
            <pc:docMk/>
            <pc:sldMk cId="0" sldId="360"/>
            <ac:spMk id="11266" creationId="{9AFD9B2D-C6E6-FEA9-2F40-C75AC71C59F2}"/>
          </ac:spMkLst>
        </pc:spChg>
        <pc:picChg chg="mod">
          <ac:chgData name="Glen Jones" userId="e846aaca-4b24-4b13-b0d0-f2308e16b284" providerId="ADAL" clId="{EC28CAB7-858E-4555-BB1D-1FFE81022971}" dt="2022-09-19T09:39:37.843" v="492" actId="1076"/>
          <ac:picMkLst>
            <pc:docMk/>
            <pc:sldMk cId="0" sldId="360"/>
            <ac:picMk id="7" creationId="{397EEF4D-F278-989D-73B9-D636C92D8E44}"/>
          </ac:picMkLst>
        </pc:picChg>
      </pc:sldChg>
      <pc:sldChg chg="addSp delSp modSp mod addAnim delAnim modAnim">
        <pc:chgData name="Glen Jones" userId="e846aaca-4b24-4b13-b0d0-f2308e16b284" providerId="ADAL" clId="{EC28CAB7-858E-4555-BB1D-1FFE81022971}" dt="2022-09-19T09:31:17.335" v="129" actId="166"/>
        <pc:sldMkLst>
          <pc:docMk/>
          <pc:sldMk cId="2861103671" sldId="363"/>
        </pc:sldMkLst>
        <pc:spChg chg="del">
          <ac:chgData name="Glen Jones" userId="e846aaca-4b24-4b13-b0d0-f2308e16b284" providerId="ADAL" clId="{EC28CAB7-858E-4555-BB1D-1FFE81022971}" dt="2022-09-19T09:29:57.944" v="68" actId="478"/>
          <ac:spMkLst>
            <pc:docMk/>
            <pc:sldMk cId="2861103671" sldId="363"/>
            <ac:spMk id="2" creationId="{1B746417-CA73-D61F-3587-00C15DEEB056}"/>
          </ac:spMkLst>
        </pc:spChg>
        <pc:spChg chg="del">
          <ac:chgData name="Glen Jones" userId="e846aaca-4b24-4b13-b0d0-f2308e16b284" providerId="ADAL" clId="{EC28CAB7-858E-4555-BB1D-1FFE81022971}" dt="2022-09-19T09:29:57.944" v="68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EC28CAB7-858E-4555-BB1D-1FFE81022971}" dt="2022-09-19T09:30:32.291" v="126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EC28CAB7-858E-4555-BB1D-1FFE81022971}" dt="2022-09-19T09:30:29.891" v="125" actId="1076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EC28CAB7-858E-4555-BB1D-1FFE81022971}" dt="2022-09-19T09:30:28.923" v="124" actId="1076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EC28CAB7-858E-4555-BB1D-1FFE81022971}" dt="2022-09-19T09:29:57.944" v="68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EC28CAB7-858E-4555-BB1D-1FFE81022971}" dt="2022-09-19T09:29:57.944" v="68" actId="478"/>
          <ac:spMkLst>
            <pc:docMk/>
            <pc:sldMk cId="2861103671" sldId="363"/>
            <ac:spMk id="12" creationId="{BC312DFB-DFDA-C219-0BA9-D37FA565756E}"/>
          </ac:spMkLst>
        </pc:spChg>
        <pc:picChg chg="ord">
          <ac:chgData name="Glen Jones" userId="e846aaca-4b24-4b13-b0d0-f2308e16b284" providerId="ADAL" clId="{EC28CAB7-858E-4555-BB1D-1FFE81022971}" dt="2022-09-19T09:31:17.335" v="129" actId="166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mod delAnim modAnim">
        <pc:chgData name="Glen Jones" userId="e846aaca-4b24-4b13-b0d0-f2308e16b284" providerId="ADAL" clId="{EC28CAB7-858E-4555-BB1D-1FFE81022971}" dt="2022-09-19T09:35:40.891" v="266" actId="14100"/>
        <pc:sldMkLst>
          <pc:docMk/>
          <pc:sldMk cId="3201718585" sldId="365"/>
        </pc:sldMkLst>
        <pc:spChg chg="del">
          <ac:chgData name="Glen Jones" userId="e846aaca-4b24-4b13-b0d0-f2308e16b284" providerId="ADAL" clId="{EC28CAB7-858E-4555-BB1D-1FFE81022971}" dt="2022-09-19T09:31:28.883" v="131" actId="478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EC28CAB7-858E-4555-BB1D-1FFE81022971}" dt="2022-09-19T09:31:28.883" v="131" actId="478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EC28CAB7-858E-4555-BB1D-1FFE81022971}" dt="2022-09-19T09:35:18.603" v="259" actId="1076"/>
          <ac:spMkLst>
            <pc:docMk/>
            <pc:sldMk cId="3201718585" sldId="365"/>
            <ac:spMk id="4" creationId="{F5E7B86A-6D8B-D590-7210-181DC2662403}"/>
          </ac:spMkLst>
        </pc:spChg>
        <pc:spChg chg="add mod">
          <ac:chgData name="Glen Jones" userId="e846aaca-4b24-4b13-b0d0-f2308e16b284" providerId="ADAL" clId="{EC28CAB7-858E-4555-BB1D-1FFE81022971}" dt="2022-09-19T09:35:18.603" v="259" actId="1076"/>
          <ac:spMkLst>
            <pc:docMk/>
            <pc:sldMk cId="3201718585" sldId="365"/>
            <ac:spMk id="6" creationId="{A913E494-D47B-7343-ADEA-4BC786E3091F}"/>
          </ac:spMkLst>
        </pc:spChg>
        <pc:spChg chg="del">
          <ac:chgData name="Glen Jones" userId="e846aaca-4b24-4b13-b0d0-f2308e16b284" providerId="ADAL" clId="{EC28CAB7-858E-4555-BB1D-1FFE81022971}" dt="2022-09-19T09:31:35.188" v="134" actId="478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EC28CAB7-858E-4555-BB1D-1FFE81022971}" dt="2022-09-19T09:31:28.883" v="131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EC28CAB7-858E-4555-BB1D-1FFE81022971}" dt="2022-09-19T09:33:20.700" v="204" actId="6549"/>
          <ac:spMkLst>
            <pc:docMk/>
            <pc:sldMk cId="3201718585" sldId="365"/>
            <ac:spMk id="19" creationId="{0BF9C730-C140-A10B-B093-F7EBA820D134}"/>
          </ac:spMkLst>
        </pc:spChg>
        <pc:spChg chg="add mod">
          <ac:chgData name="Glen Jones" userId="e846aaca-4b24-4b13-b0d0-f2308e16b284" providerId="ADAL" clId="{EC28CAB7-858E-4555-BB1D-1FFE81022971}" dt="2022-09-19T09:35:38.883" v="265" actId="1076"/>
          <ac:spMkLst>
            <pc:docMk/>
            <pc:sldMk cId="3201718585" sldId="365"/>
            <ac:spMk id="20" creationId="{DE687D27-FDD6-8F72-3D58-495B3522EFB7}"/>
          </ac:spMkLst>
        </pc:spChg>
        <pc:spChg chg="del">
          <ac:chgData name="Glen Jones" userId="e846aaca-4b24-4b13-b0d0-f2308e16b284" providerId="ADAL" clId="{EC28CAB7-858E-4555-BB1D-1FFE81022971}" dt="2022-09-19T09:31:28.883" v="131" actId="478"/>
          <ac:spMkLst>
            <pc:docMk/>
            <pc:sldMk cId="3201718585" sldId="365"/>
            <ac:spMk id="22" creationId="{57A3FA50-7EFF-600E-0326-909ABC110653}"/>
          </ac:spMkLst>
        </pc:spChg>
        <pc:spChg chg="mod">
          <ac:chgData name="Glen Jones" userId="e846aaca-4b24-4b13-b0d0-f2308e16b284" providerId="ADAL" clId="{EC28CAB7-858E-4555-BB1D-1FFE81022971}" dt="2022-09-19T09:31:48.011" v="136" actId="14100"/>
          <ac:spMkLst>
            <pc:docMk/>
            <pc:sldMk cId="3201718585" sldId="365"/>
            <ac:spMk id="33" creationId="{C0A342B6-8099-17E5-28B6-237A3F563FB1}"/>
          </ac:spMkLst>
        </pc:spChg>
        <pc:spChg chg="del">
          <ac:chgData name="Glen Jones" userId="e846aaca-4b24-4b13-b0d0-f2308e16b284" providerId="ADAL" clId="{EC28CAB7-858E-4555-BB1D-1FFE81022971}" dt="2022-09-19T09:31:31.311" v="132" actId="478"/>
          <ac:spMkLst>
            <pc:docMk/>
            <pc:sldMk cId="3201718585" sldId="365"/>
            <ac:spMk id="34" creationId="{B8F1AF4A-2862-D874-BD05-2D7331678019}"/>
          </ac:spMkLst>
        </pc:spChg>
        <pc:spChg chg="del">
          <ac:chgData name="Glen Jones" userId="e846aaca-4b24-4b13-b0d0-f2308e16b284" providerId="ADAL" clId="{EC28CAB7-858E-4555-BB1D-1FFE81022971}" dt="2022-09-19T09:31:24.943" v="130" actId="478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EC28CAB7-858E-4555-BB1D-1FFE81022971}" dt="2022-09-19T09:31:28.883" v="131" actId="478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EC28CAB7-858E-4555-BB1D-1FFE81022971}" dt="2022-09-19T09:35:18.603" v="259" actId="1076"/>
          <ac:cxnSpMkLst>
            <pc:docMk/>
            <pc:sldMk cId="3201718585" sldId="365"/>
            <ac:cxnSpMk id="9" creationId="{F92C4A50-AD99-2288-CBC7-2D9310C0F897}"/>
          </ac:cxnSpMkLst>
        </pc:cxnChg>
        <pc:cxnChg chg="del">
          <ac:chgData name="Glen Jones" userId="e846aaca-4b24-4b13-b0d0-f2308e16b284" providerId="ADAL" clId="{EC28CAB7-858E-4555-BB1D-1FFE81022971}" dt="2022-09-19T09:31:28.883" v="131" actId="478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EC28CAB7-858E-4555-BB1D-1FFE81022971}" dt="2022-09-19T09:35:18.603" v="259" actId="1076"/>
          <ac:cxnSpMkLst>
            <pc:docMk/>
            <pc:sldMk cId="3201718585" sldId="365"/>
            <ac:cxnSpMk id="12" creationId="{95427CC1-8675-1381-ED98-8152B4F726C1}"/>
          </ac:cxnSpMkLst>
        </pc:cxnChg>
        <pc:cxnChg chg="del">
          <ac:chgData name="Glen Jones" userId="e846aaca-4b24-4b13-b0d0-f2308e16b284" providerId="ADAL" clId="{EC28CAB7-858E-4555-BB1D-1FFE81022971}" dt="2022-09-19T09:31:28.883" v="131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EC28CAB7-858E-4555-BB1D-1FFE81022971}" dt="2022-09-19T09:31:28.883" v="131" actId="478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EC28CAB7-858E-4555-BB1D-1FFE81022971}" dt="2022-09-19T09:35:40.891" v="266" actId="14100"/>
          <ac:cxnSpMkLst>
            <pc:docMk/>
            <pc:sldMk cId="3201718585" sldId="365"/>
            <ac:cxnSpMk id="21" creationId="{93EDE949-E548-8342-60DC-EAA94C11D77E}"/>
          </ac:cxnSpMkLst>
        </pc:cxnChg>
        <pc:cxnChg chg="del">
          <ac:chgData name="Glen Jones" userId="e846aaca-4b24-4b13-b0d0-f2308e16b284" providerId="ADAL" clId="{EC28CAB7-858E-4555-BB1D-1FFE81022971}" dt="2022-09-19T09:31:28.883" v="131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EC28CAB7-858E-4555-BB1D-1FFE81022971}" dt="2022-09-19T09:31:28.883" v="131" actId="478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EC28CAB7-858E-4555-BB1D-1FFE81022971}" dt="2022-09-19T09:35:18.603" v="259" actId="1076"/>
          <ac:cxnSpMkLst>
            <pc:docMk/>
            <pc:sldMk cId="3201718585" sldId="365"/>
            <ac:cxnSpMk id="25" creationId="{38DD0826-A4A8-C8B0-18AD-305BF0BF94BF}"/>
          </ac:cxnSpMkLst>
        </pc:cxnChg>
        <pc:cxnChg chg="del">
          <ac:chgData name="Glen Jones" userId="e846aaca-4b24-4b13-b0d0-f2308e16b284" providerId="ADAL" clId="{EC28CAB7-858E-4555-BB1D-1FFE81022971}" dt="2022-09-19T09:31:28.883" v="131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EC28CAB7-858E-4555-BB1D-1FFE81022971}" dt="2022-09-19T09:31:28.883" v="13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EC28CAB7-858E-4555-BB1D-1FFE81022971}" dt="2022-09-19T09:41:04.653" v="525" actId="115"/>
        <pc:sldMkLst>
          <pc:docMk/>
          <pc:sldMk cId="2460677033" sldId="366"/>
        </pc:sldMkLst>
        <pc:spChg chg="del">
          <ac:chgData name="Glen Jones" userId="e846aaca-4b24-4b13-b0d0-f2308e16b284" providerId="ADAL" clId="{EC28CAB7-858E-4555-BB1D-1FFE81022971}" dt="2022-09-19T09:40:51.267" v="517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EC28CAB7-858E-4555-BB1D-1FFE81022971}" dt="2022-09-19T09:40:51.267" v="517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EC28CAB7-858E-4555-BB1D-1FFE81022971}" dt="2022-09-19T09:40:51.267" v="517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EC28CAB7-858E-4555-BB1D-1FFE81022971}" dt="2022-09-19T09:41:02.285" v="523" actId="115"/>
          <ac:spMkLst>
            <pc:docMk/>
            <pc:sldMk cId="2460677033" sldId="366"/>
            <ac:spMk id="6" creationId="{27D8F132-B3A5-D18B-95FC-DA01F18237C1}"/>
          </ac:spMkLst>
        </pc:spChg>
        <pc:spChg chg="add mod">
          <ac:chgData name="Glen Jones" userId="e846aaca-4b24-4b13-b0d0-f2308e16b284" providerId="ADAL" clId="{EC28CAB7-858E-4555-BB1D-1FFE81022971}" dt="2022-09-19T09:41:04.653" v="525" actId="115"/>
          <ac:spMkLst>
            <pc:docMk/>
            <pc:sldMk cId="2460677033" sldId="366"/>
            <ac:spMk id="7" creationId="{FE44643D-7A95-F1FF-894F-626D159BB414}"/>
          </ac:spMkLst>
        </pc:spChg>
        <pc:spChg chg="add mod">
          <ac:chgData name="Glen Jones" userId="e846aaca-4b24-4b13-b0d0-f2308e16b284" providerId="ADAL" clId="{EC28CAB7-858E-4555-BB1D-1FFE81022971}" dt="2022-09-19T09:40:59.837" v="521" actId="115"/>
          <ac:spMkLst>
            <pc:docMk/>
            <pc:sldMk cId="2460677033" sldId="366"/>
            <ac:spMk id="10" creationId="{E5C9DB7B-F5A1-FA0B-A52C-E8104857CD42}"/>
          </ac:spMkLst>
        </pc:spChg>
        <pc:picChg chg="mod">
          <ac:chgData name="Glen Jones" userId="e846aaca-4b24-4b13-b0d0-f2308e16b284" providerId="ADAL" clId="{EC28CAB7-858E-4555-BB1D-1FFE81022971}" dt="2022-09-19T09:40:57.172" v="519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del">
        <pc:chgData name="Glen Jones" userId="e846aaca-4b24-4b13-b0d0-f2308e16b284" providerId="ADAL" clId="{EC28CAB7-858E-4555-BB1D-1FFE81022971}" dt="2022-09-19T09:37:36.632" v="386" actId="47"/>
        <pc:sldMkLst>
          <pc:docMk/>
          <pc:sldMk cId="4278790944" sldId="378"/>
        </pc:sldMkLst>
      </pc:sldChg>
      <pc:sldChg chg="add del">
        <pc:chgData name="Glen Jones" userId="e846aaca-4b24-4b13-b0d0-f2308e16b284" providerId="ADAL" clId="{EC28CAB7-858E-4555-BB1D-1FFE81022971}" dt="2022-09-19T09:33:36.181" v="206"/>
        <pc:sldMkLst>
          <pc:docMk/>
          <pc:sldMk cId="539769203" sldId="379"/>
        </pc:sldMkLst>
      </pc:sldChg>
      <pc:sldChg chg="addSp delSp modSp add mod">
        <pc:chgData name="Glen Jones" userId="e846aaca-4b24-4b13-b0d0-f2308e16b284" providerId="ADAL" clId="{EC28CAB7-858E-4555-BB1D-1FFE81022971}" dt="2022-09-19T09:37:21.533" v="385" actId="20577"/>
        <pc:sldMkLst>
          <pc:docMk/>
          <pc:sldMk cId="4058423684" sldId="379"/>
        </pc:sldMkLst>
        <pc:spChg chg="add del mod">
          <ac:chgData name="Glen Jones" userId="e846aaca-4b24-4b13-b0d0-f2308e16b284" providerId="ADAL" clId="{EC28CAB7-858E-4555-BB1D-1FFE81022971}" dt="2022-09-19T09:36:14.060" v="273" actId="478"/>
          <ac:spMkLst>
            <pc:docMk/>
            <pc:sldMk cId="4058423684" sldId="379"/>
            <ac:spMk id="3" creationId="{B3F84A1B-B6A0-7DC9-C8B6-B2411C870A59}"/>
          </ac:spMkLst>
        </pc:spChg>
        <pc:spChg chg="mod">
          <ac:chgData name="Glen Jones" userId="e846aaca-4b24-4b13-b0d0-f2308e16b284" providerId="ADAL" clId="{EC28CAB7-858E-4555-BB1D-1FFE81022971}" dt="2022-09-19T09:36:43.683" v="340" actId="27636"/>
          <ac:spMkLst>
            <pc:docMk/>
            <pc:sldMk cId="4058423684" sldId="379"/>
            <ac:spMk id="4" creationId="{F5E7B86A-6D8B-D590-7210-181DC2662403}"/>
          </ac:spMkLst>
        </pc:spChg>
        <pc:spChg chg="mod">
          <ac:chgData name="Glen Jones" userId="e846aaca-4b24-4b13-b0d0-f2308e16b284" providerId="ADAL" clId="{EC28CAB7-858E-4555-BB1D-1FFE81022971}" dt="2022-09-19T09:37:07.786" v="357" actId="20577"/>
          <ac:spMkLst>
            <pc:docMk/>
            <pc:sldMk cId="4058423684" sldId="379"/>
            <ac:spMk id="6" creationId="{A913E494-D47B-7343-ADEA-4BC786E3091F}"/>
          </ac:spMkLst>
        </pc:spChg>
        <pc:spChg chg="mod">
          <ac:chgData name="Glen Jones" userId="e846aaca-4b24-4b13-b0d0-f2308e16b284" providerId="ADAL" clId="{EC28CAB7-858E-4555-BB1D-1FFE81022971}" dt="2022-09-19T09:37:21.533" v="385" actId="20577"/>
          <ac:spMkLst>
            <pc:docMk/>
            <pc:sldMk cId="4058423684" sldId="379"/>
            <ac:spMk id="20" creationId="{DE687D27-FDD6-8F72-3D58-495B3522EFB7}"/>
          </ac:spMkLst>
        </pc:spChg>
        <pc:picChg chg="del">
          <ac:chgData name="Glen Jones" userId="e846aaca-4b24-4b13-b0d0-f2308e16b284" providerId="ADAL" clId="{EC28CAB7-858E-4555-BB1D-1FFE81022971}" dt="2022-09-19T09:36:00.206" v="268" actId="478"/>
          <ac:picMkLst>
            <pc:docMk/>
            <pc:sldMk cId="4058423684" sldId="379"/>
            <ac:picMk id="5" creationId="{BA5D4FA8-9219-0D5D-103F-86E0B5CE102B}"/>
          </ac:picMkLst>
        </pc:picChg>
        <pc:picChg chg="add del mod ord">
          <ac:chgData name="Glen Jones" userId="e846aaca-4b24-4b13-b0d0-f2308e16b284" providerId="ADAL" clId="{EC28CAB7-858E-4555-BB1D-1FFE81022971}" dt="2022-09-19T09:36:10.628" v="272" actId="478"/>
          <ac:picMkLst>
            <pc:docMk/>
            <pc:sldMk cId="4058423684" sldId="379"/>
            <ac:picMk id="7" creationId="{25E7B172-0849-0A1C-4F86-D4E029766948}"/>
          </ac:picMkLst>
        </pc:picChg>
        <pc:cxnChg chg="mod">
          <ac:chgData name="Glen Jones" userId="e846aaca-4b24-4b13-b0d0-f2308e16b284" providerId="ADAL" clId="{EC28CAB7-858E-4555-BB1D-1FFE81022971}" dt="2022-09-19T09:36:53.083" v="343" actId="1076"/>
          <ac:cxnSpMkLst>
            <pc:docMk/>
            <pc:sldMk cId="4058423684" sldId="379"/>
            <ac:cxnSpMk id="9" creationId="{F92C4A50-AD99-2288-CBC7-2D9310C0F897}"/>
          </ac:cxnSpMkLst>
        </pc:cxnChg>
        <pc:cxnChg chg="mod">
          <ac:chgData name="Glen Jones" userId="e846aaca-4b24-4b13-b0d0-f2308e16b284" providerId="ADAL" clId="{EC28CAB7-858E-4555-BB1D-1FFE81022971}" dt="2022-09-19T09:36:50.747" v="342" actId="14100"/>
          <ac:cxnSpMkLst>
            <pc:docMk/>
            <pc:sldMk cId="4058423684" sldId="379"/>
            <ac:cxnSpMk id="12" creationId="{95427CC1-8675-1381-ED98-8152B4F726C1}"/>
          </ac:cxnSpMkLst>
        </pc:cxnChg>
        <pc:cxnChg chg="mod">
          <ac:chgData name="Glen Jones" userId="e846aaca-4b24-4b13-b0d0-f2308e16b284" providerId="ADAL" clId="{EC28CAB7-858E-4555-BB1D-1FFE81022971}" dt="2022-09-19T09:37:02.244" v="346" actId="14100"/>
          <ac:cxnSpMkLst>
            <pc:docMk/>
            <pc:sldMk cId="4058423684" sldId="379"/>
            <ac:cxnSpMk id="25" creationId="{38DD0826-A4A8-C8B0-18AD-305BF0BF94BF}"/>
          </ac:cxnSpMkLst>
        </pc:cxn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6B9B144F-AF7F-4C0B-912B-21752A84ACF8}"/>
    <pc:docChg chg="undo custSel delSld modSld">
      <pc:chgData name="Glen Jones" userId="e846aaca-4b24-4b13-b0d0-f2308e16b284" providerId="ADAL" clId="{6B9B144F-AF7F-4C0B-912B-21752A84ACF8}" dt="2023-08-21T13:41:41.069" v="64" actId="47"/>
      <pc:docMkLst>
        <pc:docMk/>
      </pc:docMkLst>
      <pc:sldChg chg="modSp">
        <pc:chgData name="Glen Jones" userId="e846aaca-4b24-4b13-b0d0-f2308e16b284" providerId="ADAL" clId="{6B9B144F-AF7F-4C0B-912B-21752A84ACF8}" dt="2023-08-21T13:33:54.075" v="1" actId="20577"/>
        <pc:sldMkLst>
          <pc:docMk/>
          <pc:sldMk cId="2861103671" sldId="363"/>
        </pc:sldMkLst>
        <pc:spChg chg="mod">
          <ac:chgData name="Glen Jones" userId="e846aaca-4b24-4b13-b0d0-f2308e16b284" providerId="ADAL" clId="{6B9B144F-AF7F-4C0B-912B-21752A84ACF8}" dt="2023-08-21T13:33:54.075" v="1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modSp mod modAnim">
        <pc:chgData name="Glen Jones" userId="e846aaca-4b24-4b13-b0d0-f2308e16b284" providerId="ADAL" clId="{6B9B144F-AF7F-4C0B-912B-21752A84ACF8}" dt="2023-08-21T13:40:10.872" v="62" actId="962"/>
        <pc:sldMkLst>
          <pc:docMk/>
          <pc:sldMk cId="2460677033" sldId="366"/>
        </pc:sldMkLst>
        <pc:spChg chg="mod">
          <ac:chgData name="Glen Jones" userId="e846aaca-4b24-4b13-b0d0-f2308e16b284" providerId="ADAL" clId="{6B9B144F-AF7F-4C0B-912B-21752A84ACF8}" dt="2023-08-21T13:37:42.002" v="27" actId="14100"/>
          <ac:spMkLst>
            <pc:docMk/>
            <pc:sldMk cId="2460677033" sldId="366"/>
            <ac:spMk id="3" creationId="{886621DB-8525-04A9-C804-3A2792A7B41F}"/>
          </ac:spMkLst>
        </pc:spChg>
        <pc:spChg chg="add mod">
          <ac:chgData name="Glen Jones" userId="e846aaca-4b24-4b13-b0d0-f2308e16b284" providerId="ADAL" clId="{6B9B144F-AF7F-4C0B-912B-21752A84ACF8}" dt="2023-08-21T13:40:10.872" v="62" actId="962"/>
          <ac:spMkLst>
            <pc:docMk/>
            <pc:sldMk cId="2460677033" sldId="366"/>
            <ac:spMk id="4" creationId="{EBDAAE12-3B40-8335-4625-F407F7F3C91F}"/>
          </ac:spMkLst>
        </pc:spChg>
        <pc:spChg chg="add mod">
          <ac:chgData name="Glen Jones" userId="e846aaca-4b24-4b13-b0d0-f2308e16b284" providerId="ADAL" clId="{6B9B144F-AF7F-4C0B-912B-21752A84ACF8}" dt="2023-08-21T13:38:28.654" v="34" actId="962"/>
          <ac:spMkLst>
            <pc:docMk/>
            <pc:sldMk cId="2460677033" sldId="366"/>
            <ac:spMk id="5" creationId="{6EC0DF7D-27BC-11B0-9678-B26C26CE8551}"/>
          </ac:spMkLst>
        </pc:spChg>
        <pc:spChg chg="add mod">
          <ac:chgData name="Glen Jones" userId="e846aaca-4b24-4b13-b0d0-f2308e16b284" providerId="ADAL" clId="{6B9B144F-AF7F-4C0B-912B-21752A84ACF8}" dt="2023-08-21T13:39:01.489" v="41" actId="962"/>
          <ac:spMkLst>
            <pc:docMk/>
            <pc:sldMk cId="2460677033" sldId="366"/>
            <ac:spMk id="6" creationId="{7E8F6753-DD71-BE22-B3DA-AEBBA4E00E85}"/>
          </ac:spMkLst>
        </pc:spChg>
        <pc:spChg chg="add mod">
          <ac:chgData name="Glen Jones" userId="e846aaca-4b24-4b13-b0d0-f2308e16b284" providerId="ADAL" clId="{6B9B144F-AF7F-4C0B-912B-21752A84ACF8}" dt="2023-08-21T13:39:29.505" v="50" actId="1076"/>
          <ac:spMkLst>
            <pc:docMk/>
            <pc:sldMk cId="2460677033" sldId="366"/>
            <ac:spMk id="7" creationId="{FB1D54FB-4A8C-88E8-55AF-E12DADC55222}"/>
          </ac:spMkLst>
        </pc:spChg>
        <pc:spChg chg="add mod">
          <ac:chgData name="Glen Jones" userId="e846aaca-4b24-4b13-b0d0-f2308e16b284" providerId="ADAL" clId="{6B9B144F-AF7F-4C0B-912B-21752A84ACF8}" dt="2023-08-21T13:39:55.168" v="59" actId="1076"/>
          <ac:spMkLst>
            <pc:docMk/>
            <pc:sldMk cId="2460677033" sldId="366"/>
            <ac:spMk id="10" creationId="{564F8652-2AF3-8B90-68AD-227684073863}"/>
          </ac:spMkLst>
        </pc:spChg>
      </pc:sldChg>
      <pc:sldChg chg="modAnim">
        <pc:chgData name="Glen Jones" userId="e846aaca-4b24-4b13-b0d0-f2308e16b284" providerId="ADAL" clId="{6B9B144F-AF7F-4C0B-912B-21752A84ACF8}" dt="2023-08-21T13:34:57.667" v="3"/>
        <pc:sldMkLst>
          <pc:docMk/>
          <pc:sldMk cId="632119692" sldId="380"/>
        </pc:sldMkLst>
      </pc:sldChg>
      <pc:sldChg chg="del">
        <pc:chgData name="Glen Jones" userId="e846aaca-4b24-4b13-b0d0-f2308e16b284" providerId="ADAL" clId="{6B9B144F-AF7F-4C0B-912B-21752A84ACF8}" dt="2023-08-21T13:41:31.863" v="63" actId="47"/>
        <pc:sldMkLst>
          <pc:docMk/>
          <pc:sldMk cId="3288370990" sldId="386"/>
        </pc:sldMkLst>
      </pc:sldChg>
      <pc:sldChg chg="modSp del mod modAnim">
        <pc:chgData name="Glen Jones" userId="e846aaca-4b24-4b13-b0d0-f2308e16b284" providerId="ADAL" clId="{6B9B144F-AF7F-4C0B-912B-21752A84ACF8}" dt="2023-08-21T13:41:41.069" v="64" actId="47"/>
        <pc:sldMkLst>
          <pc:docMk/>
          <pc:sldMk cId="3680348479" sldId="387"/>
        </pc:sldMkLst>
        <pc:spChg chg="mod">
          <ac:chgData name="Glen Jones" userId="e846aaca-4b24-4b13-b0d0-f2308e16b284" providerId="ADAL" clId="{6B9B144F-AF7F-4C0B-912B-21752A84ACF8}" dt="2023-08-21T13:35:59.832" v="4" actId="1076"/>
          <ac:spMkLst>
            <pc:docMk/>
            <pc:sldMk cId="3680348479" sldId="387"/>
            <ac:spMk id="10" creationId="{26FB194F-348D-699A-3A2B-89C787CD3125}"/>
          </ac:spMkLst>
        </pc:spChg>
        <pc:picChg chg="mod">
          <ac:chgData name="Glen Jones" userId="e846aaca-4b24-4b13-b0d0-f2308e16b284" providerId="ADAL" clId="{6B9B144F-AF7F-4C0B-912B-21752A84ACF8}" dt="2023-08-21T13:36:05.775" v="6" actId="1076"/>
          <ac:picMkLst>
            <pc:docMk/>
            <pc:sldMk cId="3680348479" sldId="387"/>
            <ac:picMk id="5" creationId="{24D54B5C-885F-C120-9799-69F9251E3AB4}"/>
          </ac:picMkLst>
        </pc:pic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74EC3-507A-FB4C-5284-053B89E64411}"/>
              </a:ext>
            </a:extLst>
          </p:cNvPr>
          <p:cNvSpPr txBox="1"/>
          <p:nvPr/>
        </p:nvSpPr>
        <p:spPr>
          <a:xfrm>
            <a:off x="393813" y="320898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Adverbs of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63665-9C33-7788-F827-14102A646113}"/>
              </a:ext>
            </a:extLst>
          </p:cNvPr>
          <p:cNvSpPr txBox="1"/>
          <p:nvPr/>
        </p:nvSpPr>
        <p:spPr>
          <a:xfrm>
            <a:off x="393813" y="1687787"/>
            <a:ext cx="2839073" cy="228147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Soon,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Yesterday,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Every day,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Often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6F91D-3677-E434-091C-BC50576C6867}"/>
              </a:ext>
            </a:extLst>
          </p:cNvPr>
          <p:cNvSpPr txBox="1"/>
          <p:nvPr/>
        </p:nvSpPr>
        <p:spPr>
          <a:xfrm>
            <a:off x="3626699" y="351879"/>
            <a:ext cx="8171488" cy="173664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rgbClr val="FFFF00"/>
                </a:solidFill>
              </a:rPr>
              <a:t>Adverbs of time </a:t>
            </a:r>
            <a:r>
              <a:rPr lang="en-GB" sz="3200" dirty="0">
                <a:solidFill>
                  <a:schemeClr val="bg1"/>
                </a:solidFill>
              </a:rPr>
              <a:t>tell you </a:t>
            </a:r>
            <a:r>
              <a:rPr lang="en-GB" sz="3200" b="1" u="sng" dirty="0">
                <a:solidFill>
                  <a:schemeClr val="bg1"/>
                </a:solidFill>
              </a:rPr>
              <a:t>when</a:t>
            </a:r>
            <a:r>
              <a:rPr lang="en-GB" sz="3200" dirty="0">
                <a:solidFill>
                  <a:schemeClr val="bg1"/>
                </a:solidFill>
              </a:rPr>
              <a:t> the </a:t>
            </a:r>
            <a:r>
              <a:rPr lang="en-GB" sz="3200" u="sng" dirty="0">
                <a:solidFill>
                  <a:srgbClr val="FFFF00"/>
                </a:solidFill>
              </a:rPr>
              <a:t>verb</a:t>
            </a:r>
            <a:r>
              <a:rPr lang="en-GB" sz="3200" dirty="0">
                <a:solidFill>
                  <a:schemeClr val="bg1"/>
                </a:solidFill>
              </a:rPr>
              <a:t> happened, how long it happened for or how often it happens.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0340C3-D75A-3525-8771-FC877E5CA694}"/>
              </a:ext>
            </a:extLst>
          </p:cNvPr>
          <p:cNvSpPr txBox="1"/>
          <p:nvPr/>
        </p:nvSpPr>
        <p:spPr>
          <a:xfrm>
            <a:off x="3626699" y="2751279"/>
            <a:ext cx="8171488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Can you think of a sentence that uses an adverb of time?</a:t>
            </a:r>
          </a:p>
        </p:txBody>
      </p:sp>
    </p:spTree>
    <p:extLst>
      <p:ext uri="{BB962C8B-B14F-4D97-AF65-F5344CB8AC3E}">
        <p14:creationId xmlns:p14="http://schemas.microsoft.com/office/powerpoint/2010/main" val="38650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74EC3-507A-FB4C-5284-053B89E64411}"/>
              </a:ext>
            </a:extLst>
          </p:cNvPr>
          <p:cNvSpPr txBox="1"/>
          <p:nvPr/>
        </p:nvSpPr>
        <p:spPr>
          <a:xfrm>
            <a:off x="393813" y="320898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Adverbs of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63665-9C33-7788-F827-14102A646113}"/>
              </a:ext>
            </a:extLst>
          </p:cNvPr>
          <p:cNvSpPr txBox="1"/>
          <p:nvPr/>
        </p:nvSpPr>
        <p:spPr>
          <a:xfrm>
            <a:off x="393813" y="1687787"/>
            <a:ext cx="2839073" cy="228147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Soon,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Yesterday,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Every day,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Often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530AD8-9135-D046-A669-BB1766FB2AEE}"/>
              </a:ext>
            </a:extLst>
          </p:cNvPr>
          <p:cNvSpPr txBox="1"/>
          <p:nvPr/>
        </p:nvSpPr>
        <p:spPr>
          <a:xfrm>
            <a:off x="3626699" y="1687787"/>
            <a:ext cx="8171488" cy="64698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will be playing football soon.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E08CE-E05D-4A5A-EFF9-A44BB9DAA47D}"/>
              </a:ext>
            </a:extLst>
          </p:cNvPr>
          <p:cNvSpPr txBox="1"/>
          <p:nvPr/>
        </p:nvSpPr>
        <p:spPr>
          <a:xfrm>
            <a:off x="3626699" y="3311907"/>
            <a:ext cx="8171488" cy="64698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play football often.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213B9-BD49-D1EC-62CA-47E01F773A49}"/>
              </a:ext>
            </a:extLst>
          </p:cNvPr>
          <p:cNvSpPr txBox="1"/>
          <p:nvPr/>
        </p:nvSpPr>
        <p:spPr>
          <a:xfrm>
            <a:off x="3626699" y="4846720"/>
            <a:ext cx="8171488" cy="64698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played football yesterday.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C600C-5515-A567-59E0-96B68BC363E4}"/>
              </a:ext>
            </a:extLst>
          </p:cNvPr>
          <p:cNvSpPr txBox="1"/>
          <p:nvPr/>
        </p:nvSpPr>
        <p:spPr>
          <a:xfrm>
            <a:off x="3626699" y="351879"/>
            <a:ext cx="8171488" cy="64698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Can you spot the adverb of time?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83049-D182-7AE8-8640-96A581E30CD2}"/>
              </a:ext>
            </a:extLst>
          </p:cNvPr>
          <p:cNvSpPr txBox="1"/>
          <p:nvPr/>
        </p:nvSpPr>
        <p:spPr>
          <a:xfrm>
            <a:off x="3626699" y="1687787"/>
            <a:ext cx="8171488" cy="64698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will be playing football </a:t>
            </a:r>
            <a:r>
              <a:rPr lang="en-GB" sz="3200" b="1" u="sng" dirty="0">
                <a:solidFill>
                  <a:srgbClr val="FFFF00"/>
                </a:solidFill>
              </a:rPr>
              <a:t>soon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BF7B3E3-A429-7FC1-DEF2-A8F6A64921C8}"/>
              </a:ext>
            </a:extLst>
          </p:cNvPr>
          <p:cNvSpPr/>
          <p:nvPr/>
        </p:nvSpPr>
        <p:spPr>
          <a:xfrm rot="16200000">
            <a:off x="9589295" y="2393156"/>
            <a:ext cx="890587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696D0-3CFF-8E61-A000-FB369E8C2712}"/>
              </a:ext>
            </a:extLst>
          </p:cNvPr>
          <p:cNvSpPr txBox="1"/>
          <p:nvPr/>
        </p:nvSpPr>
        <p:spPr>
          <a:xfrm>
            <a:off x="3626699" y="3308432"/>
            <a:ext cx="8171488" cy="64698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play football </a:t>
            </a:r>
            <a:r>
              <a:rPr lang="en-GB" sz="3200" b="1" u="sng" dirty="0">
                <a:solidFill>
                  <a:srgbClr val="FFFF00"/>
                </a:solidFill>
              </a:rPr>
              <a:t>often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AF22F99-B946-8516-94E4-C048684A2172}"/>
              </a:ext>
            </a:extLst>
          </p:cNvPr>
          <p:cNvSpPr/>
          <p:nvPr/>
        </p:nvSpPr>
        <p:spPr>
          <a:xfrm rot="16200000">
            <a:off x="8589171" y="4012406"/>
            <a:ext cx="890587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369E87-DF91-4861-1ECF-00B79C2CDBF3}"/>
              </a:ext>
            </a:extLst>
          </p:cNvPr>
          <p:cNvSpPr txBox="1"/>
          <p:nvPr/>
        </p:nvSpPr>
        <p:spPr>
          <a:xfrm>
            <a:off x="3626699" y="4850143"/>
            <a:ext cx="8171488" cy="64698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played football </a:t>
            </a:r>
            <a:r>
              <a:rPr lang="en-GB" sz="3200" b="1" u="sng" dirty="0">
                <a:solidFill>
                  <a:srgbClr val="FFFF00"/>
                </a:solidFill>
              </a:rPr>
              <a:t>yesterday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A204066-1685-D5D6-E538-45509FBFEC82}"/>
              </a:ext>
            </a:extLst>
          </p:cNvPr>
          <p:cNvSpPr/>
          <p:nvPr/>
        </p:nvSpPr>
        <p:spPr>
          <a:xfrm rot="16200000">
            <a:off x="8779670" y="5583085"/>
            <a:ext cx="890587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animBg="1"/>
      <p:bldP spid="6" grpId="0" animBg="1"/>
      <p:bldP spid="7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CC7772-8132-6D82-F2F6-26D1F5EDCC5B}"/>
              </a:ext>
            </a:extLst>
          </p:cNvPr>
          <p:cNvSpPr txBox="1"/>
          <p:nvPr/>
        </p:nvSpPr>
        <p:spPr>
          <a:xfrm>
            <a:off x="448355" y="352981"/>
            <a:ext cx="2839073" cy="11918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Adverbs of cause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F6AE7-E5B0-7B52-D83E-D46BFF762E53}"/>
              </a:ext>
            </a:extLst>
          </p:cNvPr>
          <p:cNvSpPr txBox="1"/>
          <p:nvPr/>
        </p:nvSpPr>
        <p:spPr>
          <a:xfrm>
            <a:off x="448355" y="1675323"/>
            <a:ext cx="2839073" cy="228147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Because,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As,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However,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So that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8AA73-5492-79D6-897B-A83ADA92B01C}"/>
              </a:ext>
            </a:extLst>
          </p:cNvPr>
          <p:cNvSpPr txBox="1"/>
          <p:nvPr/>
        </p:nvSpPr>
        <p:spPr>
          <a:xfrm>
            <a:off x="3626699" y="351879"/>
            <a:ext cx="8171488" cy="1191816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rgbClr val="FFFF00"/>
                </a:solidFill>
              </a:rPr>
              <a:t>Adverbs of cause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tell you </a:t>
            </a:r>
            <a:r>
              <a:rPr lang="en-GB" sz="3200" b="1" dirty="0">
                <a:solidFill>
                  <a:srgbClr val="FFFF00"/>
                </a:solidFill>
              </a:rPr>
              <a:t>why </a:t>
            </a:r>
            <a:r>
              <a:rPr lang="en-GB" sz="3200" dirty="0">
                <a:solidFill>
                  <a:schemeClr val="bg1"/>
                </a:solidFill>
              </a:rPr>
              <a:t>the </a:t>
            </a:r>
            <a:r>
              <a:rPr lang="en-GB" sz="3200" u="sng" dirty="0">
                <a:solidFill>
                  <a:srgbClr val="FFFF00"/>
                </a:solidFill>
              </a:rPr>
              <a:t>verb</a:t>
            </a:r>
            <a:r>
              <a:rPr lang="en-GB" sz="3200" dirty="0">
                <a:solidFill>
                  <a:schemeClr val="bg1"/>
                </a:solidFill>
              </a:rPr>
              <a:t> happened.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64CF8-18B7-E8BE-259F-DD549A23A060}"/>
              </a:ext>
            </a:extLst>
          </p:cNvPr>
          <p:cNvSpPr txBox="1"/>
          <p:nvPr/>
        </p:nvSpPr>
        <p:spPr>
          <a:xfrm>
            <a:off x="3626699" y="2751279"/>
            <a:ext cx="8171488" cy="1191816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Can you think of a sentence that uses an </a:t>
            </a:r>
            <a:r>
              <a:rPr lang="en-GB" sz="3200" u="sng" dirty="0">
                <a:solidFill>
                  <a:srgbClr val="FFFF00"/>
                </a:solidFill>
              </a:rPr>
              <a:t>adverb of cause</a:t>
            </a:r>
            <a:r>
              <a:rPr lang="en-GB" sz="3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449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530AD8-9135-D046-A669-BB1766FB2AEE}"/>
              </a:ext>
            </a:extLst>
          </p:cNvPr>
          <p:cNvSpPr txBox="1"/>
          <p:nvPr/>
        </p:nvSpPr>
        <p:spPr>
          <a:xfrm>
            <a:off x="3626699" y="1687787"/>
            <a:ext cx="8171488" cy="646986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play football because I like to.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E08CE-E05D-4A5A-EFF9-A44BB9DAA47D}"/>
              </a:ext>
            </a:extLst>
          </p:cNvPr>
          <p:cNvSpPr txBox="1"/>
          <p:nvPr/>
        </p:nvSpPr>
        <p:spPr>
          <a:xfrm>
            <a:off x="3626699" y="3311907"/>
            <a:ext cx="8171488" cy="646986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play football so that I improve.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213B9-BD49-D1EC-62CA-47E01F773A49}"/>
              </a:ext>
            </a:extLst>
          </p:cNvPr>
          <p:cNvSpPr txBox="1"/>
          <p:nvPr/>
        </p:nvSpPr>
        <p:spPr>
          <a:xfrm>
            <a:off x="235818" y="4846720"/>
            <a:ext cx="11562369" cy="62996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100" dirty="0">
                <a:solidFill>
                  <a:schemeClr val="bg1"/>
                </a:solidFill>
              </a:rPr>
              <a:t>I played football, however, I would like to play cricket.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C600C-5515-A567-59E0-96B68BC363E4}"/>
              </a:ext>
            </a:extLst>
          </p:cNvPr>
          <p:cNvSpPr txBox="1"/>
          <p:nvPr/>
        </p:nvSpPr>
        <p:spPr>
          <a:xfrm>
            <a:off x="3626699" y="351879"/>
            <a:ext cx="8171488" cy="646986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Can you spot the adverb of cause?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83049-D182-7AE8-8640-96A581E30CD2}"/>
              </a:ext>
            </a:extLst>
          </p:cNvPr>
          <p:cNvSpPr txBox="1"/>
          <p:nvPr/>
        </p:nvSpPr>
        <p:spPr>
          <a:xfrm>
            <a:off x="3626699" y="1688538"/>
            <a:ext cx="8171488" cy="646986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play football </a:t>
            </a:r>
            <a:r>
              <a:rPr lang="en-GB" sz="3200" b="1" u="sng" dirty="0">
                <a:solidFill>
                  <a:srgbClr val="FFFF00"/>
                </a:solidFill>
              </a:rPr>
              <a:t>because</a:t>
            </a:r>
            <a:r>
              <a:rPr lang="en-GB" sz="3200" dirty="0">
                <a:solidFill>
                  <a:schemeClr val="bg1"/>
                </a:solidFill>
              </a:rPr>
              <a:t> I like to.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BF7B3E3-A429-7FC1-DEF2-A8F6A64921C8}"/>
              </a:ext>
            </a:extLst>
          </p:cNvPr>
          <p:cNvSpPr/>
          <p:nvPr/>
        </p:nvSpPr>
        <p:spPr>
          <a:xfrm rot="16200000">
            <a:off x="7728410" y="2454190"/>
            <a:ext cx="890587" cy="533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696D0-3CFF-8E61-A000-FB369E8C2712}"/>
              </a:ext>
            </a:extLst>
          </p:cNvPr>
          <p:cNvSpPr txBox="1"/>
          <p:nvPr/>
        </p:nvSpPr>
        <p:spPr>
          <a:xfrm>
            <a:off x="3653970" y="3311907"/>
            <a:ext cx="8171488" cy="646986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play football </a:t>
            </a:r>
            <a:r>
              <a:rPr lang="en-GB" sz="3200" b="1" u="sng" dirty="0">
                <a:solidFill>
                  <a:srgbClr val="FFFF00"/>
                </a:solidFill>
              </a:rPr>
              <a:t>so that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I improve.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AF22F99-B946-8516-94E4-C048684A2172}"/>
              </a:ext>
            </a:extLst>
          </p:cNvPr>
          <p:cNvSpPr/>
          <p:nvPr/>
        </p:nvSpPr>
        <p:spPr>
          <a:xfrm rot="16200000">
            <a:off x="7728410" y="4044071"/>
            <a:ext cx="890587" cy="533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369E87-DF91-4861-1ECF-00B79C2CDBF3}"/>
              </a:ext>
            </a:extLst>
          </p:cNvPr>
          <p:cNvSpPr txBox="1"/>
          <p:nvPr/>
        </p:nvSpPr>
        <p:spPr>
          <a:xfrm>
            <a:off x="235819" y="4831997"/>
            <a:ext cx="11798186" cy="62996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100" dirty="0">
                <a:solidFill>
                  <a:schemeClr val="bg1"/>
                </a:solidFill>
              </a:rPr>
              <a:t>I played football, </a:t>
            </a:r>
            <a:r>
              <a:rPr lang="en-GB" sz="3100" b="1" u="sng" dirty="0">
                <a:solidFill>
                  <a:srgbClr val="FFFF00"/>
                </a:solidFill>
              </a:rPr>
              <a:t>however</a:t>
            </a:r>
            <a:r>
              <a:rPr lang="en-GB" sz="3100" dirty="0">
                <a:solidFill>
                  <a:schemeClr val="bg1"/>
                </a:solidFill>
              </a:rPr>
              <a:t>, I would like to play cricket.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A204066-1685-D5D6-E538-45509FBFEC82}"/>
              </a:ext>
            </a:extLst>
          </p:cNvPr>
          <p:cNvSpPr/>
          <p:nvPr/>
        </p:nvSpPr>
        <p:spPr>
          <a:xfrm rot="16200000">
            <a:off x="4533980" y="5559941"/>
            <a:ext cx="890587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513B6-9032-8017-E221-7AFFEEA9F3FF}"/>
              </a:ext>
            </a:extLst>
          </p:cNvPr>
          <p:cNvSpPr txBox="1"/>
          <p:nvPr/>
        </p:nvSpPr>
        <p:spPr>
          <a:xfrm>
            <a:off x="448355" y="352981"/>
            <a:ext cx="2839073" cy="11918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Adverbs of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7F5AF9-5C13-52E7-4A18-3A50F3F0597F}"/>
              </a:ext>
            </a:extLst>
          </p:cNvPr>
          <p:cNvSpPr txBox="1"/>
          <p:nvPr/>
        </p:nvSpPr>
        <p:spPr>
          <a:xfrm>
            <a:off x="448355" y="1675323"/>
            <a:ext cx="2839073" cy="228147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Because,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As,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However,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So that</a:t>
            </a:r>
          </a:p>
        </p:txBody>
      </p:sp>
    </p:spTree>
    <p:extLst>
      <p:ext uri="{BB962C8B-B14F-4D97-AF65-F5344CB8AC3E}">
        <p14:creationId xmlns:p14="http://schemas.microsoft.com/office/powerpoint/2010/main" val="6487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animBg="1"/>
      <p:bldP spid="6" grpId="0" animBg="1"/>
      <p:bldP spid="7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five adverbs. Can you tell if they are adverbs of time, place or cause?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040" y="2446162"/>
            <a:ext cx="2901076" cy="33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 defTabSz="442913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Later</a:t>
            </a:r>
          </a:p>
          <a:p>
            <a:pPr marL="514350" indent="-514350" defTabSz="442913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Consequently</a:t>
            </a:r>
          </a:p>
          <a:p>
            <a:pPr marL="514350" indent="-514350" defTabSz="442913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Today</a:t>
            </a:r>
          </a:p>
          <a:p>
            <a:pPr marL="514350" indent="-514350" defTabSz="442913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Nearby</a:t>
            </a:r>
          </a:p>
          <a:p>
            <a:pPr marL="514350" indent="-514350" defTabSz="442913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Everywhere	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21" y="2652500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619077" y="2324644"/>
            <a:ext cx="7157167" cy="4136993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636856" y="2324644"/>
            <a:ext cx="7172388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many did you get correct?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96" y="2633264"/>
            <a:ext cx="2802563" cy="3489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621DB-8525-04A9-C804-3A2792A7B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890" y="2409057"/>
            <a:ext cx="3101684" cy="33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 defTabSz="442913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Later</a:t>
            </a:r>
            <a:endParaRPr lang="en-GB" altLang="en-US" sz="2800" u="sng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 marL="514350" indent="-514350" defTabSz="442913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Consequently</a:t>
            </a:r>
          </a:p>
          <a:p>
            <a:pPr marL="514350" indent="-514350" defTabSz="442913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Today</a:t>
            </a:r>
          </a:p>
          <a:p>
            <a:pPr marL="514350" indent="-514350" defTabSz="442913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Nearby</a:t>
            </a:r>
          </a:p>
          <a:p>
            <a:pPr marL="514350" indent="-514350" defTabSz="442913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Everywhere</a:t>
            </a:r>
          </a:p>
        </p:txBody>
      </p:sp>
      <p:sp>
        <p:nvSpPr>
          <p:cNvPr id="4" name="later">
            <a:extLst>
              <a:ext uri="{FF2B5EF4-FFF2-40B4-BE49-F238E27FC236}">
                <a16:creationId xmlns:a16="http://schemas.microsoft.com/office/drawing/2014/main" id="{EBDAAE12-3B40-8335-4625-F407F7F3C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064" y="2437164"/>
            <a:ext cx="5777363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= adverb of </a:t>
            </a:r>
            <a:r>
              <a:rPr lang="en-GB" altLang="en-US" sz="2800" u="sng" dirty="0">
                <a:solidFill>
                  <a:schemeClr val="tx1"/>
                </a:solidFill>
                <a:latin typeface="Andika" panose="02000000000000000000" pitchFamily="2" charset="0"/>
              </a:rPr>
              <a:t>time</a:t>
            </a:r>
          </a:p>
        </p:txBody>
      </p:sp>
      <p:sp>
        <p:nvSpPr>
          <p:cNvPr id="5" name="Cons">
            <a:extLst>
              <a:ext uri="{FF2B5EF4-FFF2-40B4-BE49-F238E27FC236}">
                <a16:creationId xmlns:a16="http://schemas.microsoft.com/office/drawing/2014/main" id="{6EC0DF7D-27BC-11B0-9678-B26C26CE8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227" y="2451955"/>
            <a:ext cx="5777363" cy="13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= adverb of </a:t>
            </a:r>
            <a:r>
              <a:rPr lang="en-GB" altLang="en-US" sz="2800" u="sng" dirty="0">
                <a:solidFill>
                  <a:schemeClr val="tx1"/>
                </a:solidFill>
                <a:latin typeface="Andika" panose="02000000000000000000" pitchFamily="2" charset="0"/>
              </a:rPr>
              <a:t>cause</a:t>
            </a: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  <p:sp>
        <p:nvSpPr>
          <p:cNvPr id="6" name="today">
            <a:extLst>
              <a:ext uri="{FF2B5EF4-FFF2-40B4-BE49-F238E27FC236}">
                <a16:creationId xmlns:a16="http://schemas.microsoft.com/office/drawing/2014/main" id="{7E8F6753-DD71-BE22-B3DA-AEBBA4E00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484" y="2409057"/>
            <a:ext cx="5777363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= adverb of </a:t>
            </a:r>
            <a:r>
              <a:rPr lang="en-GB" altLang="en-US" sz="2800" u="sng" dirty="0">
                <a:solidFill>
                  <a:schemeClr val="tx1"/>
                </a:solidFill>
                <a:latin typeface="Andika" panose="02000000000000000000" pitchFamily="2" charset="0"/>
              </a:rPr>
              <a:t>time</a:t>
            </a: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  <p:sp>
        <p:nvSpPr>
          <p:cNvPr id="7" name="nearby">
            <a:extLst>
              <a:ext uri="{FF2B5EF4-FFF2-40B4-BE49-F238E27FC236}">
                <a16:creationId xmlns:a16="http://schemas.microsoft.com/office/drawing/2014/main" id="{FB1D54FB-4A8C-88E8-55AF-E12DADC55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038" y="2432029"/>
            <a:ext cx="5777363" cy="26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= adverb of </a:t>
            </a:r>
            <a:r>
              <a:rPr lang="en-GB" altLang="en-US" sz="2800" u="sng" dirty="0">
                <a:solidFill>
                  <a:schemeClr val="tx1"/>
                </a:solidFill>
                <a:latin typeface="Andika" panose="02000000000000000000" pitchFamily="2" charset="0"/>
              </a:rPr>
              <a:t>place</a:t>
            </a: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  <p:sp>
        <p:nvSpPr>
          <p:cNvPr id="10" name="everywehere">
            <a:extLst>
              <a:ext uri="{FF2B5EF4-FFF2-40B4-BE49-F238E27FC236}">
                <a16:creationId xmlns:a16="http://schemas.microsoft.com/office/drawing/2014/main" id="{564F8652-2AF3-8B90-68AD-22768407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083" y="2426086"/>
            <a:ext cx="5777363" cy="33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= adverb of </a:t>
            </a:r>
            <a:r>
              <a:rPr lang="en-GB" altLang="en-US" sz="2800" u="sng" dirty="0">
                <a:solidFill>
                  <a:schemeClr val="tx1"/>
                </a:solidFill>
                <a:latin typeface="Andika" panose="02000000000000000000" pitchFamily="2" charset="0"/>
              </a:rPr>
              <a:t>place</a:t>
            </a: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124043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remember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997478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F23CBF-1331-A53A-1008-F7698E0DD583}"/>
              </a:ext>
            </a:extLst>
          </p:cNvPr>
          <p:cNvSpPr txBox="1">
            <a:spLocks/>
          </p:cNvSpPr>
          <p:nvPr/>
        </p:nvSpPr>
        <p:spPr>
          <a:xfrm>
            <a:off x="1021238" y="5185150"/>
            <a:ext cx="10216530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usually end in the suffix “</a:t>
            </a:r>
            <a:r>
              <a:rPr lang="en-GB" sz="28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1224 -0.31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24353" y="212891"/>
            <a:ext cx="11377035" cy="117256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sentence?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E7B86A-6D8B-D590-7210-181DC2662403}"/>
              </a:ext>
            </a:extLst>
          </p:cNvPr>
          <p:cNvSpPr txBox="1">
            <a:spLocks/>
          </p:cNvSpPr>
          <p:nvPr/>
        </p:nvSpPr>
        <p:spPr>
          <a:xfrm>
            <a:off x="1616363" y="3712083"/>
            <a:ext cx="8959273" cy="91648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sat quietly in the rocket.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3E494-D47B-7343-ADEA-4BC786E3091F}"/>
              </a:ext>
            </a:extLst>
          </p:cNvPr>
          <p:cNvSpPr txBox="1"/>
          <p:nvPr/>
        </p:nvSpPr>
        <p:spPr>
          <a:xfrm>
            <a:off x="2831021" y="5486703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“sat” is the verb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2C4A50-AD99-2288-CBC7-2D9310C0F897}"/>
              </a:ext>
            </a:extLst>
          </p:cNvPr>
          <p:cNvCxnSpPr>
            <a:cxnSpLocks/>
          </p:cNvCxnSpPr>
          <p:nvPr/>
        </p:nvCxnSpPr>
        <p:spPr>
          <a:xfrm flipV="1">
            <a:off x="4148705" y="4495052"/>
            <a:ext cx="0" cy="9745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427CC1-8675-1381-ED98-8152B4F726C1}"/>
              </a:ext>
            </a:extLst>
          </p:cNvPr>
          <p:cNvCxnSpPr>
            <a:cxnSpLocks/>
          </p:cNvCxnSpPr>
          <p:nvPr/>
        </p:nvCxnSpPr>
        <p:spPr>
          <a:xfrm>
            <a:off x="3722255" y="4439331"/>
            <a:ext cx="78509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BF9C730-C140-A10B-B093-F7EBA820D134}"/>
              </a:ext>
            </a:extLst>
          </p:cNvPr>
          <p:cNvSpPr txBox="1">
            <a:spLocks/>
          </p:cNvSpPr>
          <p:nvPr/>
        </p:nvSpPr>
        <p:spPr>
          <a:xfrm>
            <a:off x="324352" y="212891"/>
            <a:ext cx="11377035" cy="117256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sentence?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687D27-FDD6-8F72-3D58-495B3522EFB7}"/>
              </a:ext>
            </a:extLst>
          </p:cNvPr>
          <p:cNvSpPr txBox="1"/>
          <p:nvPr/>
        </p:nvSpPr>
        <p:spPr>
          <a:xfrm>
            <a:off x="324351" y="1896499"/>
            <a:ext cx="11377035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“Quietly” describes the verb - how Emile sat.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It is the </a:t>
            </a:r>
            <a:r>
              <a:rPr lang="en-GB" sz="3200" b="1" u="sng" dirty="0">
                <a:solidFill>
                  <a:schemeClr val="bg1"/>
                </a:solidFill>
              </a:rPr>
              <a:t>adverb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EDE949-E548-8342-60DC-EAA94C11D77E}"/>
              </a:ext>
            </a:extLst>
          </p:cNvPr>
          <p:cNvCxnSpPr>
            <a:cxnSpLocks/>
          </p:cNvCxnSpPr>
          <p:nvPr/>
        </p:nvCxnSpPr>
        <p:spPr>
          <a:xfrm>
            <a:off x="5445319" y="3020291"/>
            <a:ext cx="0" cy="78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DD0826-A4A8-C8B0-18AD-305BF0BF94BF}"/>
              </a:ext>
            </a:extLst>
          </p:cNvPr>
          <p:cNvCxnSpPr>
            <a:cxnSpLocks/>
          </p:cNvCxnSpPr>
          <p:nvPr/>
        </p:nvCxnSpPr>
        <p:spPr>
          <a:xfrm>
            <a:off x="4702274" y="4439331"/>
            <a:ext cx="14860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5E7B172-0849-0A1C-4F86-D4E029766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24353" y="212891"/>
            <a:ext cx="11377035" cy="117256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sentence?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E7B86A-6D8B-D590-7210-181DC2662403}"/>
              </a:ext>
            </a:extLst>
          </p:cNvPr>
          <p:cNvSpPr txBox="1">
            <a:spLocks/>
          </p:cNvSpPr>
          <p:nvPr/>
        </p:nvSpPr>
        <p:spPr>
          <a:xfrm>
            <a:off x="324351" y="3712083"/>
            <a:ext cx="11377034" cy="91648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Aimee thought carefully about the question.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3E494-D47B-7343-ADEA-4BC786E3091F}"/>
              </a:ext>
            </a:extLst>
          </p:cNvPr>
          <p:cNvSpPr txBox="1"/>
          <p:nvPr/>
        </p:nvSpPr>
        <p:spPr>
          <a:xfrm>
            <a:off x="1870186" y="5426296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“Thought” is the verb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2C4A50-AD99-2288-CBC7-2D9310C0F897}"/>
              </a:ext>
            </a:extLst>
          </p:cNvPr>
          <p:cNvCxnSpPr>
            <a:cxnSpLocks/>
          </p:cNvCxnSpPr>
          <p:nvPr/>
        </p:nvCxnSpPr>
        <p:spPr>
          <a:xfrm flipV="1">
            <a:off x="3289723" y="4439331"/>
            <a:ext cx="0" cy="9745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427CC1-8675-1381-ED98-8152B4F726C1}"/>
              </a:ext>
            </a:extLst>
          </p:cNvPr>
          <p:cNvCxnSpPr>
            <a:cxnSpLocks/>
          </p:cNvCxnSpPr>
          <p:nvPr/>
        </p:nvCxnSpPr>
        <p:spPr>
          <a:xfrm>
            <a:off x="2419927" y="4439331"/>
            <a:ext cx="181032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BF9C730-C140-A10B-B093-F7EBA820D134}"/>
              </a:ext>
            </a:extLst>
          </p:cNvPr>
          <p:cNvSpPr txBox="1">
            <a:spLocks/>
          </p:cNvSpPr>
          <p:nvPr/>
        </p:nvSpPr>
        <p:spPr>
          <a:xfrm>
            <a:off x="324352" y="212891"/>
            <a:ext cx="11377035" cy="117256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sentence?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687D27-FDD6-8F72-3D58-495B3522EFB7}"/>
              </a:ext>
            </a:extLst>
          </p:cNvPr>
          <p:cNvSpPr txBox="1"/>
          <p:nvPr/>
        </p:nvSpPr>
        <p:spPr>
          <a:xfrm>
            <a:off x="324351" y="1896499"/>
            <a:ext cx="11377035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“Carefully” describes the verb - how Aimee thought.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It is the </a:t>
            </a:r>
            <a:r>
              <a:rPr lang="en-GB" sz="3200" b="1" u="sng" dirty="0">
                <a:solidFill>
                  <a:schemeClr val="bg1"/>
                </a:solidFill>
              </a:rPr>
              <a:t>adverb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EDE949-E548-8342-60DC-EAA94C11D77E}"/>
              </a:ext>
            </a:extLst>
          </p:cNvPr>
          <p:cNvCxnSpPr>
            <a:cxnSpLocks/>
          </p:cNvCxnSpPr>
          <p:nvPr/>
        </p:nvCxnSpPr>
        <p:spPr>
          <a:xfrm>
            <a:off x="5445319" y="3020291"/>
            <a:ext cx="0" cy="78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DD0826-A4A8-C8B0-18AD-305BF0BF94BF}"/>
              </a:ext>
            </a:extLst>
          </p:cNvPr>
          <p:cNvCxnSpPr>
            <a:cxnSpLocks/>
          </p:cNvCxnSpPr>
          <p:nvPr/>
        </p:nvCxnSpPr>
        <p:spPr>
          <a:xfrm>
            <a:off x="4470400" y="4439331"/>
            <a:ext cx="18195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4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740352" y="164408"/>
            <a:ext cx="10283535" cy="1191816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Most 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describe the 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manner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which a 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performed.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1F1330-33B7-65B8-E211-57D46ABFEE1B}"/>
              </a:ext>
            </a:extLst>
          </p:cNvPr>
          <p:cNvSpPr txBox="1">
            <a:spLocks/>
          </p:cNvSpPr>
          <p:nvPr/>
        </p:nvSpPr>
        <p:spPr>
          <a:xfrm>
            <a:off x="248072" y="1606322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quickly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2E2466-8966-3DE9-9DFE-275FBEEE4E44}"/>
              </a:ext>
            </a:extLst>
          </p:cNvPr>
          <p:cNvSpPr txBox="1">
            <a:spLocks/>
          </p:cNvSpPr>
          <p:nvPr/>
        </p:nvSpPr>
        <p:spPr>
          <a:xfrm>
            <a:off x="248072" y="2470464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funnily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293E6D-3004-A4E9-4F45-15D81159BB28}"/>
              </a:ext>
            </a:extLst>
          </p:cNvPr>
          <p:cNvSpPr txBox="1">
            <a:spLocks/>
          </p:cNvSpPr>
          <p:nvPr/>
        </p:nvSpPr>
        <p:spPr>
          <a:xfrm>
            <a:off x="248072" y="3334606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jauntily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5E9C1C-F0A0-1D3C-8FF5-B97F6FC061B8}"/>
              </a:ext>
            </a:extLst>
          </p:cNvPr>
          <p:cNvSpPr txBox="1">
            <a:spLocks/>
          </p:cNvSpPr>
          <p:nvPr/>
        </p:nvSpPr>
        <p:spPr>
          <a:xfrm>
            <a:off x="248072" y="4198748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slowly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FA64C89-9A13-BFD5-FF6C-7AF224F9480C}"/>
              </a:ext>
            </a:extLst>
          </p:cNvPr>
          <p:cNvSpPr txBox="1">
            <a:spLocks/>
          </p:cNvSpPr>
          <p:nvPr/>
        </p:nvSpPr>
        <p:spPr>
          <a:xfrm>
            <a:off x="248072" y="5062892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energetically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CAF12D9-2733-69A2-A601-D58FF82118B0}"/>
              </a:ext>
            </a:extLst>
          </p:cNvPr>
          <p:cNvSpPr txBox="1">
            <a:spLocks/>
          </p:cNvSpPr>
          <p:nvPr/>
        </p:nvSpPr>
        <p:spPr>
          <a:xfrm>
            <a:off x="4216680" y="1606322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ea typeface="Andika"/>
                <a:cs typeface="Andika"/>
              </a:rPr>
              <a:t>confidently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38AE54-521D-F4EA-A19E-1F3EE6B841DE}"/>
              </a:ext>
            </a:extLst>
          </p:cNvPr>
          <p:cNvSpPr txBox="1">
            <a:spLocks/>
          </p:cNvSpPr>
          <p:nvPr/>
        </p:nvSpPr>
        <p:spPr>
          <a:xfrm>
            <a:off x="4216680" y="2470464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ea typeface="Andika"/>
                <a:cs typeface="Andika"/>
              </a:rPr>
              <a:t>clumsily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BE46BB-CB79-4592-7394-5E5298DEB873}"/>
              </a:ext>
            </a:extLst>
          </p:cNvPr>
          <p:cNvSpPr txBox="1">
            <a:spLocks/>
          </p:cNvSpPr>
          <p:nvPr/>
        </p:nvSpPr>
        <p:spPr>
          <a:xfrm>
            <a:off x="4216680" y="3334606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ea typeface="Andika"/>
                <a:cs typeface="Andika"/>
              </a:rPr>
              <a:t>cautiously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046A30B-823C-F1F6-DA2F-13F0C751350E}"/>
              </a:ext>
            </a:extLst>
          </p:cNvPr>
          <p:cNvSpPr txBox="1">
            <a:spLocks/>
          </p:cNvSpPr>
          <p:nvPr/>
        </p:nvSpPr>
        <p:spPr>
          <a:xfrm>
            <a:off x="4216680" y="4198748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ea typeface="Andika"/>
                <a:cs typeface="Andika"/>
              </a:rPr>
              <a:t>cheerfully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B65ADC7-5BD1-0EB9-56AB-33908B31639F}"/>
              </a:ext>
            </a:extLst>
          </p:cNvPr>
          <p:cNvSpPr txBox="1">
            <a:spLocks/>
          </p:cNvSpPr>
          <p:nvPr/>
        </p:nvSpPr>
        <p:spPr>
          <a:xfrm>
            <a:off x="4216680" y="5062892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ea typeface="Andika"/>
                <a:cs typeface="Andika"/>
              </a:rPr>
              <a:t>aimlessly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0977D10-5DD9-7E90-F795-317CD14CC086}"/>
              </a:ext>
            </a:extLst>
          </p:cNvPr>
          <p:cNvSpPr txBox="1">
            <a:spLocks/>
          </p:cNvSpPr>
          <p:nvPr/>
        </p:nvSpPr>
        <p:spPr>
          <a:xfrm>
            <a:off x="8180527" y="1606322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ea typeface="Andika"/>
                <a:cs typeface="Andika"/>
              </a:rPr>
              <a:t>A man walks </a:t>
            </a:r>
            <a:r>
              <a:rPr lang="en-GB" sz="2000" b="1" u="sng" dirty="0">
                <a:solidFill>
                  <a:schemeClr val="bg1"/>
                </a:solidFill>
                <a:ea typeface="Andika"/>
                <a:cs typeface="Andika"/>
              </a:rPr>
              <a:t>thoughtlessly</a:t>
            </a:r>
            <a:r>
              <a:rPr lang="en-GB" sz="20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9356EA9-FF87-B596-AB11-8B655FDCAE99}"/>
              </a:ext>
            </a:extLst>
          </p:cNvPr>
          <p:cNvSpPr txBox="1">
            <a:spLocks/>
          </p:cNvSpPr>
          <p:nvPr/>
        </p:nvSpPr>
        <p:spPr>
          <a:xfrm>
            <a:off x="8180527" y="2470464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ea typeface="Andika"/>
                <a:cs typeface="Andika"/>
              </a:rPr>
              <a:t>gracefully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69D1393-C93D-5365-CAC9-315618202E11}"/>
              </a:ext>
            </a:extLst>
          </p:cNvPr>
          <p:cNvSpPr txBox="1">
            <a:spLocks/>
          </p:cNvSpPr>
          <p:nvPr/>
        </p:nvSpPr>
        <p:spPr>
          <a:xfrm>
            <a:off x="8180527" y="3334606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ea typeface="Andika"/>
                <a:cs typeface="Andika"/>
              </a:rPr>
              <a:t>purposely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2373886-152C-9786-B622-D781D98631CF}"/>
              </a:ext>
            </a:extLst>
          </p:cNvPr>
          <p:cNvSpPr txBox="1">
            <a:spLocks/>
          </p:cNvSpPr>
          <p:nvPr/>
        </p:nvSpPr>
        <p:spPr>
          <a:xfrm>
            <a:off x="8180527" y="4198748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ea typeface="Andika"/>
                <a:cs typeface="Andika"/>
              </a:rPr>
              <a:t>gingerly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FB3A1DB-C89F-E241-F18D-66633B03FB4F}"/>
              </a:ext>
            </a:extLst>
          </p:cNvPr>
          <p:cNvSpPr txBox="1">
            <a:spLocks/>
          </p:cNvSpPr>
          <p:nvPr/>
        </p:nvSpPr>
        <p:spPr>
          <a:xfrm>
            <a:off x="8180527" y="5062892"/>
            <a:ext cx="381600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man walks </a:t>
            </a:r>
            <a:r>
              <a:rPr lang="en-GB" sz="2400" b="1" u="sng" dirty="0">
                <a:solidFill>
                  <a:schemeClr val="bg1"/>
                </a:solidFill>
                <a:ea typeface="Andika"/>
                <a:cs typeface="Andika"/>
              </a:rPr>
              <a:t>casually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29DAB3B-FF5C-8536-AC54-6FF52C250490}"/>
              </a:ext>
            </a:extLst>
          </p:cNvPr>
          <p:cNvSpPr txBox="1">
            <a:spLocks/>
          </p:cNvSpPr>
          <p:nvPr/>
        </p:nvSpPr>
        <p:spPr>
          <a:xfrm>
            <a:off x="256149" y="6010044"/>
            <a:ext cx="11740378" cy="61139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 of manner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nearly always end in “</a:t>
            </a:r>
            <a:r>
              <a:rPr lang="en-GB" sz="3200" b="1" u="sng" dirty="0" err="1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ly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860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807028" y="124086"/>
            <a:ext cx="10283535" cy="88383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are other types of 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807029" y="1177718"/>
            <a:ext cx="10283534" cy="8838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Three common types of adverb are: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4EC3-507A-FB4C-5284-053B89E64411}"/>
              </a:ext>
            </a:extLst>
          </p:cNvPr>
          <p:cNvSpPr txBox="1"/>
          <p:nvPr/>
        </p:nvSpPr>
        <p:spPr>
          <a:xfrm>
            <a:off x="4702053" y="2264074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Adverbs of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DF55E-B9FC-68B3-5786-2514DD2D2E22}"/>
              </a:ext>
            </a:extLst>
          </p:cNvPr>
          <p:cNvSpPr txBox="1"/>
          <p:nvPr/>
        </p:nvSpPr>
        <p:spPr>
          <a:xfrm>
            <a:off x="647345" y="2264074"/>
            <a:ext cx="2839073" cy="119181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Adverbs of place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C7772-8132-6D82-F2F6-26D1F5EDCC5B}"/>
              </a:ext>
            </a:extLst>
          </p:cNvPr>
          <p:cNvSpPr txBox="1"/>
          <p:nvPr/>
        </p:nvSpPr>
        <p:spPr>
          <a:xfrm>
            <a:off x="8756761" y="2237183"/>
            <a:ext cx="2839073" cy="11918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Adverbs of cause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63665-9C33-7788-F827-14102A646113}"/>
              </a:ext>
            </a:extLst>
          </p:cNvPr>
          <p:cNvSpPr txBox="1"/>
          <p:nvPr/>
        </p:nvSpPr>
        <p:spPr>
          <a:xfrm>
            <a:off x="4702053" y="3630963"/>
            <a:ext cx="2839073" cy="200906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Soon,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Yesterday,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Every day,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Often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87989-D75B-2C16-A8A6-A8A22CA426D0}"/>
              </a:ext>
            </a:extLst>
          </p:cNvPr>
          <p:cNvSpPr txBox="1"/>
          <p:nvPr/>
        </p:nvSpPr>
        <p:spPr>
          <a:xfrm>
            <a:off x="647345" y="3637493"/>
            <a:ext cx="2839073" cy="200906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Near,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There,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Here,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Behind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F6AE7-E5B0-7B52-D83E-D46BFF762E53}"/>
              </a:ext>
            </a:extLst>
          </p:cNvPr>
          <p:cNvSpPr txBox="1"/>
          <p:nvPr/>
        </p:nvSpPr>
        <p:spPr>
          <a:xfrm>
            <a:off x="8756761" y="3559525"/>
            <a:ext cx="2839073" cy="200906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Because,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As,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However,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So that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E36A3A-009E-EC5B-37A7-712E0E08FD77}"/>
              </a:ext>
            </a:extLst>
          </p:cNvPr>
          <p:cNvSpPr txBox="1">
            <a:spLocks/>
          </p:cNvSpPr>
          <p:nvPr/>
        </p:nvSpPr>
        <p:spPr>
          <a:xfrm>
            <a:off x="256149" y="6010044"/>
            <a:ext cx="11740378" cy="61139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</a:t>
            </a:r>
            <a:r>
              <a:rPr lang="en-GB" sz="32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 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rarely end in “</a:t>
            </a:r>
            <a:r>
              <a:rPr lang="en-GB" sz="3200" b="1" u="sng" dirty="0" err="1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ly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6321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  <p:bldP spid="9" grpId="0" animBg="1"/>
      <p:bldP spid="11" grpId="0" animBg="1"/>
      <p:bldP spid="1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7DF55E-B9FC-68B3-5786-2514DD2D2E22}"/>
              </a:ext>
            </a:extLst>
          </p:cNvPr>
          <p:cNvSpPr txBox="1"/>
          <p:nvPr/>
        </p:nvSpPr>
        <p:spPr>
          <a:xfrm>
            <a:off x="255001" y="298395"/>
            <a:ext cx="2839073" cy="119181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Adverbs of 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87989-D75B-2C16-A8A6-A8A22CA426D0}"/>
              </a:ext>
            </a:extLst>
          </p:cNvPr>
          <p:cNvSpPr txBox="1"/>
          <p:nvPr/>
        </p:nvSpPr>
        <p:spPr>
          <a:xfrm>
            <a:off x="255001" y="1671814"/>
            <a:ext cx="2839073" cy="22814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Near,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There,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Here,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Behind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34C2D-155A-6F79-2517-55432C0B8E2B}"/>
              </a:ext>
            </a:extLst>
          </p:cNvPr>
          <p:cNvSpPr txBox="1"/>
          <p:nvPr/>
        </p:nvSpPr>
        <p:spPr>
          <a:xfrm>
            <a:off x="3626699" y="351879"/>
            <a:ext cx="8171488" cy="1191816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rgbClr val="FFFF00"/>
                </a:solidFill>
              </a:rPr>
              <a:t>Adverbs of place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tell you </a:t>
            </a:r>
            <a:r>
              <a:rPr lang="en-GB" sz="3200" b="1" u="sng" dirty="0">
                <a:solidFill>
                  <a:srgbClr val="FFFF00"/>
                </a:solidFill>
              </a:rPr>
              <a:t>where</a:t>
            </a:r>
            <a:r>
              <a:rPr lang="en-GB" sz="3200" dirty="0">
                <a:solidFill>
                  <a:schemeClr val="bg1"/>
                </a:solidFill>
              </a:rPr>
              <a:t> the </a:t>
            </a:r>
            <a:r>
              <a:rPr lang="en-GB" sz="3200" u="sng" dirty="0">
                <a:solidFill>
                  <a:srgbClr val="FFFF00"/>
                </a:solidFill>
              </a:rPr>
              <a:t>verb</a:t>
            </a:r>
            <a:r>
              <a:rPr lang="en-GB" sz="3200" dirty="0">
                <a:solidFill>
                  <a:schemeClr val="bg1"/>
                </a:solidFill>
              </a:rPr>
              <a:t> happened.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79779-C763-7263-4E03-8D0125F9B222}"/>
              </a:ext>
            </a:extLst>
          </p:cNvPr>
          <p:cNvSpPr txBox="1"/>
          <p:nvPr/>
        </p:nvSpPr>
        <p:spPr>
          <a:xfrm>
            <a:off x="3626699" y="2751279"/>
            <a:ext cx="8171488" cy="1191816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Can you think of a sentence that uses an </a:t>
            </a:r>
            <a:r>
              <a:rPr lang="en-GB" sz="3200" u="sng" dirty="0">
                <a:solidFill>
                  <a:srgbClr val="FFFF00"/>
                </a:solidFill>
              </a:rPr>
              <a:t>adverb of place</a:t>
            </a:r>
            <a:r>
              <a:rPr lang="en-GB" sz="3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96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7DF55E-B9FC-68B3-5786-2514DD2D2E22}"/>
              </a:ext>
            </a:extLst>
          </p:cNvPr>
          <p:cNvSpPr txBox="1"/>
          <p:nvPr/>
        </p:nvSpPr>
        <p:spPr>
          <a:xfrm>
            <a:off x="255001" y="298395"/>
            <a:ext cx="2839073" cy="119181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Adverbs of 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87989-D75B-2C16-A8A6-A8A22CA426D0}"/>
              </a:ext>
            </a:extLst>
          </p:cNvPr>
          <p:cNvSpPr txBox="1"/>
          <p:nvPr/>
        </p:nvSpPr>
        <p:spPr>
          <a:xfrm>
            <a:off x="255001" y="1671814"/>
            <a:ext cx="2839073" cy="22814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Near,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There,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Here,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Behind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EF8B6-B241-6CF1-E402-31ADF4AF2CEF}"/>
              </a:ext>
            </a:extLst>
          </p:cNvPr>
          <p:cNvSpPr txBox="1"/>
          <p:nvPr/>
        </p:nvSpPr>
        <p:spPr>
          <a:xfrm>
            <a:off x="3626699" y="1687787"/>
            <a:ext cx="8171488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will be playing football there.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2FBB9-76D5-935A-F8A4-8AEF8D24693C}"/>
              </a:ext>
            </a:extLst>
          </p:cNvPr>
          <p:cNvSpPr txBox="1"/>
          <p:nvPr/>
        </p:nvSpPr>
        <p:spPr>
          <a:xfrm>
            <a:off x="3626699" y="3311907"/>
            <a:ext cx="8171488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play football behind the school.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88F5D-1B94-F552-A20F-D3EFBC94A0FC}"/>
              </a:ext>
            </a:extLst>
          </p:cNvPr>
          <p:cNvSpPr txBox="1"/>
          <p:nvPr/>
        </p:nvSpPr>
        <p:spPr>
          <a:xfrm>
            <a:off x="3626699" y="4846720"/>
            <a:ext cx="8171488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played football near the school.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EF09F-8CA9-7A7F-B00C-684B9A1AA8EA}"/>
              </a:ext>
            </a:extLst>
          </p:cNvPr>
          <p:cNvSpPr txBox="1"/>
          <p:nvPr/>
        </p:nvSpPr>
        <p:spPr>
          <a:xfrm>
            <a:off x="3626699" y="351879"/>
            <a:ext cx="8171488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Can you spot the adverb of place?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74C3D-AC62-CCB0-45A0-9AB41F96F543}"/>
              </a:ext>
            </a:extLst>
          </p:cNvPr>
          <p:cNvSpPr txBox="1"/>
          <p:nvPr/>
        </p:nvSpPr>
        <p:spPr>
          <a:xfrm>
            <a:off x="3626699" y="1748947"/>
            <a:ext cx="8171488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will be playing football </a:t>
            </a:r>
            <a:r>
              <a:rPr lang="en-GB" sz="3200" b="1" u="sng" dirty="0">
                <a:solidFill>
                  <a:srgbClr val="FFFF00"/>
                </a:solidFill>
              </a:rPr>
              <a:t>there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F28A858-0805-0F4C-998D-9EC37836DD45}"/>
              </a:ext>
            </a:extLst>
          </p:cNvPr>
          <p:cNvSpPr/>
          <p:nvPr/>
        </p:nvSpPr>
        <p:spPr>
          <a:xfrm rot="16200000">
            <a:off x="9541671" y="2465204"/>
            <a:ext cx="890587" cy="5334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B0F23E-34BE-D4B1-7783-858A8E4F2FFA}"/>
              </a:ext>
            </a:extLst>
          </p:cNvPr>
          <p:cNvSpPr txBox="1"/>
          <p:nvPr/>
        </p:nvSpPr>
        <p:spPr>
          <a:xfrm>
            <a:off x="3626699" y="3314335"/>
            <a:ext cx="8171488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play football </a:t>
            </a:r>
            <a:r>
              <a:rPr lang="en-GB" sz="3200" b="1" u="sng" dirty="0">
                <a:solidFill>
                  <a:srgbClr val="FFFF00"/>
                </a:solidFill>
              </a:rPr>
              <a:t>behind</a:t>
            </a:r>
            <a:r>
              <a:rPr lang="en-GB" sz="3200" dirty="0">
                <a:solidFill>
                  <a:schemeClr val="bg1"/>
                </a:solidFill>
              </a:rPr>
              <a:t> the school.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9CE6B9C-6545-2B74-B0AD-56C32898478F}"/>
              </a:ext>
            </a:extLst>
          </p:cNvPr>
          <p:cNvSpPr/>
          <p:nvPr/>
        </p:nvSpPr>
        <p:spPr>
          <a:xfrm rot="16200000">
            <a:off x="7533850" y="4019820"/>
            <a:ext cx="890587" cy="5334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2665B-FFDD-050A-A551-F1F1BB19F3D8}"/>
              </a:ext>
            </a:extLst>
          </p:cNvPr>
          <p:cNvSpPr txBox="1"/>
          <p:nvPr/>
        </p:nvSpPr>
        <p:spPr>
          <a:xfrm>
            <a:off x="3626699" y="4890707"/>
            <a:ext cx="8171488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played football </a:t>
            </a:r>
            <a:r>
              <a:rPr lang="en-GB" sz="3200" b="1" u="sng" dirty="0">
                <a:solidFill>
                  <a:srgbClr val="FFFF00"/>
                </a:solidFill>
              </a:rPr>
              <a:t>near</a:t>
            </a:r>
            <a:r>
              <a:rPr lang="en-GB" sz="3200" dirty="0">
                <a:solidFill>
                  <a:schemeClr val="bg1"/>
                </a:solidFill>
              </a:rPr>
              <a:t> the school.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2441C1E-D9D7-8B6C-1759-089AF99DF2ED}"/>
              </a:ext>
            </a:extLst>
          </p:cNvPr>
          <p:cNvSpPr/>
          <p:nvPr/>
        </p:nvSpPr>
        <p:spPr>
          <a:xfrm rot="16200000">
            <a:off x="7824363" y="5667111"/>
            <a:ext cx="890587" cy="5334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Widescreen</PresentationFormat>
  <Paragraphs>154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Andika</vt:lpstr>
      <vt:lpstr>Arial</vt:lpstr>
      <vt:lpstr>Office Theme</vt:lpstr>
      <vt:lpstr> How to Use this Powerpoint</vt:lpstr>
      <vt:lpstr>Adverbs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five adverbs. Can you tell if they are adverbs of time, place or cause?   You have 1 minute!</vt:lpstr>
      <vt:lpstr>How many did you get correct?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2023-08-21T13:41:41Z</dcterms:modified>
</cp:coreProperties>
</file>