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77" r:id="rId2"/>
    <p:sldId id="274" r:id="rId3"/>
    <p:sldId id="363" r:id="rId4"/>
    <p:sldId id="365" r:id="rId5"/>
    <p:sldId id="378" r:id="rId6"/>
    <p:sldId id="360" r:id="rId7"/>
    <p:sldId id="366" r:id="rId8"/>
  </p:sldIdLst>
  <p:sldSz cx="12192000" cy="6858000"/>
  <p:notesSz cx="6858000" cy="9144000"/>
  <p:embeddedFontLst>
    <p:embeddedFont>
      <p:font typeface="Andika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C4270-940A-4582-8CA8-023EC8EE3210}" v="28" dt="2023-07-25T09:18:32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preposition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preposition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where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something is in relation to something else.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1960823" y="440261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8326281" y="4459922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4923934" y="715790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4254301" y="452102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7478173" y="452102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924 -0.39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nouns in this sentence?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2688637" y="3739471"/>
            <a:ext cx="7483642" cy="74912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sat in the rocket.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526967" y="5069794"/>
            <a:ext cx="2646948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1 is Emile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A96728-9ED5-5698-D8D6-3432126F86C5}"/>
              </a:ext>
            </a:extLst>
          </p:cNvPr>
          <p:cNvCxnSpPr>
            <a:cxnSpLocks/>
          </p:cNvCxnSpPr>
          <p:nvPr/>
        </p:nvCxnSpPr>
        <p:spPr>
          <a:xfrm flipV="1">
            <a:off x="2247482" y="4572815"/>
            <a:ext cx="1002216" cy="496979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15AF8A-36F4-56C5-3F03-2A61593553FD}"/>
              </a:ext>
            </a:extLst>
          </p:cNvPr>
          <p:cNvSpPr txBox="1"/>
          <p:nvPr/>
        </p:nvSpPr>
        <p:spPr>
          <a:xfrm>
            <a:off x="9137566" y="5069468"/>
            <a:ext cx="2646948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2 is the rocket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42DCC3-5865-6002-2F15-ACB77533E8CF}"/>
              </a:ext>
            </a:extLst>
          </p:cNvPr>
          <p:cNvCxnSpPr>
            <a:cxnSpLocks/>
          </p:cNvCxnSpPr>
          <p:nvPr/>
        </p:nvCxnSpPr>
        <p:spPr>
          <a:xfrm flipH="1" flipV="1">
            <a:off x="8921833" y="4572815"/>
            <a:ext cx="1110077" cy="589547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CA749-75E6-A9DB-78F2-2CEB7AAB592D}"/>
              </a:ext>
            </a:extLst>
          </p:cNvPr>
          <p:cNvCxnSpPr>
            <a:cxnSpLocks/>
          </p:cNvCxnSpPr>
          <p:nvPr/>
        </p:nvCxnSpPr>
        <p:spPr>
          <a:xfrm>
            <a:off x="3270167" y="4385888"/>
            <a:ext cx="1263316" cy="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FDCEE3-DDDB-38B5-0511-0726DF812C6B}"/>
              </a:ext>
            </a:extLst>
          </p:cNvPr>
          <p:cNvCxnSpPr>
            <a:cxnSpLocks/>
          </p:cNvCxnSpPr>
          <p:nvPr/>
        </p:nvCxnSpPr>
        <p:spPr>
          <a:xfrm>
            <a:off x="6647031" y="4382060"/>
            <a:ext cx="2857916" cy="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877763" y="5447773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“Sat” is the verb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5293893" y="4488594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92BF52-4F1E-C475-EEB3-05104EC886D5}"/>
              </a:ext>
            </a:extLst>
          </p:cNvPr>
          <p:cNvCxnSpPr>
            <a:cxnSpLocks/>
          </p:cNvCxnSpPr>
          <p:nvPr/>
        </p:nvCxnSpPr>
        <p:spPr>
          <a:xfrm>
            <a:off x="4932946" y="4373530"/>
            <a:ext cx="72189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453667" y="445982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53668" y="438700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describes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where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Emile is in relation to the rocket?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79" y="2163191"/>
            <a:ext cx="11233699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“In” describes where Emile is in relation to the rocket.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preposition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0BD7F57-78E8-E17D-47D6-4ADC80D3EB3C}"/>
              </a:ext>
            </a:extLst>
          </p:cNvPr>
          <p:cNvCxnSpPr>
            <a:cxnSpLocks/>
          </p:cNvCxnSpPr>
          <p:nvPr/>
        </p:nvCxnSpPr>
        <p:spPr>
          <a:xfrm>
            <a:off x="5582653" y="3355007"/>
            <a:ext cx="330451" cy="556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7389B7-B460-EA5B-918A-803026EAE98B}"/>
              </a:ext>
            </a:extLst>
          </p:cNvPr>
          <p:cNvCxnSpPr>
            <a:cxnSpLocks/>
          </p:cNvCxnSpPr>
          <p:nvPr/>
        </p:nvCxnSpPr>
        <p:spPr>
          <a:xfrm>
            <a:off x="5925136" y="4373530"/>
            <a:ext cx="463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522576" y="319350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nouns in this sentence?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637674" y="3739471"/>
            <a:ext cx="11146840" cy="74912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Scrambler  landed on the planet.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526967" y="5069794"/>
            <a:ext cx="2646948" cy="119181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1 is Scrambler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A96728-9ED5-5698-D8D6-3432126F86C5}"/>
              </a:ext>
            </a:extLst>
          </p:cNvPr>
          <p:cNvCxnSpPr>
            <a:cxnSpLocks/>
          </p:cNvCxnSpPr>
          <p:nvPr/>
        </p:nvCxnSpPr>
        <p:spPr>
          <a:xfrm flipV="1">
            <a:off x="2247482" y="4488594"/>
            <a:ext cx="616034" cy="5812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15AF8A-36F4-56C5-3F03-2A61593553FD}"/>
              </a:ext>
            </a:extLst>
          </p:cNvPr>
          <p:cNvSpPr txBox="1"/>
          <p:nvPr/>
        </p:nvSpPr>
        <p:spPr>
          <a:xfrm>
            <a:off x="9137566" y="5069468"/>
            <a:ext cx="2646948" cy="1191816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2 is the planet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42DCC3-5865-6002-2F15-ACB77533E8CF}"/>
              </a:ext>
            </a:extLst>
          </p:cNvPr>
          <p:cNvCxnSpPr>
            <a:cxnSpLocks/>
          </p:cNvCxnSpPr>
          <p:nvPr/>
        </p:nvCxnSpPr>
        <p:spPr>
          <a:xfrm flipH="1" flipV="1">
            <a:off x="9324474" y="4488594"/>
            <a:ext cx="707436" cy="67376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CA749-75E6-A9DB-78F2-2CEB7AAB592D}"/>
              </a:ext>
            </a:extLst>
          </p:cNvPr>
          <p:cNvCxnSpPr>
            <a:cxnSpLocks/>
          </p:cNvCxnSpPr>
          <p:nvPr/>
        </p:nvCxnSpPr>
        <p:spPr>
          <a:xfrm>
            <a:off x="1615824" y="4373530"/>
            <a:ext cx="2751639" cy="853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FDCEE3-DDDB-38B5-0511-0726DF812C6B}"/>
              </a:ext>
            </a:extLst>
          </p:cNvPr>
          <p:cNvCxnSpPr>
            <a:cxnSpLocks/>
          </p:cNvCxnSpPr>
          <p:nvPr/>
        </p:nvCxnSpPr>
        <p:spPr>
          <a:xfrm>
            <a:off x="7814095" y="4373530"/>
            <a:ext cx="2857916" cy="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4493567" y="5420902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“landed” is the verb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5811251" y="4429251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92BF52-4F1E-C475-EEB3-05104EC886D5}"/>
              </a:ext>
            </a:extLst>
          </p:cNvPr>
          <p:cNvCxnSpPr>
            <a:cxnSpLocks/>
          </p:cNvCxnSpPr>
          <p:nvPr/>
        </p:nvCxnSpPr>
        <p:spPr>
          <a:xfrm>
            <a:off x="4932946" y="4373530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522575" y="290329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522575" y="316902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describes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where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Scrambler is in relation to the planet?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204537" y="2163191"/>
            <a:ext cx="11815010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“On” describes where Scrambler is in relation to the planet.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preposition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0BD7F57-78E8-E17D-47D6-4ADC80D3EB3C}"/>
              </a:ext>
            </a:extLst>
          </p:cNvPr>
          <p:cNvCxnSpPr>
            <a:cxnSpLocks/>
          </p:cNvCxnSpPr>
          <p:nvPr/>
        </p:nvCxnSpPr>
        <p:spPr>
          <a:xfrm>
            <a:off x="5582653" y="3355007"/>
            <a:ext cx="330451" cy="556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7389B7-B460-EA5B-918A-803026EAE98B}"/>
              </a:ext>
            </a:extLst>
          </p:cNvPr>
          <p:cNvCxnSpPr>
            <a:cxnSpLocks/>
          </p:cNvCxnSpPr>
          <p:nvPr/>
        </p:nvCxnSpPr>
        <p:spPr>
          <a:xfrm>
            <a:off x="6983914" y="4382060"/>
            <a:ext cx="463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sentences each with one preposition.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find them!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boy was in the classroom.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The girl was on her phone.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flies above the ground.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978845" y="2209673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87328" y="2222584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many did you find?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DCD1B8-C49D-FD7E-FDE1-D1B754493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flies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above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the ground.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42D3C-2AA9-DB07-D171-A5F3E6854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boy was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in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the classroom.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FDE7D-22E2-AADB-F913-8F3C22AC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The girl was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on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her phone.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Andika</vt:lpstr>
      <vt:lpstr>Arial</vt:lpstr>
      <vt:lpstr>Office Theme</vt:lpstr>
      <vt:lpstr> How to Use this Powerpoint</vt:lpstr>
      <vt:lpstr>Prepositions</vt:lpstr>
      <vt:lpstr>PowerPoint Presentation</vt:lpstr>
      <vt:lpstr>PowerPoint Presentation</vt:lpstr>
      <vt:lpstr>PowerPoint Presentation</vt:lpstr>
      <vt:lpstr>Below are 3 sentences each with one preposition.   You have 1 minute to find them!</vt:lpstr>
      <vt:lpstr>How many did you find?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Ron Jones</cp:lastModifiedBy>
  <cp:revision>2</cp:revision>
  <dcterms:created xsi:type="dcterms:W3CDTF">2022-05-31T09:42:07Z</dcterms:created>
  <dcterms:modified xsi:type="dcterms:W3CDTF">2023-08-02T17:21:44Z</dcterms:modified>
</cp:coreProperties>
</file>