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52" r:id="rId2"/>
    <p:sldId id="274" r:id="rId3"/>
    <p:sldId id="379" r:id="rId4"/>
    <p:sldId id="383" r:id="rId5"/>
    <p:sldId id="378" r:id="rId6"/>
    <p:sldId id="365" r:id="rId7"/>
  </p:sldIdLst>
  <p:sldSz cx="12192000" cy="6858000"/>
  <p:notesSz cx="6858000" cy="9144000"/>
  <p:embeddedFontLst>
    <p:embeddedFont>
      <p:font typeface="Andika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14879-73F8-4071-9F14-B9D1C4D6C9FE}" v="672" dt="2023-07-31T10:35:41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m?subject=Emile%20-%20Spelling%20Scheme%20Slides%20-%20School%20Feedba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>
                <a:solidFill>
                  <a:schemeClr val="bg1"/>
                </a:solidFill>
              </a:rPr>
              <a:t>These slides have been designed to be used in </a:t>
            </a:r>
            <a:r>
              <a:rPr lang="en-GB" err="1">
                <a:solidFill>
                  <a:schemeClr val="bg1"/>
                </a:solidFill>
              </a:rPr>
              <a:t>Powerpoint</a:t>
            </a:r>
            <a:r>
              <a:rPr lang="en-GB">
                <a:solidFill>
                  <a:schemeClr val="bg1"/>
                </a:solidFill>
              </a:rPr>
              <a:t> as a </a:t>
            </a:r>
            <a:r>
              <a:rPr lang="en-GB" i="1" u="sng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>
                <a:solidFill>
                  <a:schemeClr val="bg1"/>
                </a:solidFill>
              </a:rPr>
              <a:t>please</a:t>
            </a:r>
            <a:r>
              <a:rPr lang="en-GB" i="1" u="sng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hello@emile-education.com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Inflections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2149822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 the way people speak is different from the way that formal English is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written down.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2502569" y="2959123"/>
            <a:ext cx="7666794" cy="241110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8691" y="287894"/>
            <a:ext cx="10283535" cy="156633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 example, some people might say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“We was working hard.”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48691" y="2116805"/>
            <a:ext cx="10283534" cy="178623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this isn’t standard English.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3AB785-E0CE-4781-01A7-214A21AA85D3}"/>
              </a:ext>
            </a:extLst>
          </p:cNvPr>
          <p:cNvSpPr txBox="1">
            <a:spLocks/>
          </p:cNvSpPr>
          <p:nvPr/>
        </p:nvSpPr>
        <p:spPr>
          <a:xfrm>
            <a:off x="948691" y="4165625"/>
            <a:ext cx="10283534" cy="102800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correct the sentence?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157D9E-3D36-04D1-1F92-98AC19B7C420}"/>
              </a:ext>
            </a:extLst>
          </p:cNvPr>
          <p:cNvSpPr txBox="1">
            <a:spLocks/>
          </p:cNvSpPr>
          <p:nvPr/>
        </p:nvSpPr>
        <p:spPr>
          <a:xfrm>
            <a:off x="948691" y="5456213"/>
            <a:ext cx="10283535" cy="102800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“We </a:t>
            </a:r>
            <a:r>
              <a:rPr lang="en-GB" sz="4000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were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working hard.”</a:t>
            </a:r>
          </a:p>
        </p:txBody>
      </p:sp>
    </p:spTree>
    <p:extLst>
      <p:ext uri="{BB962C8B-B14F-4D97-AF65-F5344CB8AC3E}">
        <p14:creationId xmlns:p14="http://schemas.microsoft.com/office/powerpoint/2010/main" val="21790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407479" y="886422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you are writing, you should nearly always use “standard English”.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2795582"/>
            <a:ext cx="11377035" cy="337113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Standard English is considered the correct way of writing. 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There is no slang and rarely any apostrophes of omission.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should be used in all formal situations.</a:t>
            </a:r>
          </a:p>
        </p:txBody>
      </p: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578167" y="2617519"/>
            <a:ext cx="5206350" cy="119181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</a:t>
            </a:r>
            <a:r>
              <a:rPr lang="en-GB" sz="3200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were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thinking about playing football.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amend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2619707"/>
            <a:ext cx="5288468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We was thinking about playing football.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4133800"/>
            <a:ext cx="5288467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team were shouting loudly.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548213" y="5647893"/>
            <a:ext cx="5155789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done nothing wrong.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6578167" y="4131274"/>
            <a:ext cx="5206350" cy="119181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</a:rPr>
              <a:t>The team </a:t>
            </a:r>
            <a:r>
              <a:rPr lang="en-GB" sz="3200" i="1" u="sng" dirty="0">
                <a:solidFill>
                  <a:schemeClr val="bg1"/>
                </a:solidFill>
              </a:rPr>
              <a:t>was</a:t>
            </a:r>
            <a:r>
              <a:rPr lang="en-GB" sz="3200" dirty="0">
                <a:solidFill>
                  <a:schemeClr val="bg1"/>
                </a:solidFill>
              </a:rPr>
              <a:t> shouting loudly.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6636356" y="5645028"/>
            <a:ext cx="5089972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</a:rPr>
              <a:t>I </a:t>
            </a:r>
            <a:r>
              <a:rPr lang="en-GB" sz="3200" i="1" u="sng" dirty="0">
                <a:solidFill>
                  <a:schemeClr val="bg1"/>
                </a:solidFill>
              </a:rPr>
              <a:t>did</a:t>
            </a:r>
            <a:r>
              <a:rPr lang="en-GB" sz="3200" dirty="0">
                <a:solidFill>
                  <a:schemeClr val="bg1"/>
                </a:solidFill>
              </a:rPr>
              <a:t> nothing wrong.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D3E22-3A95-47CF-5EC8-50F160F8D8FF}"/>
              </a:ext>
            </a:extLst>
          </p:cNvPr>
          <p:cNvSpPr txBox="1">
            <a:spLocks/>
          </p:cNvSpPr>
          <p:nvPr/>
        </p:nvSpPr>
        <p:spPr>
          <a:xfrm>
            <a:off x="6578167" y="1648593"/>
            <a:ext cx="5206350" cy="646986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Standard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D0C1F-BF90-E830-9694-28FFA9208D74}"/>
              </a:ext>
            </a:extLst>
          </p:cNvPr>
          <p:cNvSpPr txBox="1"/>
          <p:nvPr/>
        </p:nvSpPr>
        <p:spPr>
          <a:xfrm>
            <a:off x="407482" y="1650444"/>
            <a:ext cx="5288468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Informal English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 animBg="1"/>
      <p:bldP spid="6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Andika</vt:lpstr>
      <vt:lpstr>Office Theme</vt:lpstr>
      <vt:lpstr> How to Use this Powerpoint</vt:lpstr>
      <vt:lpstr>Verb Inflections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2023-08-02T18:10:33Z</dcterms:modified>
</cp:coreProperties>
</file>