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7" r:id="rId2"/>
    <p:sldId id="274" r:id="rId3"/>
    <p:sldId id="379" r:id="rId4"/>
    <p:sldId id="380" r:id="rId5"/>
    <p:sldId id="381" r:id="rId6"/>
    <p:sldId id="361" r:id="rId7"/>
    <p:sldId id="393" r:id="rId8"/>
    <p:sldId id="363" r:id="rId9"/>
    <p:sldId id="394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70328-3BA3-463E-8F78-47927002C7A6}" v="6" dt="2023-08-21T13:59:24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BCB70328-3BA3-463E-8F78-47927002C7A6}"/>
    <pc:docChg chg="custSel modSld">
      <pc:chgData name="Glen Jones" userId="e846aaca-4b24-4b13-b0d0-f2308e16b284" providerId="ADAL" clId="{BCB70328-3BA3-463E-8F78-47927002C7A6}" dt="2023-08-21T13:59:47.046" v="16" actId="207"/>
      <pc:docMkLst>
        <pc:docMk/>
      </pc:docMkLst>
      <pc:sldChg chg="addSp modSp mod">
        <pc:chgData name="Glen Jones" userId="e846aaca-4b24-4b13-b0d0-f2308e16b284" providerId="ADAL" clId="{BCB70328-3BA3-463E-8F78-47927002C7A6}" dt="2023-08-21T13:59:47.046" v="16" actId="207"/>
        <pc:sldMkLst>
          <pc:docMk/>
          <pc:sldMk cId="2047667384" sldId="394"/>
        </pc:sldMkLst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2" creationId="{E6023904-1247-9FF2-6E4A-7E0485436111}"/>
          </ac:spMkLst>
        </pc:spChg>
        <pc:spChg chg="mod">
          <ac:chgData name="Glen Jones" userId="e846aaca-4b24-4b13-b0d0-f2308e16b284" providerId="ADAL" clId="{BCB70328-3BA3-463E-8F78-47927002C7A6}" dt="2023-08-21T13:59:47.046" v="16" actId="207"/>
          <ac:spMkLst>
            <pc:docMk/>
            <pc:sldMk cId="2047667384" sldId="394"/>
            <ac:spMk id="6" creationId="{F9BAFB63-89A0-1CE2-BC09-42A58A322E55}"/>
          </ac:spMkLst>
        </pc:spChg>
        <pc:spChg chg="add mod">
          <ac:chgData name="Glen Jones" userId="e846aaca-4b24-4b13-b0d0-f2308e16b284" providerId="ADAL" clId="{BCB70328-3BA3-463E-8F78-47927002C7A6}" dt="2023-08-21T13:59:24.525" v="6" actId="571"/>
          <ac:spMkLst>
            <pc:docMk/>
            <pc:sldMk cId="2047667384" sldId="394"/>
            <ac:spMk id="7" creationId="{8358CB07-7221-C838-5525-BB2328F46434}"/>
          </ac:spMkLst>
        </pc:spChg>
        <pc:spChg chg="add mod">
          <ac:chgData name="Glen Jones" userId="e846aaca-4b24-4b13-b0d0-f2308e16b284" providerId="ADAL" clId="{BCB70328-3BA3-463E-8F78-47927002C7A6}" dt="2023-08-21T13:59:24.525" v="6" actId="571"/>
          <ac:spMkLst>
            <pc:docMk/>
            <pc:sldMk cId="2047667384" sldId="394"/>
            <ac:spMk id="8" creationId="{FCE6F809-F0F4-8B2C-684E-B00EDF7C15BF}"/>
          </ac:spMkLst>
        </pc:spChg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9" creationId="{F9E1A0EC-89C9-A1F0-8728-5E9E3997CF95}"/>
          </ac:spMkLst>
        </pc:spChg>
        <pc:spChg chg="add mod">
          <ac:chgData name="Glen Jones" userId="e846aaca-4b24-4b13-b0d0-f2308e16b284" providerId="ADAL" clId="{BCB70328-3BA3-463E-8F78-47927002C7A6}" dt="2023-08-21T13:59:24.525" v="6" actId="571"/>
          <ac:spMkLst>
            <pc:docMk/>
            <pc:sldMk cId="2047667384" sldId="394"/>
            <ac:spMk id="10" creationId="{00CBE45E-D03A-8742-DE01-F84F20D29A5F}"/>
          </ac:spMkLst>
        </pc:spChg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11" creationId="{71BBEBAE-C1D9-BA35-2D49-C335ABD5BE5E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12" creationId="{04DAB17E-64F5-C254-0AB7-89AF96671CF1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13" creationId="{D457E1D6-FC06-CD98-2ACD-44044DA6AA53}"/>
          </ac:spMkLst>
        </pc:spChg>
        <pc:spChg chg="add mod">
          <ac:chgData name="Glen Jones" userId="e846aaca-4b24-4b13-b0d0-f2308e16b284" providerId="ADAL" clId="{BCB70328-3BA3-463E-8F78-47927002C7A6}" dt="2023-08-21T13:59:24.525" v="6" actId="571"/>
          <ac:spMkLst>
            <pc:docMk/>
            <pc:sldMk cId="2047667384" sldId="394"/>
            <ac:spMk id="14" creationId="{703D18E3-C0F1-166A-A24E-AC4B61435B1B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16" creationId="{3EE4A03F-354A-6356-D251-DC5355AEFC8B}"/>
          </ac:spMkLst>
        </pc:spChg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17" creationId="{8C5C1A3E-B728-AD7A-D62B-F9370144A31B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18" creationId="{2024DD8D-B68B-EDD5-46D5-1153B1D9EF78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19" creationId="{90C2A336-D69F-7AE1-6D0F-563930E884BA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20" creationId="{78B7A866-29FD-43F9-40F8-AE4B0802D338}"/>
          </ac:spMkLst>
        </pc:spChg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21" creationId="{C0337F34-9F29-E439-0496-67F56648B0AA}"/>
          </ac:spMkLst>
        </pc:spChg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22" creationId="{75F10263-58ED-3EAB-D404-FD713CA28D36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23" creationId="{76FCD17F-3464-C5DF-D8A2-BE474C20A880}"/>
          </ac:spMkLst>
        </pc:spChg>
        <pc:spChg chg="mod">
          <ac:chgData name="Glen Jones" userId="e846aaca-4b24-4b13-b0d0-f2308e16b284" providerId="ADAL" clId="{BCB70328-3BA3-463E-8F78-47927002C7A6}" dt="2023-08-21T13:59:36.854" v="8" actId="207"/>
          <ac:spMkLst>
            <pc:docMk/>
            <pc:sldMk cId="2047667384" sldId="394"/>
            <ac:spMk id="24" creationId="{44D034F4-3932-29CB-1100-91C152879C4C}"/>
          </ac:spMkLst>
        </pc:spChg>
        <pc:spChg chg="mod">
          <ac:chgData name="Glen Jones" userId="e846aaca-4b24-4b13-b0d0-f2308e16b284" providerId="ADAL" clId="{BCB70328-3BA3-463E-8F78-47927002C7A6}" dt="2023-08-21T13:59:17.072" v="4" actId="207"/>
          <ac:spMkLst>
            <pc:docMk/>
            <pc:sldMk cId="2047667384" sldId="394"/>
            <ac:spMk id="25" creationId="{C264A89A-B180-2C24-D576-8F97A9D54FF8}"/>
          </ac:spMkLst>
        </pc:spChg>
        <pc:grpChg chg="add mod">
          <ac:chgData name="Glen Jones" userId="e846aaca-4b24-4b13-b0d0-f2308e16b284" providerId="ADAL" clId="{BCB70328-3BA3-463E-8F78-47927002C7A6}" dt="2023-08-21T13:59:09.159" v="3" actId="164"/>
          <ac:grpSpMkLst>
            <pc:docMk/>
            <pc:sldMk cId="2047667384" sldId="394"/>
            <ac:grpSpMk id="3" creationId="{E066FB60-ACD8-0917-AE1D-141C77D03A8B}"/>
          </ac:grpSpMkLst>
        </pc:grpChg>
        <pc:grpChg chg="add mod">
          <ac:chgData name="Glen Jones" userId="e846aaca-4b24-4b13-b0d0-f2308e16b284" providerId="ADAL" clId="{BCB70328-3BA3-463E-8F78-47927002C7A6}" dt="2023-08-21T13:59:08.922" v="2" actId="164"/>
          <ac:grpSpMkLst>
            <pc:docMk/>
            <pc:sldMk cId="2047667384" sldId="394"/>
            <ac:grpSpMk id="4" creationId="{6BB1B62E-B259-6D99-7FD8-580D45DABC5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1949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Singular &amp; plural nouns.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697299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17100" y="1650913"/>
            <a:ext cx="2664000" cy="6469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fire - noun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4438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304807" y="247467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0359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1" y="3377067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42B266F6-0586-FF13-E627-6A5178D9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675010" y="427302"/>
            <a:ext cx="10694196" cy="17168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What’s the difference between the green nouns and the blue nouns?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5FFA3-87C6-F117-ED93-BA3868685C8A}"/>
              </a:ext>
            </a:extLst>
          </p:cNvPr>
          <p:cNvSpPr txBox="1">
            <a:spLocks/>
          </p:cNvSpPr>
          <p:nvPr/>
        </p:nvSpPr>
        <p:spPr>
          <a:xfrm>
            <a:off x="6022109" y="231065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16AAF-829E-4F1B-7AD1-1932F12A583B}"/>
              </a:ext>
            </a:extLst>
          </p:cNvPr>
          <p:cNvSpPr txBox="1"/>
          <p:nvPr/>
        </p:nvSpPr>
        <p:spPr>
          <a:xfrm>
            <a:off x="3132181" y="231065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4B92-CAD2-EAAB-CABC-EDC8D27E7794}"/>
              </a:ext>
            </a:extLst>
          </p:cNvPr>
          <p:cNvSpPr txBox="1"/>
          <p:nvPr/>
        </p:nvSpPr>
        <p:spPr>
          <a:xfrm>
            <a:off x="3132180" y="31317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A098C-8B42-1EC0-22FF-B0EC753AF037}"/>
              </a:ext>
            </a:extLst>
          </p:cNvPr>
          <p:cNvSpPr txBox="1"/>
          <p:nvPr/>
        </p:nvSpPr>
        <p:spPr>
          <a:xfrm>
            <a:off x="3132180" y="395294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F9CDF-5032-1D60-3BDE-FF3AABE190CE}"/>
              </a:ext>
            </a:extLst>
          </p:cNvPr>
          <p:cNvSpPr txBox="1"/>
          <p:nvPr/>
        </p:nvSpPr>
        <p:spPr>
          <a:xfrm>
            <a:off x="3132180" y="477408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7E7BE-04C1-ADE7-73BA-D63D6AE5D12C}"/>
              </a:ext>
            </a:extLst>
          </p:cNvPr>
          <p:cNvSpPr txBox="1"/>
          <p:nvPr/>
        </p:nvSpPr>
        <p:spPr>
          <a:xfrm>
            <a:off x="3132180" y="559523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CD9566-C7C4-DE34-5740-A4A16B503D7B}"/>
              </a:ext>
            </a:extLst>
          </p:cNvPr>
          <p:cNvSpPr txBox="1">
            <a:spLocks/>
          </p:cNvSpPr>
          <p:nvPr/>
        </p:nvSpPr>
        <p:spPr>
          <a:xfrm>
            <a:off x="6022109" y="313343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chairs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820893-86AD-E135-B67D-E6DF5D11F095}"/>
              </a:ext>
            </a:extLst>
          </p:cNvPr>
          <p:cNvSpPr txBox="1">
            <a:spLocks/>
          </p:cNvSpPr>
          <p:nvPr/>
        </p:nvSpPr>
        <p:spPr>
          <a:xfrm>
            <a:off x="6022109" y="395294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rooms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CD84CC-3B46-9762-B681-2392C9E5004A}"/>
              </a:ext>
            </a:extLst>
          </p:cNvPr>
          <p:cNvSpPr txBox="1">
            <a:spLocks/>
          </p:cNvSpPr>
          <p:nvPr/>
        </p:nvSpPr>
        <p:spPr>
          <a:xfrm>
            <a:off x="6022109" y="478187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B636F3-F62C-D964-AB81-3904E876CC7E}"/>
              </a:ext>
            </a:extLst>
          </p:cNvPr>
          <p:cNvSpPr txBox="1">
            <a:spLocks/>
          </p:cNvSpPr>
          <p:nvPr/>
        </p:nvSpPr>
        <p:spPr>
          <a:xfrm>
            <a:off x="6015255" y="5595235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teachers</a:t>
            </a:r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04A138A-ED5F-79C9-FE97-D4B74F0D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4" y="1779457"/>
            <a:ext cx="4365572" cy="49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42B266F6-0586-FF13-E627-6A5178D9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406400" y="132328"/>
            <a:ext cx="10962806" cy="242090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nouns on the green blocks relate to 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one object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are called “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singular nouns</a:t>
            </a:r>
            <a:r>
              <a:rPr lang="en-GB" sz="3600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”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nouns on the blue blocks relate to 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more than one object 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 are called 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“plural nouns”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5FFA3-87C6-F117-ED93-BA3868685C8A}"/>
              </a:ext>
            </a:extLst>
          </p:cNvPr>
          <p:cNvSpPr txBox="1">
            <a:spLocks/>
          </p:cNvSpPr>
          <p:nvPr/>
        </p:nvSpPr>
        <p:spPr>
          <a:xfrm>
            <a:off x="5994677" y="268555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16AAF-829E-4F1B-7AD1-1932F12A583B}"/>
              </a:ext>
            </a:extLst>
          </p:cNvPr>
          <p:cNvSpPr txBox="1"/>
          <p:nvPr/>
        </p:nvSpPr>
        <p:spPr>
          <a:xfrm>
            <a:off x="3104749" y="268555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4B92-CAD2-EAAB-CABC-EDC8D27E7794}"/>
              </a:ext>
            </a:extLst>
          </p:cNvPr>
          <p:cNvSpPr txBox="1"/>
          <p:nvPr/>
        </p:nvSpPr>
        <p:spPr>
          <a:xfrm>
            <a:off x="3104748" y="35067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A098C-8B42-1EC0-22FF-B0EC753AF037}"/>
              </a:ext>
            </a:extLst>
          </p:cNvPr>
          <p:cNvSpPr txBox="1"/>
          <p:nvPr/>
        </p:nvSpPr>
        <p:spPr>
          <a:xfrm>
            <a:off x="3104748" y="432784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F9CDF-5032-1D60-3BDE-FF3AABE190CE}"/>
              </a:ext>
            </a:extLst>
          </p:cNvPr>
          <p:cNvSpPr txBox="1"/>
          <p:nvPr/>
        </p:nvSpPr>
        <p:spPr>
          <a:xfrm>
            <a:off x="3104748" y="51489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7E7BE-04C1-ADE7-73BA-D63D6AE5D12C}"/>
              </a:ext>
            </a:extLst>
          </p:cNvPr>
          <p:cNvSpPr txBox="1"/>
          <p:nvPr/>
        </p:nvSpPr>
        <p:spPr>
          <a:xfrm>
            <a:off x="3104748" y="597013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CD9566-C7C4-DE34-5740-A4A16B503D7B}"/>
              </a:ext>
            </a:extLst>
          </p:cNvPr>
          <p:cNvSpPr txBox="1">
            <a:spLocks/>
          </p:cNvSpPr>
          <p:nvPr/>
        </p:nvSpPr>
        <p:spPr>
          <a:xfrm>
            <a:off x="5994677" y="350834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chairs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820893-86AD-E135-B67D-E6DF5D11F095}"/>
              </a:ext>
            </a:extLst>
          </p:cNvPr>
          <p:cNvSpPr txBox="1">
            <a:spLocks/>
          </p:cNvSpPr>
          <p:nvPr/>
        </p:nvSpPr>
        <p:spPr>
          <a:xfrm>
            <a:off x="5994677" y="432784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rooms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CD84CC-3B46-9762-B681-2392C9E5004A}"/>
              </a:ext>
            </a:extLst>
          </p:cNvPr>
          <p:cNvSpPr txBox="1">
            <a:spLocks/>
          </p:cNvSpPr>
          <p:nvPr/>
        </p:nvSpPr>
        <p:spPr>
          <a:xfrm>
            <a:off x="5994677" y="51567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B636F3-F62C-D964-AB81-3904E876CC7E}"/>
              </a:ext>
            </a:extLst>
          </p:cNvPr>
          <p:cNvSpPr txBox="1">
            <a:spLocks/>
          </p:cNvSpPr>
          <p:nvPr/>
        </p:nvSpPr>
        <p:spPr>
          <a:xfrm>
            <a:off x="5987823" y="597013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teachers</a:t>
            </a:r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04A138A-ED5F-79C9-FE97-D4B74F0D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4" y="1779457"/>
            <a:ext cx="4365572" cy="49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nouns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plural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nouns on green are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plural nouns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because they relate to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more than one object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4766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Andika</vt:lpstr>
      <vt:lpstr>Office Theme</vt:lpstr>
      <vt:lpstr> How to Use this Powerpoint</vt:lpstr>
      <vt:lpstr>Singular &amp; plural nouns.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2023-08-21T13:59:55Z</dcterms:modified>
</cp:coreProperties>
</file>