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377" r:id="rId2"/>
    <p:sldId id="274" r:id="rId3"/>
    <p:sldId id="398" r:id="rId4"/>
    <p:sldId id="396" r:id="rId5"/>
    <p:sldId id="399" r:id="rId6"/>
    <p:sldId id="402" r:id="rId7"/>
    <p:sldId id="360" r:id="rId8"/>
    <p:sldId id="366" r:id="rId9"/>
  </p:sldIdLst>
  <p:sldSz cx="12192000" cy="6858000"/>
  <p:notesSz cx="6858000" cy="9144000"/>
  <p:embeddedFontLst>
    <p:embeddedFont>
      <p:font typeface="Andika" panose="02000000000000000000"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B7ADA-7F0D-44D8-AF1D-8B95D65CD632}" v="30" dt="2023-08-21T14:04:3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B09AFCF5-DD4D-47BA-AEB0-2D22266E559D}"/>
    <pc:docChg chg="undo custSel delSld modSld">
      <pc:chgData name="Glen Jones" userId="e846aaca-4b24-4b13-b0d0-f2308e16b284" providerId="ADAL" clId="{B09AFCF5-DD4D-47BA-AEB0-2D22266E559D}" dt="2023-07-31T10:15:26.302" v="283" actId="20577"/>
      <pc:docMkLst>
        <pc:docMk/>
      </pc:docMkLst>
      <pc:sldChg chg="modSp mod">
        <pc:chgData name="Glen Jones" userId="e846aaca-4b24-4b13-b0d0-f2308e16b284" providerId="ADAL" clId="{B09AFCF5-DD4D-47BA-AEB0-2D22266E559D}" dt="2023-07-31T10:15:22.519" v="273" actId="1076"/>
        <pc:sldMkLst>
          <pc:docMk/>
          <pc:sldMk cId="0" sldId="360"/>
        </pc:sldMkLst>
        <pc:spChg chg="mod">
          <ac:chgData name="Glen Jones" userId="e846aaca-4b24-4b13-b0d0-f2308e16b284" providerId="ADAL" clId="{B09AFCF5-DD4D-47BA-AEB0-2D22266E559D}" dt="2023-07-31T10:15:18.359" v="272" actId="1076"/>
          <ac:spMkLst>
            <pc:docMk/>
            <pc:sldMk cId="0" sldId="360"/>
            <ac:spMk id="2" creationId="{A50804E1-9632-0DE2-F975-50E838C3CD07}"/>
          </ac:spMkLst>
        </pc:spChg>
        <pc:spChg chg="mod">
          <ac:chgData name="Glen Jones" userId="e846aaca-4b24-4b13-b0d0-f2308e16b284" providerId="ADAL" clId="{B09AFCF5-DD4D-47BA-AEB0-2D22266E559D}" dt="2023-07-31T10:14:31.160" v="197" actId="20577"/>
          <ac:spMkLst>
            <pc:docMk/>
            <pc:sldMk cId="0" sldId="360"/>
            <ac:spMk id="3" creationId="{0028DBC8-8CE7-535D-2C37-A098FD6AD95A}"/>
          </ac:spMkLst>
        </pc:spChg>
        <pc:spChg chg="mod">
          <ac:chgData name="Glen Jones" userId="e846aaca-4b24-4b13-b0d0-f2308e16b284" providerId="ADAL" clId="{B09AFCF5-DD4D-47BA-AEB0-2D22266E559D}" dt="2023-07-31T10:14:35.232" v="206" actId="20577"/>
          <ac:spMkLst>
            <pc:docMk/>
            <pc:sldMk cId="0" sldId="360"/>
            <ac:spMk id="4" creationId="{CF6D34FF-66FE-B537-FB86-2F460A842219}"/>
          </ac:spMkLst>
        </pc:spChg>
        <pc:spChg chg="mod">
          <ac:chgData name="Glen Jones" userId="e846aaca-4b24-4b13-b0d0-f2308e16b284" providerId="ADAL" clId="{B09AFCF5-DD4D-47BA-AEB0-2D22266E559D}" dt="2023-07-31T10:15:22.519" v="273" actId="1076"/>
          <ac:spMkLst>
            <pc:docMk/>
            <pc:sldMk cId="0" sldId="360"/>
            <ac:spMk id="6" creationId="{243EA3DF-7308-33ED-6B90-A9FCB9C0B366}"/>
          </ac:spMkLst>
        </pc:spChg>
        <pc:spChg chg="mod">
          <ac:chgData name="Glen Jones" userId="e846aaca-4b24-4b13-b0d0-f2308e16b284" providerId="ADAL" clId="{B09AFCF5-DD4D-47BA-AEB0-2D22266E559D}" dt="2023-07-31T10:14:25.979" v="187" actId="20577"/>
          <ac:spMkLst>
            <pc:docMk/>
            <pc:sldMk cId="0" sldId="360"/>
            <ac:spMk id="37" creationId="{BB33AEF0-01D2-2C48-22CF-B8F67D6D5B7F}"/>
          </ac:spMkLst>
        </pc:spChg>
        <pc:spChg chg="mod">
          <ac:chgData name="Glen Jones" userId="e846aaca-4b24-4b13-b0d0-f2308e16b284" providerId="ADAL" clId="{B09AFCF5-DD4D-47BA-AEB0-2D22266E559D}" dt="2023-07-31T10:14:17.478" v="181" actId="20577"/>
          <ac:spMkLst>
            <pc:docMk/>
            <pc:sldMk cId="0" sldId="360"/>
            <ac:spMk id="11266" creationId="{9AFD9B2D-C6E6-FEA9-2F40-C75AC71C59F2}"/>
          </ac:spMkLst>
        </pc:spChg>
      </pc:sldChg>
      <pc:sldChg chg="modSp mod">
        <pc:chgData name="Glen Jones" userId="e846aaca-4b24-4b13-b0d0-f2308e16b284" providerId="ADAL" clId="{B09AFCF5-DD4D-47BA-AEB0-2D22266E559D}" dt="2023-07-31T10:15:26.302" v="283" actId="20577"/>
        <pc:sldMkLst>
          <pc:docMk/>
          <pc:sldMk cId="2460677033" sldId="366"/>
        </pc:sldMkLst>
        <pc:spChg chg="mod">
          <ac:chgData name="Glen Jones" userId="e846aaca-4b24-4b13-b0d0-f2308e16b284" providerId="ADAL" clId="{B09AFCF5-DD4D-47BA-AEB0-2D22266E559D}" dt="2023-07-31T10:15:01.764" v="250" actId="20577"/>
          <ac:spMkLst>
            <pc:docMk/>
            <pc:sldMk cId="2460677033" sldId="366"/>
            <ac:spMk id="3" creationId="{81C8AB15-93B6-0238-3413-BFAAA4C1F49E}"/>
          </ac:spMkLst>
        </pc:spChg>
        <pc:spChg chg="mod">
          <ac:chgData name="Glen Jones" userId="e846aaca-4b24-4b13-b0d0-f2308e16b284" providerId="ADAL" clId="{B09AFCF5-DD4D-47BA-AEB0-2D22266E559D}" dt="2023-07-31T10:15:11.531" v="271" actId="20577"/>
          <ac:spMkLst>
            <pc:docMk/>
            <pc:sldMk cId="2460677033" sldId="366"/>
            <ac:spMk id="4" creationId="{7F5A29EC-1E3D-059A-BA2B-74371F96A518}"/>
          </ac:spMkLst>
        </pc:spChg>
        <pc:spChg chg="mod">
          <ac:chgData name="Glen Jones" userId="e846aaca-4b24-4b13-b0d0-f2308e16b284" providerId="ADAL" clId="{B09AFCF5-DD4D-47BA-AEB0-2D22266E559D}" dt="2023-07-31T10:14:47.684" v="218" actId="20577"/>
          <ac:spMkLst>
            <pc:docMk/>
            <pc:sldMk cId="2460677033" sldId="366"/>
            <ac:spMk id="5" creationId="{46A071D1-97B0-347C-B9B5-1BB5A5875E26}"/>
          </ac:spMkLst>
        </pc:spChg>
        <pc:spChg chg="mod">
          <ac:chgData name="Glen Jones" userId="e846aaca-4b24-4b13-b0d0-f2308e16b284" providerId="ADAL" clId="{B09AFCF5-DD4D-47BA-AEB0-2D22266E559D}" dt="2023-07-31T10:14:52.773" v="220" actId="1076"/>
          <ac:spMkLst>
            <pc:docMk/>
            <pc:sldMk cId="2460677033" sldId="366"/>
            <ac:spMk id="8" creationId="{EB4FA7BF-C76C-A975-CF70-84A0A83EA8D6}"/>
          </ac:spMkLst>
        </pc:spChg>
        <pc:spChg chg="mod">
          <ac:chgData name="Glen Jones" userId="e846aaca-4b24-4b13-b0d0-f2308e16b284" providerId="ADAL" clId="{B09AFCF5-DD4D-47BA-AEB0-2D22266E559D}" dt="2023-07-31T10:15:26.302" v="283" actId="20577"/>
          <ac:spMkLst>
            <pc:docMk/>
            <pc:sldMk cId="2460677033" sldId="366"/>
            <ac:spMk id="9" creationId="{40EE7C0E-40AE-793C-C18E-6BD3011667D5}"/>
          </ac:spMkLst>
        </pc:spChg>
      </pc:sldChg>
      <pc:sldChg chg="addSp modSp mod modAnim">
        <pc:chgData name="Glen Jones" userId="e846aaca-4b24-4b13-b0d0-f2308e16b284" providerId="ADAL" clId="{B09AFCF5-DD4D-47BA-AEB0-2D22266E559D}" dt="2023-07-31T09:56:36.644" v="9" actId="207"/>
        <pc:sldMkLst>
          <pc:docMk/>
          <pc:sldMk cId="1276034308" sldId="399"/>
        </pc:sldMkLst>
        <pc:spChg chg="add mod">
          <ac:chgData name="Glen Jones" userId="e846aaca-4b24-4b13-b0d0-f2308e16b284" providerId="ADAL" clId="{B09AFCF5-DD4D-47BA-AEB0-2D22266E559D}" dt="2023-07-31T09:56:36.644" v="9" actId="207"/>
          <ac:spMkLst>
            <pc:docMk/>
            <pc:sldMk cId="1276034308" sldId="399"/>
            <ac:spMk id="2" creationId="{46341EE2-07F2-E700-772B-82A29E9E3A10}"/>
          </ac:spMkLst>
        </pc:spChg>
        <pc:spChg chg="mod">
          <ac:chgData name="Glen Jones" userId="e846aaca-4b24-4b13-b0d0-f2308e16b284" providerId="ADAL" clId="{B09AFCF5-DD4D-47BA-AEB0-2D22266E559D}" dt="2023-07-31T09:56:06.624" v="2"/>
          <ac:spMkLst>
            <pc:docMk/>
            <pc:sldMk cId="1276034308" sldId="399"/>
            <ac:spMk id="7" creationId="{EBD17445-2CE7-D049-5829-AF7A94414BDF}"/>
          </ac:spMkLst>
        </pc:spChg>
      </pc:sldChg>
      <pc:sldChg chg="del">
        <pc:chgData name="Glen Jones" userId="e846aaca-4b24-4b13-b0d0-f2308e16b284" providerId="ADAL" clId="{B09AFCF5-DD4D-47BA-AEB0-2D22266E559D}" dt="2023-07-31T08:46:31.257" v="0" actId="47"/>
        <pc:sldMkLst>
          <pc:docMk/>
          <pc:sldMk cId="482577722" sldId="401"/>
        </pc:sldMkLst>
      </pc:sldChg>
      <pc:sldChg chg="addSp modSp mod modAnim">
        <pc:chgData name="Glen Jones" userId="e846aaca-4b24-4b13-b0d0-f2308e16b284" providerId="ADAL" clId="{B09AFCF5-DD4D-47BA-AEB0-2D22266E559D}" dt="2023-07-31T10:03:30.556" v="82"/>
        <pc:sldMkLst>
          <pc:docMk/>
          <pc:sldMk cId="1225374862" sldId="402"/>
        </pc:sldMkLst>
        <pc:spChg chg="add mod">
          <ac:chgData name="Glen Jones" userId="e846aaca-4b24-4b13-b0d0-f2308e16b284" providerId="ADAL" clId="{B09AFCF5-DD4D-47BA-AEB0-2D22266E559D}" dt="2023-07-31T10:02:20.224" v="70" actId="14100"/>
          <ac:spMkLst>
            <pc:docMk/>
            <pc:sldMk cId="1225374862" sldId="402"/>
            <ac:spMk id="2" creationId="{AA708510-E66C-7FC1-21C9-EAFE1ABE91E8}"/>
          </ac:spMkLst>
        </pc:spChg>
        <pc:spChg chg="add mod">
          <ac:chgData name="Glen Jones" userId="e846aaca-4b24-4b13-b0d0-f2308e16b284" providerId="ADAL" clId="{B09AFCF5-DD4D-47BA-AEB0-2D22266E559D}" dt="2023-07-31T10:02:09.871" v="68" actId="20577"/>
          <ac:spMkLst>
            <pc:docMk/>
            <pc:sldMk cId="1225374862" sldId="402"/>
            <ac:spMk id="3" creationId="{5A3CC634-85A8-3B02-7A58-D5D54FB59666}"/>
          </ac:spMkLst>
        </pc:spChg>
        <pc:spChg chg="add mod">
          <ac:chgData name="Glen Jones" userId="e846aaca-4b24-4b13-b0d0-f2308e16b284" providerId="ADAL" clId="{B09AFCF5-DD4D-47BA-AEB0-2D22266E559D}" dt="2023-07-31T10:03:16.486" v="80" actId="108"/>
          <ac:spMkLst>
            <pc:docMk/>
            <pc:sldMk cId="1225374862" sldId="402"/>
            <ac:spMk id="4" creationId="{33C8C66A-8DCF-63FE-F1A3-C1246FF16B3B}"/>
          </ac:spMkLst>
        </pc:spChg>
        <pc:spChg chg="mod">
          <ac:chgData name="Glen Jones" userId="e846aaca-4b24-4b13-b0d0-f2308e16b284" providerId="ADAL" clId="{B09AFCF5-DD4D-47BA-AEB0-2D22266E559D}" dt="2023-07-31T10:01:42.802" v="31" actId="27636"/>
          <ac:spMkLst>
            <pc:docMk/>
            <pc:sldMk cId="1225374862" sldId="402"/>
            <ac:spMk id="6" creationId="{F9BAFB63-89A0-1CE2-BC09-42A58A322E55}"/>
          </ac:spMkLst>
        </pc:spChg>
      </pc:sldChg>
    </pc:docChg>
  </pc:docChgLst>
  <pc:docChgLst>
    <pc:chgData name="Glen Jones" userId="e846aaca-4b24-4b13-b0d0-f2308e16b284" providerId="ADAL" clId="{C76A221C-212A-479D-BD59-6CE6F1F40160}"/>
    <pc:docChg chg="undo custSel addSld delSld modSld sldOrd">
      <pc:chgData name="Glen Jones" userId="e846aaca-4b24-4b13-b0d0-f2308e16b284" providerId="ADAL" clId="{C76A221C-212A-479D-BD59-6CE6F1F40160}" dt="2023-01-24T14:50:40.171" v="479" actId="20577"/>
      <pc:docMkLst>
        <pc:docMk/>
      </pc:docMkLst>
      <pc:sldChg chg="del">
        <pc:chgData name="Glen Jones" userId="e846aaca-4b24-4b13-b0d0-f2308e16b284" providerId="ADAL" clId="{C76A221C-212A-479D-BD59-6CE6F1F40160}" dt="2023-01-24T14:42:03.552" v="147" actId="47"/>
        <pc:sldMkLst>
          <pc:docMk/>
          <pc:sldMk cId="3449067523" sldId="361"/>
        </pc:sldMkLst>
      </pc:sldChg>
      <pc:sldChg chg="modSp mod">
        <pc:chgData name="Glen Jones" userId="e846aaca-4b24-4b13-b0d0-f2308e16b284" providerId="ADAL" clId="{C76A221C-212A-479D-BD59-6CE6F1F40160}" dt="2023-01-24T14:41:56.109" v="146" actId="115"/>
        <pc:sldMkLst>
          <pc:docMk/>
          <pc:sldMk cId="4278790944" sldId="378"/>
        </pc:sldMkLst>
        <pc:spChg chg="mod">
          <ac:chgData name="Glen Jones" userId="e846aaca-4b24-4b13-b0d0-f2308e16b284" providerId="ADAL" clId="{C76A221C-212A-479D-BD59-6CE6F1F40160}" dt="2023-01-24T14:41:56.109" v="146" actId="115"/>
          <ac:spMkLst>
            <pc:docMk/>
            <pc:sldMk cId="4278790944" sldId="378"/>
            <ac:spMk id="12" creationId="{7E830A13-A2D0-9F05-2B19-867E82443D1E}"/>
          </ac:spMkLst>
        </pc:spChg>
        <pc:spChg chg="mod">
          <ac:chgData name="Glen Jones" userId="e846aaca-4b24-4b13-b0d0-f2308e16b284" providerId="ADAL" clId="{C76A221C-212A-479D-BD59-6CE6F1F40160}" dt="2023-01-24T14:41:50.759" v="144" actId="115"/>
          <ac:spMkLst>
            <pc:docMk/>
            <pc:sldMk cId="4278790944" sldId="378"/>
            <ac:spMk id="20" creationId="{945B6145-5CF2-1A59-287A-09BDC21E15B3}"/>
          </ac:spMkLst>
        </pc:spChg>
        <pc:spChg chg="mod">
          <ac:chgData name="Glen Jones" userId="e846aaca-4b24-4b13-b0d0-f2308e16b284" providerId="ADAL" clId="{C76A221C-212A-479D-BD59-6CE6F1F40160}" dt="2023-01-24T14:41:22.011" v="111" actId="20577"/>
          <ac:spMkLst>
            <pc:docMk/>
            <pc:sldMk cId="4278790944" sldId="378"/>
            <ac:spMk id="21" creationId="{53BEA5BF-E8E8-799C-B14E-B8D06B3941CF}"/>
          </ac:spMkLst>
        </pc:spChg>
        <pc:spChg chg="mod">
          <ac:chgData name="Glen Jones" userId="e846aaca-4b24-4b13-b0d0-f2308e16b284" providerId="ADAL" clId="{C76A221C-212A-479D-BD59-6CE6F1F40160}" dt="2023-01-24T14:40:54.142" v="100" actId="20577"/>
          <ac:spMkLst>
            <pc:docMk/>
            <pc:sldMk cId="4278790944" sldId="378"/>
            <ac:spMk id="22" creationId="{57A3FA50-7EFF-600E-0326-909ABC110653}"/>
          </ac:spMkLst>
        </pc:spChg>
        <pc:spChg chg="mod">
          <ac:chgData name="Glen Jones" userId="e846aaca-4b24-4b13-b0d0-f2308e16b284" providerId="ADAL" clId="{C76A221C-212A-479D-BD59-6CE6F1F40160}" dt="2023-01-24T14:41:36.717" v="128" actId="20577"/>
          <ac:spMkLst>
            <pc:docMk/>
            <pc:sldMk cId="4278790944" sldId="378"/>
            <ac:spMk id="27" creationId="{1AD3A8EB-6EC0-1A37-4FA9-D489A7D05560}"/>
          </ac:spMkLst>
        </pc:spChg>
        <pc:spChg chg="mod">
          <ac:chgData name="Glen Jones" userId="e846aaca-4b24-4b13-b0d0-f2308e16b284" providerId="ADAL" clId="{C76A221C-212A-479D-BD59-6CE6F1F40160}" dt="2023-01-24T14:40:31.878" v="64" actId="207"/>
          <ac:spMkLst>
            <pc:docMk/>
            <pc:sldMk cId="4278790944" sldId="378"/>
            <ac:spMk id="33" creationId="{C0A342B6-8099-17E5-28B6-237A3F563FB1}"/>
          </ac:spMkLst>
        </pc:spChg>
        <pc:cxnChg chg="mod">
          <ac:chgData name="Glen Jones" userId="e846aaca-4b24-4b13-b0d0-f2308e16b284" providerId="ADAL" clId="{C76A221C-212A-479D-BD59-6CE6F1F40160}" dt="2023-01-24T14:41:29.540" v="113" actId="14100"/>
          <ac:cxnSpMkLst>
            <pc:docMk/>
            <pc:sldMk cId="4278790944" sldId="378"/>
            <ac:cxnSpMk id="28" creationId="{AC62C203-0667-3256-4662-7C45EF0EC481}"/>
          </ac:cxnSpMkLst>
        </pc:cxnChg>
        <pc:cxnChg chg="mod">
          <ac:chgData name="Glen Jones" userId="e846aaca-4b24-4b13-b0d0-f2308e16b284" providerId="ADAL" clId="{C76A221C-212A-479D-BD59-6CE6F1F40160}" dt="2023-01-24T14:41:27.131" v="112" actId="1076"/>
          <ac:cxnSpMkLst>
            <pc:docMk/>
            <pc:sldMk cId="4278790944" sldId="378"/>
            <ac:cxnSpMk id="29" creationId="{B05732C3-D38C-07C6-A3E9-397A104A0638}"/>
          </ac:cxnSpMkLst>
        </pc:cxnChg>
      </pc:sldChg>
      <pc:sldChg chg="modSp mod">
        <pc:chgData name="Glen Jones" userId="e846aaca-4b24-4b13-b0d0-f2308e16b284" providerId="ADAL" clId="{C76A221C-212A-479D-BD59-6CE6F1F40160}" dt="2023-01-24T14:50:40.171" v="479" actId="20577"/>
        <pc:sldMkLst>
          <pc:docMk/>
          <pc:sldMk cId="2839919749" sldId="392"/>
        </pc:sldMkLst>
        <pc:graphicFrameChg chg="modGraphic">
          <ac:chgData name="Glen Jones" userId="e846aaca-4b24-4b13-b0d0-f2308e16b284" providerId="ADAL" clId="{C76A221C-212A-479D-BD59-6CE6F1F40160}" dt="2023-01-24T14:50:40.171" v="479" actId="20577"/>
          <ac:graphicFrameMkLst>
            <pc:docMk/>
            <pc:sldMk cId="2839919749" sldId="392"/>
            <ac:graphicFrameMk id="7" creationId="{F27B061C-BBB5-7253-90D7-E79123DB55D3}"/>
          </ac:graphicFrameMkLst>
        </pc:graphicFrameChg>
      </pc:sldChg>
      <pc:sldChg chg="del">
        <pc:chgData name="Glen Jones" userId="e846aaca-4b24-4b13-b0d0-f2308e16b284" providerId="ADAL" clId="{C76A221C-212A-479D-BD59-6CE6F1F40160}" dt="2023-01-24T14:42:03.552" v="147" actId="47"/>
        <pc:sldMkLst>
          <pc:docMk/>
          <pc:sldMk cId="213463754" sldId="393"/>
        </pc:sldMkLst>
      </pc:sldChg>
      <pc:sldChg chg="delSp modSp mod delAnim">
        <pc:chgData name="Glen Jones" userId="e846aaca-4b24-4b13-b0d0-f2308e16b284" providerId="ADAL" clId="{C76A221C-212A-479D-BD59-6CE6F1F40160}" dt="2023-01-24T14:40:20.580" v="52" actId="115"/>
        <pc:sldMkLst>
          <pc:docMk/>
          <pc:sldMk cId="2616827938" sldId="395"/>
        </pc:sldMkLst>
        <pc:spChg chg="mod">
          <ac:chgData name="Glen Jones" userId="e846aaca-4b24-4b13-b0d0-f2308e16b284" providerId="ADAL" clId="{C76A221C-212A-479D-BD59-6CE6F1F40160}" dt="2023-01-24T14:40:20.580" v="52" actId="115"/>
          <ac:spMkLst>
            <pc:docMk/>
            <pc:sldMk cId="2616827938" sldId="395"/>
            <ac:spMk id="2" creationId="{8B1041F4-4BF3-1C4D-2F2C-9D66D0CAF14C}"/>
          </ac:spMkLst>
        </pc:spChg>
        <pc:spChg chg="mod">
          <ac:chgData name="Glen Jones" userId="e846aaca-4b24-4b13-b0d0-f2308e16b284" providerId="ADAL" clId="{C76A221C-212A-479D-BD59-6CE6F1F40160}" dt="2023-01-24T14:39:31.807" v="10" actId="115"/>
          <ac:spMkLst>
            <pc:docMk/>
            <pc:sldMk cId="2616827938" sldId="395"/>
            <ac:spMk id="6" creationId="{F9BAFB63-89A0-1CE2-BC09-42A58A322E55}"/>
          </ac:spMkLst>
        </pc:spChg>
        <pc:spChg chg="mod">
          <ac:chgData name="Glen Jones" userId="e846aaca-4b24-4b13-b0d0-f2308e16b284" providerId="ADAL" clId="{C76A221C-212A-479D-BD59-6CE6F1F40160}" dt="2023-01-24T14:39:55.516" v="34" actId="207"/>
          <ac:spMkLst>
            <pc:docMk/>
            <pc:sldMk cId="2616827938" sldId="395"/>
            <ac:spMk id="7" creationId="{EBD17445-2CE7-D049-5829-AF7A94414BDF}"/>
          </ac:spMkLst>
        </pc:spChg>
        <pc:picChg chg="del">
          <ac:chgData name="Glen Jones" userId="e846aaca-4b24-4b13-b0d0-f2308e16b284" providerId="ADAL" clId="{C76A221C-212A-479D-BD59-6CE6F1F40160}" dt="2023-01-24T14:40:08.614" v="35" actId="478"/>
          <ac:picMkLst>
            <pc:docMk/>
            <pc:sldMk cId="2616827938" sldId="395"/>
            <ac:picMk id="10" creationId="{BB2DC809-4A03-7C93-2128-DA9EF59366A3}"/>
          </ac:picMkLst>
        </pc:picChg>
      </pc:sldChg>
      <pc:sldChg chg="addSp delSp modSp mod delAnim modAnim">
        <pc:chgData name="Glen Jones" userId="e846aaca-4b24-4b13-b0d0-f2308e16b284" providerId="ADAL" clId="{C76A221C-212A-479D-BD59-6CE6F1F40160}" dt="2023-01-24T14:48:52.388" v="462" actId="115"/>
        <pc:sldMkLst>
          <pc:docMk/>
          <pc:sldMk cId="4212701452" sldId="396"/>
        </pc:sldMkLst>
        <pc:spChg chg="del mod">
          <ac:chgData name="Glen Jones" userId="e846aaca-4b24-4b13-b0d0-f2308e16b284" providerId="ADAL" clId="{C76A221C-212A-479D-BD59-6CE6F1F40160}" dt="2023-01-24T14:45:14.647" v="393" actId="478"/>
          <ac:spMkLst>
            <pc:docMk/>
            <pc:sldMk cId="4212701452" sldId="396"/>
            <ac:spMk id="2" creationId="{8B1041F4-4BF3-1C4D-2F2C-9D66D0CAF14C}"/>
          </ac:spMkLst>
        </pc:spChg>
        <pc:spChg chg="add mod">
          <ac:chgData name="Glen Jones" userId="e846aaca-4b24-4b13-b0d0-f2308e16b284" providerId="ADAL" clId="{C76A221C-212A-479D-BD59-6CE6F1F40160}" dt="2023-01-24T14:48:52.388" v="462" actId="115"/>
          <ac:spMkLst>
            <pc:docMk/>
            <pc:sldMk cId="4212701452" sldId="396"/>
            <ac:spMk id="3" creationId="{EDC66BAE-F8AB-50CC-0CF0-1CF7D7450C19}"/>
          </ac:spMkLst>
        </pc:spChg>
        <pc:spChg chg="mod">
          <ac:chgData name="Glen Jones" userId="e846aaca-4b24-4b13-b0d0-f2308e16b284" providerId="ADAL" clId="{C76A221C-212A-479D-BD59-6CE6F1F40160}" dt="2023-01-24T14:48:36.579" v="459" actId="1076"/>
          <ac:spMkLst>
            <pc:docMk/>
            <pc:sldMk cId="4212701452" sldId="396"/>
            <ac:spMk id="6" creationId="{F9BAFB63-89A0-1CE2-BC09-42A58A322E55}"/>
          </ac:spMkLst>
        </pc:spChg>
        <pc:spChg chg="mod">
          <ac:chgData name="Glen Jones" userId="e846aaca-4b24-4b13-b0d0-f2308e16b284" providerId="ADAL" clId="{C76A221C-212A-479D-BD59-6CE6F1F40160}" dt="2023-01-24T14:48:36.579" v="459" actId="1076"/>
          <ac:spMkLst>
            <pc:docMk/>
            <pc:sldMk cId="4212701452" sldId="396"/>
            <ac:spMk id="7" creationId="{EBD17445-2CE7-D049-5829-AF7A94414BDF}"/>
          </ac:spMkLst>
        </pc:spChg>
        <pc:picChg chg="del">
          <ac:chgData name="Glen Jones" userId="e846aaca-4b24-4b13-b0d0-f2308e16b284" providerId="ADAL" clId="{C76A221C-212A-479D-BD59-6CE6F1F40160}" dt="2023-01-24T14:43:40.789" v="330" actId="478"/>
          <ac:picMkLst>
            <pc:docMk/>
            <pc:sldMk cId="4212701452" sldId="396"/>
            <ac:picMk id="10" creationId="{BB2DC809-4A03-7C93-2128-DA9EF59366A3}"/>
          </ac:picMkLst>
        </pc:picChg>
      </pc:sldChg>
      <pc:sldChg chg="del">
        <pc:chgData name="Glen Jones" userId="e846aaca-4b24-4b13-b0d0-f2308e16b284" providerId="ADAL" clId="{C76A221C-212A-479D-BD59-6CE6F1F40160}" dt="2023-01-24T14:50:27.714" v="473" actId="47"/>
        <pc:sldMkLst>
          <pc:docMk/>
          <pc:sldMk cId="1989938968" sldId="397"/>
        </pc:sldMkLst>
      </pc:sldChg>
      <pc:sldChg chg="delSp modSp add mod ord modAnim">
        <pc:chgData name="Glen Jones" userId="e846aaca-4b24-4b13-b0d0-f2308e16b284" providerId="ADAL" clId="{C76A221C-212A-479D-BD59-6CE6F1F40160}" dt="2023-01-24T14:48:43.963" v="460"/>
        <pc:sldMkLst>
          <pc:docMk/>
          <pc:sldMk cId="1212297575" sldId="398"/>
        </pc:sldMkLst>
        <pc:spChg chg="mod">
          <ac:chgData name="Glen Jones" userId="e846aaca-4b24-4b13-b0d0-f2308e16b284" providerId="ADAL" clId="{C76A221C-212A-479D-BD59-6CE6F1F40160}" dt="2023-01-24T14:43:56.118" v="334" actId="1076"/>
          <ac:spMkLst>
            <pc:docMk/>
            <pc:sldMk cId="1212297575" sldId="398"/>
            <ac:spMk id="2" creationId="{8B1041F4-4BF3-1C4D-2F2C-9D66D0CAF14C}"/>
          </ac:spMkLst>
        </pc:spChg>
        <pc:spChg chg="del">
          <ac:chgData name="Glen Jones" userId="e846aaca-4b24-4b13-b0d0-f2308e16b284" providerId="ADAL" clId="{C76A221C-212A-479D-BD59-6CE6F1F40160}" dt="2023-01-24T14:43:52.549" v="332" actId="478"/>
          <ac:spMkLst>
            <pc:docMk/>
            <pc:sldMk cId="1212297575" sldId="398"/>
            <ac:spMk id="6" creationId="{F9BAFB63-89A0-1CE2-BC09-42A58A322E55}"/>
          </ac:spMkLst>
        </pc:spChg>
        <pc:spChg chg="mod">
          <ac:chgData name="Glen Jones" userId="e846aaca-4b24-4b13-b0d0-f2308e16b284" providerId="ADAL" clId="{C76A221C-212A-479D-BD59-6CE6F1F40160}" dt="2023-01-24T14:43:54.396" v="333" actId="1076"/>
          <ac:spMkLst>
            <pc:docMk/>
            <pc:sldMk cId="1212297575" sldId="398"/>
            <ac:spMk id="7" creationId="{EBD17445-2CE7-D049-5829-AF7A94414BDF}"/>
          </ac:spMkLst>
        </pc:spChg>
      </pc:sldChg>
      <pc:sldChg chg="modSp add modAnim">
        <pc:chgData name="Glen Jones" userId="e846aaca-4b24-4b13-b0d0-f2308e16b284" providerId="ADAL" clId="{C76A221C-212A-479D-BD59-6CE6F1F40160}" dt="2023-01-24T14:49:19.832" v="472"/>
        <pc:sldMkLst>
          <pc:docMk/>
          <pc:sldMk cId="1276034308" sldId="399"/>
        </pc:sldMkLst>
        <pc:spChg chg="mod">
          <ac:chgData name="Glen Jones" userId="e846aaca-4b24-4b13-b0d0-f2308e16b284" providerId="ADAL" clId="{C76A221C-212A-479D-BD59-6CE6F1F40160}" dt="2023-01-24T14:49:19.832" v="472"/>
          <ac:spMkLst>
            <pc:docMk/>
            <pc:sldMk cId="1276034308" sldId="399"/>
            <ac:spMk id="7" creationId="{EBD17445-2CE7-D049-5829-AF7A94414BDF}"/>
          </ac:spMkLst>
        </pc:spChg>
      </pc:sldChg>
    </pc:docChg>
  </pc:docChgLst>
  <pc:docChgLst>
    <pc:chgData name="Glen Jones" userId="e846aaca-4b24-4b13-b0d0-f2308e16b284" providerId="ADAL" clId="{E53E3626-E490-4A2C-A0FC-84BBC31AE0E7}"/>
    <pc:docChg chg="undo custSel addSld delSld modSld sldOrd">
      <pc:chgData name="Glen Jones" userId="e846aaca-4b24-4b13-b0d0-f2308e16b284" providerId="ADAL" clId="{E53E3626-E490-4A2C-A0FC-84BBC31AE0E7}" dt="2023-01-25T13:17:03.329" v="785" actId="115"/>
      <pc:docMkLst>
        <pc:docMk/>
      </pc:docMkLst>
      <pc:sldChg chg="ord modAnim">
        <pc:chgData name="Glen Jones" userId="e846aaca-4b24-4b13-b0d0-f2308e16b284" providerId="ADAL" clId="{E53E3626-E490-4A2C-A0FC-84BBC31AE0E7}" dt="2023-01-25T10:35:59.205" v="483"/>
        <pc:sldMkLst>
          <pc:docMk/>
          <pc:sldMk cId="2861103671" sldId="363"/>
        </pc:sldMkLst>
      </pc:sldChg>
      <pc:sldChg chg="addSp delSp modSp mod delAnim modAnim">
        <pc:chgData name="Glen Jones" userId="e846aaca-4b24-4b13-b0d0-f2308e16b284" providerId="ADAL" clId="{E53E3626-E490-4A2C-A0FC-84BBC31AE0E7}" dt="2023-01-25T10:52:21.622" v="670" actId="1037"/>
        <pc:sldMkLst>
          <pc:docMk/>
          <pc:sldMk cId="3201718585" sldId="365"/>
        </pc:sldMkLst>
        <pc:spChg chg="mod">
          <ac:chgData name="Glen Jones" userId="e846aaca-4b24-4b13-b0d0-f2308e16b284" providerId="ADAL" clId="{E53E3626-E490-4A2C-A0FC-84BBC31AE0E7}" dt="2023-01-25T10:52:21.622" v="670" actId="1037"/>
          <ac:spMkLst>
            <pc:docMk/>
            <pc:sldMk cId="3201718585" sldId="365"/>
            <ac:spMk id="2" creationId="{21EF7562-A376-60EE-AC9F-A9FB819F8038}"/>
          </ac:spMkLst>
        </pc:spChg>
        <pc:spChg chg="del">
          <ac:chgData name="Glen Jones" userId="e846aaca-4b24-4b13-b0d0-f2308e16b284" providerId="ADAL" clId="{E53E3626-E490-4A2C-A0FC-84BBC31AE0E7}" dt="2023-01-25T10:12:58.633" v="69" actId="478"/>
          <ac:spMkLst>
            <pc:docMk/>
            <pc:sldMk cId="3201718585" sldId="365"/>
            <ac:spMk id="3" creationId="{9F2CD3C2-EA64-7695-F7D8-84A344B041E7}"/>
          </ac:spMkLst>
        </pc:spChg>
        <pc:spChg chg="del">
          <ac:chgData name="Glen Jones" userId="e846aaca-4b24-4b13-b0d0-f2308e16b284" providerId="ADAL" clId="{E53E3626-E490-4A2C-A0FC-84BBC31AE0E7}" dt="2023-01-25T10:12:58.633" v="69" actId="478"/>
          <ac:spMkLst>
            <pc:docMk/>
            <pc:sldMk cId="3201718585" sldId="365"/>
            <ac:spMk id="4" creationId="{3022C81C-214B-C0F3-E561-7E5B3CA8C86A}"/>
          </ac:spMkLst>
        </pc:spChg>
        <pc:spChg chg="add mod">
          <ac:chgData name="Glen Jones" userId="e846aaca-4b24-4b13-b0d0-f2308e16b284" providerId="ADAL" clId="{E53E3626-E490-4A2C-A0FC-84BBC31AE0E7}" dt="2023-01-25T10:52:21.622" v="670" actId="1037"/>
          <ac:spMkLst>
            <pc:docMk/>
            <pc:sldMk cId="3201718585" sldId="365"/>
            <ac:spMk id="6" creationId="{6BE130C5-A4E2-5AA4-D22D-D3B7073D2D05}"/>
          </ac:spMkLst>
        </pc:spChg>
        <pc:spChg chg="mod">
          <ac:chgData name="Glen Jones" userId="e846aaca-4b24-4b13-b0d0-f2308e16b284" providerId="ADAL" clId="{E53E3626-E490-4A2C-A0FC-84BBC31AE0E7}" dt="2023-01-25T10:15:01.288" v="231" actId="20577"/>
          <ac:spMkLst>
            <pc:docMk/>
            <pc:sldMk cId="3201718585" sldId="365"/>
            <ac:spMk id="7" creationId="{7422A498-F483-A2DE-169C-1457C602529D}"/>
          </ac:spMkLst>
        </pc:spChg>
        <pc:spChg chg="del">
          <ac:chgData name="Glen Jones" userId="e846aaca-4b24-4b13-b0d0-f2308e16b284" providerId="ADAL" clId="{E53E3626-E490-4A2C-A0FC-84BBC31AE0E7}" dt="2023-01-25T10:12:15.478" v="42" actId="478"/>
          <ac:spMkLst>
            <pc:docMk/>
            <pc:sldMk cId="3201718585" sldId="365"/>
            <ac:spMk id="8" creationId="{5AA2A66D-1EC8-4359-F064-77E89052990B}"/>
          </ac:spMkLst>
        </pc:spChg>
        <pc:spChg chg="del">
          <ac:chgData name="Glen Jones" userId="e846aaca-4b24-4b13-b0d0-f2308e16b284" providerId="ADAL" clId="{E53E3626-E490-4A2C-A0FC-84BBC31AE0E7}" dt="2023-01-25T10:12:58.633" v="69" actId="478"/>
          <ac:spMkLst>
            <pc:docMk/>
            <pc:sldMk cId="3201718585" sldId="365"/>
            <ac:spMk id="9" creationId="{DF72AA45-4CF3-1188-2C0B-823C3173D863}"/>
          </ac:spMkLst>
        </pc:spChg>
        <pc:spChg chg="del">
          <ac:chgData name="Glen Jones" userId="e846aaca-4b24-4b13-b0d0-f2308e16b284" providerId="ADAL" clId="{E53E3626-E490-4A2C-A0FC-84BBC31AE0E7}" dt="2023-01-25T10:12:17.287" v="43" actId="478"/>
          <ac:spMkLst>
            <pc:docMk/>
            <pc:sldMk cId="3201718585" sldId="365"/>
            <ac:spMk id="10" creationId="{CC6EA5AA-6559-4BF9-1B5B-4971DEB7EEBA}"/>
          </ac:spMkLst>
        </pc:spChg>
        <pc:spChg chg="mod">
          <ac:chgData name="Glen Jones" userId="e846aaca-4b24-4b13-b0d0-f2308e16b284" providerId="ADAL" clId="{E53E3626-E490-4A2C-A0FC-84BBC31AE0E7}" dt="2023-01-25T10:52:21.622" v="670" actId="1037"/>
          <ac:spMkLst>
            <pc:docMk/>
            <pc:sldMk cId="3201718585" sldId="365"/>
            <ac:spMk id="11" creationId="{69A21A28-7B3E-7E4F-8D6C-8187B3D791CF}"/>
          </ac:spMkLst>
        </pc:spChg>
        <pc:spChg chg="del">
          <ac:chgData name="Glen Jones" userId="e846aaca-4b24-4b13-b0d0-f2308e16b284" providerId="ADAL" clId="{E53E3626-E490-4A2C-A0FC-84BBC31AE0E7}" dt="2023-01-25T10:12:58.633" v="69" actId="478"/>
          <ac:spMkLst>
            <pc:docMk/>
            <pc:sldMk cId="3201718585" sldId="365"/>
            <ac:spMk id="12" creationId="{F9C9970D-A2F4-5B5D-53FE-5480AF2DB4ED}"/>
          </ac:spMkLst>
        </pc:spChg>
        <pc:spChg chg="mod">
          <ac:chgData name="Glen Jones" userId="e846aaca-4b24-4b13-b0d0-f2308e16b284" providerId="ADAL" clId="{E53E3626-E490-4A2C-A0FC-84BBC31AE0E7}" dt="2023-01-25T10:52:21.622" v="670" actId="1037"/>
          <ac:spMkLst>
            <pc:docMk/>
            <pc:sldMk cId="3201718585" sldId="365"/>
            <ac:spMk id="13" creationId="{323C8CF1-FBC0-E7E0-63EA-FF02533AA348}"/>
          </ac:spMkLst>
        </pc:spChg>
        <pc:spChg chg="del">
          <ac:chgData name="Glen Jones" userId="e846aaca-4b24-4b13-b0d0-f2308e16b284" providerId="ADAL" clId="{E53E3626-E490-4A2C-A0FC-84BBC31AE0E7}" dt="2023-01-25T10:12:58.633" v="69" actId="478"/>
          <ac:spMkLst>
            <pc:docMk/>
            <pc:sldMk cId="3201718585" sldId="365"/>
            <ac:spMk id="14" creationId="{87B631E0-1EFA-0785-B37E-D7B91EB4A9D4}"/>
          </ac:spMkLst>
        </pc:spChg>
        <pc:spChg chg="del">
          <ac:chgData name="Glen Jones" userId="e846aaca-4b24-4b13-b0d0-f2308e16b284" providerId="ADAL" clId="{E53E3626-E490-4A2C-A0FC-84BBC31AE0E7}" dt="2023-01-25T10:12:58.633" v="69" actId="478"/>
          <ac:spMkLst>
            <pc:docMk/>
            <pc:sldMk cId="3201718585" sldId="365"/>
            <ac:spMk id="15" creationId="{A6BBA51C-49F4-BEF7-5BBB-A476292BCD5F}"/>
          </ac:spMkLst>
        </pc:spChg>
        <pc:spChg chg="del">
          <ac:chgData name="Glen Jones" userId="e846aaca-4b24-4b13-b0d0-f2308e16b284" providerId="ADAL" clId="{E53E3626-E490-4A2C-A0FC-84BBC31AE0E7}" dt="2023-01-25T10:12:58.633" v="69" actId="478"/>
          <ac:spMkLst>
            <pc:docMk/>
            <pc:sldMk cId="3201718585" sldId="365"/>
            <ac:spMk id="16" creationId="{9264F039-303D-DF4E-AD20-074C52EEFACF}"/>
          </ac:spMkLst>
        </pc:spChg>
        <pc:spChg chg="add mod">
          <ac:chgData name="Glen Jones" userId="e846aaca-4b24-4b13-b0d0-f2308e16b284" providerId="ADAL" clId="{E53E3626-E490-4A2C-A0FC-84BBC31AE0E7}" dt="2023-01-25T10:52:21.622" v="670" actId="1037"/>
          <ac:spMkLst>
            <pc:docMk/>
            <pc:sldMk cId="3201718585" sldId="365"/>
            <ac:spMk id="17" creationId="{BB377CFC-1DDB-418B-BB7B-6369A3457088}"/>
          </ac:spMkLst>
        </pc:spChg>
        <pc:spChg chg="del">
          <ac:chgData name="Glen Jones" userId="e846aaca-4b24-4b13-b0d0-f2308e16b284" providerId="ADAL" clId="{E53E3626-E490-4A2C-A0FC-84BBC31AE0E7}" dt="2023-01-25T10:12:58.633" v="69" actId="478"/>
          <ac:spMkLst>
            <pc:docMk/>
            <pc:sldMk cId="3201718585" sldId="365"/>
            <ac:spMk id="18" creationId="{4CAC4477-34C6-C145-05EB-DFCEEC9A3E74}"/>
          </ac:spMkLst>
        </pc:spChg>
        <pc:spChg chg="add mod">
          <ac:chgData name="Glen Jones" userId="e846aaca-4b24-4b13-b0d0-f2308e16b284" providerId="ADAL" clId="{E53E3626-E490-4A2C-A0FC-84BBC31AE0E7}" dt="2023-01-25T10:52:21.622" v="670" actId="1037"/>
          <ac:spMkLst>
            <pc:docMk/>
            <pc:sldMk cId="3201718585" sldId="365"/>
            <ac:spMk id="19" creationId="{E76FD970-366A-6DCC-408A-7ED5809AE484}"/>
          </ac:spMkLst>
        </pc:spChg>
        <pc:spChg chg="add mod">
          <ac:chgData name="Glen Jones" userId="e846aaca-4b24-4b13-b0d0-f2308e16b284" providerId="ADAL" clId="{E53E3626-E490-4A2C-A0FC-84BBC31AE0E7}" dt="2023-01-25T10:52:21.622" v="670" actId="1037"/>
          <ac:spMkLst>
            <pc:docMk/>
            <pc:sldMk cId="3201718585" sldId="365"/>
            <ac:spMk id="20" creationId="{4E054E83-9635-60D2-8F6C-092027DB19C5}"/>
          </ac:spMkLst>
        </pc:spChg>
        <pc:spChg chg="add mod">
          <ac:chgData name="Glen Jones" userId="e846aaca-4b24-4b13-b0d0-f2308e16b284" providerId="ADAL" clId="{E53E3626-E490-4A2C-A0FC-84BBC31AE0E7}" dt="2023-01-25T10:52:21.622" v="670" actId="1037"/>
          <ac:spMkLst>
            <pc:docMk/>
            <pc:sldMk cId="3201718585" sldId="365"/>
            <ac:spMk id="21" creationId="{D6CDC7E4-BAD8-981B-7F65-02FBD487F2F7}"/>
          </ac:spMkLst>
        </pc:spChg>
        <pc:spChg chg="add mod">
          <ac:chgData name="Glen Jones" userId="e846aaca-4b24-4b13-b0d0-f2308e16b284" providerId="ADAL" clId="{E53E3626-E490-4A2C-A0FC-84BBC31AE0E7}" dt="2023-01-25T10:52:21.622" v="670" actId="1037"/>
          <ac:spMkLst>
            <pc:docMk/>
            <pc:sldMk cId="3201718585" sldId="365"/>
            <ac:spMk id="22" creationId="{F05EA83B-F208-BC7E-813F-0AAD2C871BF5}"/>
          </ac:spMkLst>
        </pc:spChg>
        <pc:spChg chg="add mod">
          <ac:chgData name="Glen Jones" userId="e846aaca-4b24-4b13-b0d0-f2308e16b284" providerId="ADAL" clId="{E53E3626-E490-4A2C-A0FC-84BBC31AE0E7}" dt="2023-01-25T10:52:21.622" v="670" actId="1037"/>
          <ac:spMkLst>
            <pc:docMk/>
            <pc:sldMk cId="3201718585" sldId="365"/>
            <ac:spMk id="23" creationId="{F114F779-0B3B-99E7-EE13-A61EF61854FE}"/>
          </ac:spMkLst>
        </pc:spChg>
        <pc:spChg chg="del">
          <ac:chgData name="Glen Jones" userId="e846aaca-4b24-4b13-b0d0-f2308e16b284" providerId="ADAL" clId="{E53E3626-E490-4A2C-A0FC-84BBC31AE0E7}" dt="2023-01-25T10:12:58.633" v="69" actId="478"/>
          <ac:spMkLst>
            <pc:docMk/>
            <pc:sldMk cId="3201718585" sldId="365"/>
            <ac:spMk id="24" creationId="{185D75FB-DB40-F5D1-B31A-FA55E2B83244}"/>
          </ac:spMkLst>
        </pc:spChg>
        <pc:spChg chg="del">
          <ac:chgData name="Glen Jones" userId="e846aaca-4b24-4b13-b0d0-f2308e16b284" providerId="ADAL" clId="{E53E3626-E490-4A2C-A0FC-84BBC31AE0E7}" dt="2023-01-25T10:12:58.633" v="69" actId="478"/>
          <ac:spMkLst>
            <pc:docMk/>
            <pc:sldMk cId="3201718585" sldId="365"/>
            <ac:spMk id="25" creationId="{023C6BDA-6CF0-2428-FC64-2B81255DFA7D}"/>
          </ac:spMkLst>
        </pc:spChg>
        <pc:spChg chg="add mod">
          <ac:chgData name="Glen Jones" userId="e846aaca-4b24-4b13-b0d0-f2308e16b284" providerId="ADAL" clId="{E53E3626-E490-4A2C-A0FC-84BBC31AE0E7}" dt="2023-01-25T10:52:21.622" v="670" actId="1037"/>
          <ac:spMkLst>
            <pc:docMk/>
            <pc:sldMk cId="3201718585" sldId="365"/>
            <ac:spMk id="26" creationId="{D5E07135-0DD2-7715-C653-A3D58B4A0EC5}"/>
          </ac:spMkLst>
        </pc:spChg>
        <pc:spChg chg="add mod">
          <ac:chgData name="Glen Jones" userId="e846aaca-4b24-4b13-b0d0-f2308e16b284" providerId="ADAL" clId="{E53E3626-E490-4A2C-A0FC-84BBC31AE0E7}" dt="2023-01-25T10:52:21.622" v="670" actId="1037"/>
          <ac:spMkLst>
            <pc:docMk/>
            <pc:sldMk cId="3201718585" sldId="365"/>
            <ac:spMk id="27" creationId="{06867D05-93BC-6466-7FBF-CEF6B6D45B96}"/>
          </ac:spMkLst>
        </pc:spChg>
      </pc:sldChg>
      <pc:sldChg chg="modSp mod modAnim">
        <pc:chgData name="Glen Jones" userId="e846aaca-4b24-4b13-b0d0-f2308e16b284" providerId="ADAL" clId="{E53E3626-E490-4A2C-A0FC-84BBC31AE0E7}" dt="2023-01-25T10:48:28.072" v="638" actId="113"/>
        <pc:sldMkLst>
          <pc:docMk/>
          <pc:sldMk cId="4278790944" sldId="378"/>
        </pc:sldMkLst>
        <pc:spChg chg="mod">
          <ac:chgData name="Glen Jones" userId="e846aaca-4b24-4b13-b0d0-f2308e16b284" providerId="ADAL" clId="{E53E3626-E490-4A2C-A0FC-84BBC31AE0E7}" dt="2023-01-25T10:48:28.072" v="638" actId="113"/>
          <ac:spMkLst>
            <pc:docMk/>
            <pc:sldMk cId="4278790944" sldId="378"/>
            <ac:spMk id="33" creationId="{C0A342B6-8099-17E5-28B6-237A3F563FB1}"/>
          </ac:spMkLst>
        </pc:spChg>
      </pc:sldChg>
      <pc:sldChg chg="del">
        <pc:chgData name="Glen Jones" userId="e846aaca-4b24-4b13-b0d0-f2308e16b284" providerId="ADAL" clId="{E53E3626-E490-4A2C-A0FC-84BBC31AE0E7}" dt="2023-01-25T10:03:14.835" v="0" actId="47"/>
        <pc:sldMkLst>
          <pc:docMk/>
          <pc:sldMk cId="3953488883" sldId="381"/>
        </pc:sldMkLst>
      </pc:sldChg>
      <pc:sldChg chg="addSp delSp modSp mod ord modAnim">
        <pc:chgData name="Glen Jones" userId="e846aaca-4b24-4b13-b0d0-f2308e16b284" providerId="ADAL" clId="{E53E3626-E490-4A2C-A0FC-84BBC31AE0E7}" dt="2023-01-25T13:17:03.329" v="785" actId="115"/>
        <pc:sldMkLst>
          <pc:docMk/>
          <pc:sldMk cId="1837821669" sldId="383"/>
        </pc:sldMkLst>
        <pc:spChg chg="mod">
          <ac:chgData name="Glen Jones" userId="e846aaca-4b24-4b13-b0d0-f2308e16b284" providerId="ADAL" clId="{E53E3626-E490-4A2C-A0FC-84BBC31AE0E7}" dt="2023-01-25T10:22:39.200" v="304" actId="1076"/>
          <ac:spMkLst>
            <pc:docMk/>
            <pc:sldMk cId="1837821669" sldId="383"/>
            <ac:spMk id="2" creationId="{21EF7562-A376-60EE-AC9F-A9FB819F8038}"/>
          </ac:spMkLst>
        </pc:spChg>
        <pc:spChg chg="del">
          <ac:chgData name="Glen Jones" userId="e846aaca-4b24-4b13-b0d0-f2308e16b284" providerId="ADAL" clId="{E53E3626-E490-4A2C-A0FC-84BBC31AE0E7}" dt="2023-01-25T10:22:43.911" v="305" actId="478"/>
          <ac:spMkLst>
            <pc:docMk/>
            <pc:sldMk cId="1837821669" sldId="383"/>
            <ac:spMk id="3" creationId="{9F2CD3C2-EA64-7695-F7D8-84A344B041E7}"/>
          </ac:spMkLst>
        </pc:spChg>
        <pc:spChg chg="del">
          <ac:chgData name="Glen Jones" userId="e846aaca-4b24-4b13-b0d0-f2308e16b284" providerId="ADAL" clId="{E53E3626-E490-4A2C-A0FC-84BBC31AE0E7}" dt="2023-01-25T10:22:43.911" v="305" actId="478"/>
          <ac:spMkLst>
            <pc:docMk/>
            <pc:sldMk cId="1837821669" sldId="383"/>
            <ac:spMk id="4" creationId="{3022C81C-214B-C0F3-E561-7E5B3CA8C86A}"/>
          </ac:spMkLst>
        </pc:spChg>
        <pc:spChg chg="add mod">
          <ac:chgData name="Glen Jones" userId="e846aaca-4b24-4b13-b0d0-f2308e16b284" providerId="ADAL" clId="{E53E3626-E490-4A2C-A0FC-84BBC31AE0E7}" dt="2023-01-25T10:22:39.200" v="304" actId="1076"/>
          <ac:spMkLst>
            <pc:docMk/>
            <pc:sldMk cId="1837821669" sldId="383"/>
            <ac:spMk id="5" creationId="{A4C6B572-F7DF-2AAA-8B06-5095802A39A6}"/>
          </ac:spMkLst>
        </pc:spChg>
        <pc:spChg chg="add mod">
          <ac:chgData name="Glen Jones" userId="e846aaca-4b24-4b13-b0d0-f2308e16b284" providerId="ADAL" clId="{E53E3626-E490-4A2C-A0FC-84BBC31AE0E7}" dt="2023-01-25T10:22:39.200" v="304" actId="1076"/>
          <ac:spMkLst>
            <pc:docMk/>
            <pc:sldMk cId="1837821669" sldId="383"/>
            <ac:spMk id="6" creationId="{D9527048-CB1A-DC40-6A83-178089DF77EC}"/>
          </ac:spMkLst>
        </pc:spChg>
        <pc:spChg chg="mod">
          <ac:chgData name="Glen Jones" userId="e846aaca-4b24-4b13-b0d0-f2308e16b284" providerId="ADAL" clId="{E53E3626-E490-4A2C-A0FC-84BBC31AE0E7}" dt="2023-01-25T13:17:03.329" v="785" actId="115"/>
          <ac:spMkLst>
            <pc:docMk/>
            <pc:sldMk cId="1837821669" sldId="383"/>
            <ac:spMk id="7" creationId="{7422A498-F483-A2DE-169C-1457C602529D}"/>
          </ac:spMkLst>
        </pc:spChg>
        <pc:spChg chg="mod">
          <ac:chgData name="Glen Jones" userId="e846aaca-4b24-4b13-b0d0-f2308e16b284" providerId="ADAL" clId="{E53E3626-E490-4A2C-A0FC-84BBC31AE0E7}" dt="2023-01-25T10:22:39.200" v="304" actId="1076"/>
          <ac:spMkLst>
            <pc:docMk/>
            <pc:sldMk cId="1837821669" sldId="383"/>
            <ac:spMk id="8" creationId="{5AA2A66D-1EC8-4359-F064-77E89052990B}"/>
          </ac:spMkLst>
        </pc:spChg>
        <pc:spChg chg="del">
          <ac:chgData name="Glen Jones" userId="e846aaca-4b24-4b13-b0d0-f2308e16b284" providerId="ADAL" clId="{E53E3626-E490-4A2C-A0FC-84BBC31AE0E7}" dt="2023-01-25T10:22:43.911" v="305" actId="478"/>
          <ac:spMkLst>
            <pc:docMk/>
            <pc:sldMk cId="1837821669" sldId="383"/>
            <ac:spMk id="9" creationId="{DF72AA45-4CF3-1188-2C0B-823C3173D863}"/>
          </ac:spMkLst>
        </pc:spChg>
        <pc:spChg chg="mod">
          <ac:chgData name="Glen Jones" userId="e846aaca-4b24-4b13-b0d0-f2308e16b284" providerId="ADAL" clId="{E53E3626-E490-4A2C-A0FC-84BBC31AE0E7}" dt="2023-01-25T10:22:39.200" v="304" actId="1076"/>
          <ac:spMkLst>
            <pc:docMk/>
            <pc:sldMk cId="1837821669" sldId="383"/>
            <ac:spMk id="10" creationId="{CC6EA5AA-6559-4BF9-1B5B-4971DEB7EEBA}"/>
          </ac:spMkLst>
        </pc:spChg>
        <pc:spChg chg="mod">
          <ac:chgData name="Glen Jones" userId="e846aaca-4b24-4b13-b0d0-f2308e16b284" providerId="ADAL" clId="{E53E3626-E490-4A2C-A0FC-84BBC31AE0E7}" dt="2023-01-25T10:22:39.200" v="304" actId="1076"/>
          <ac:spMkLst>
            <pc:docMk/>
            <pc:sldMk cId="1837821669" sldId="383"/>
            <ac:spMk id="11" creationId="{69A21A28-7B3E-7E4F-8D6C-8187B3D791CF}"/>
          </ac:spMkLst>
        </pc:spChg>
        <pc:spChg chg="del">
          <ac:chgData name="Glen Jones" userId="e846aaca-4b24-4b13-b0d0-f2308e16b284" providerId="ADAL" clId="{E53E3626-E490-4A2C-A0FC-84BBC31AE0E7}" dt="2023-01-25T10:22:43.911" v="305" actId="478"/>
          <ac:spMkLst>
            <pc:docMk/>
            <pc:sldMk cId="1837821669" sldId="383"/>
            <ac:spMk id="12" creationId="{F9C9970D-A2F4-5B5D-53FE-5480AF2DB4ED}"/>
          </ac:spMkLst>
        </pc:spChg>
        <pc:spChg chg="mod">
          <ac:chgData name="Glen Jones" userId="e846aaca-4b24-4b13-b0d0-f2308e16b284" providerId="ADAL" clId="{E53E3626-E490-4A2C-A0FC-84BBC31AE0E7}" dt="2023-01-25T10:22:39.200" v="304" actId="1076"/>
          <ac:spMkLst>
            <pc:docMk/>
            <pc:sldMk cId="1837821669" sldId="383"/>
            <ac:spMk id="13" creationId="{323C8CF1-FBC0-E7E0-63EA-FF02533AA348}"/>
          </ac:spMkLst>
        </pc:spChg>
        <pc:spChg chg="del">
          <ac:chgData name="Glen Jones" userId="e846aaca-4b24-4b13-b0d0-f2308e16b284" providerId="ADAL" clId="{E53E3626-E490-4A2C-A0FC-84BBC31AE0E7}" dt="2023-01-25T10:22:43.911" v="305" actId="478"/>
          <ac:spMkLst>
            <pc:docMk/>
            <pc:sldMk cId="1837821669" sldId="383"/>
            <ac:spMk id="14" creationId="{87B631E0-1EFA-0785-B37E-D7B91EB4A9D4}"/>
          </ac:spMkLst>
        </pc:spChg>
        <pc:spChg chg="del">
          <ac:chgData name="Glen Jones" userId="e846aaca-4b24-4b13-b0d0-f2308e16b284" providerId="ADAL" clId="{E53E3626-E490-4A2C-A0FC-84BBC31AE0E7}" dt="2023-01-25T10:22:43.911" v="305" actId="478"/>
          <ac:spMkLst>
            <pc:docMk/>
            <pc:sldMk cId="1837821669" sldId="383"/>
            <ac:spMk id="15" creationId="{A6BBA51C-49F4-BEF7-5BBB-A476292BCD5F}"/>
          </ac:spMkLst>
        </pc:spChg>
        <pc:spChg chg="del">
          <ac:chgData name="Glen Jones" userId="e846aaca-4b24-4b13-b0d0-f2308e16b284" providerId="ADAL" clId="{E53E3626-E490-4A2C-A0FC-84BBC31AE0E7}" dt="2023-01-25T10:22:43.911" v="305" actId="478"/>
          <ac:spMkLst>
            <pc:docMk/>
            <pc:sldMk cId="1837821669" sldId="383"/>
            <ac:spMk id="16" creationId="{9264F039-303D-DF4E-AD20-074C52EEFACF}"/>
          </ac:spMkLst>
        </pc:spChg>
        <pc:spChg chg="add mod">
          <ac:chgData name="Glen Jones" userId="e846aaca-4b24-4b13-b0d0-f2308e16b284" providerId="ADAL" clId="{E53E3626-E490-4A2C-A0FC-84BBC31AE0E7}" dt="2023-01-25T10:23:13.409" v="317" actId="20577"/>
          <ac:spMkLst>
            <pc:docMk/>
            <pc:sldMk cId="1837821669" sldId="383"/>
            <ac:spMk id="17" creationId="{9C09246E-BC04-B61F-09E8-BD1B9F74CBDB}"/>
          </ac:spMkLst>
        </pc:spChg>
        <pc:spChg chg="del">
          <ac:chgData name="Glen Jones" userId="e846aaca-4b24-4b13-b0d0-f2308e16b284" providerId="ADAL" clId="{E53E3626-E490-4A2C-A0FC-84BBC31AE0E7}" dt="2023-01-25T10:22:43.911" v="305" actId="478"/>
          <ac:spMkLst>
            <pc:docMk/>
            <pc:sldMk cId="1837821669" sldId="383"/>
            <ac:spMk id="18" creationId="{4CAC4477-34C6-C145-05EB-DFCEEC9A3E74}"/>
          </ac:spMkLst>
        </pc:spChg>
        <pc:spChg chg="del">
          <ac:chgData name="Glen Jones" userId="e846aaca-4b24-4b13-b0d0-f2308e16b284" providerId="ADAL" clId="{E53E3626-E490-4A2C-A0FC-84BBC31AE0E7}" dt="2023-01-25T10:22:43.911" v="305" actId="478"/>
          <ac:spMkLst>
            <pc:docMk/>
            <pc:sldMk cId="1837821669" sldId="383"/>
            <ac:spMk id="20" creationId="{801AF19A-92C6-CA67-0D92-09F4CF1344FE}"/>
          </ac:spMkLst>
        </pc:spChg>
        <pc:spChg chg="del">
          <ac:chgData name="Glen Jones" userId="e846aaca-4b24-4b13-b0d0-f2308e16b284" providerId="ADAL" clId="{E53E3626-E490-4A2C-A0FC-84BBC31AE0E7}" dt="2023-01-25T10:22:43.911" v="305" actId="478"/>
          <ac:spMkLst>
            <pc:docMk/>
            <pc:sldMk cId="1837821669" sldId="383"/>
            <ac:spMk id="21" creationId="{6A9410C3-8AD0-5EFD-63EE-EB5FFC25FE9C}"/>
          </ac:spMkLst>
        </pc:spChg>
        <pc:spChg chg="del">
          <ac:chgData name="Glen Jones" userId="e846aaca-4b24-4b13-b0d0-f2308e16b284" providerId="ADAL" clId="{E53E3626-E490-4A2C-A0FC-84BBC31AE0E7}" dt="2023-01-25T10:22:43.911" v="305" actId="478"/>
          <ac:spMkLst>
            <pc:docMk/>
            <pc:sldMk cId="1837821669" sldId="383"/>
            <ac:spMk id="22" creationId="{3F286DA4-5523-196D-7A0A-E207BA0180FA}"/>
          </ac:spMkLst>
        </pc:spChg>
        <pc:spChg chg="del">
          <ac:chgData name="Glen Jones" userId="e846aaca-4b24-4b13-b0d0-f2308e16b284" providerId="ADAL" clId="{E53E3626-E490-4A2C-A0FC-84BBC31AE0E7}" dt="2023-01-25T10:22:43.911" v="305" actId="478"/>
          <ac:spMkLst>
            <pc:docMk/>
            <pc:sldMk cId="1837821669" sldId="383"/>
            <ac:spMk id="23" creationId="{322C92CD-E9B9-989F-B4E5-34D7DFFCAE95}"/>
          </ac:spMkLst>
        </pc:spChg>
        <pc:spChg chg="del">
          <ac:chgData name="Glen Jones" userId="e846aaca-4b24-4b13-b0d0-f2308e16b284" providerId="ADAL" clId="{E53E3626-E490-4A2C-A0FC-84BBC31AE0E7}" dt="2023-01-25T10:22:43.911" v="305" actId="478"/>
          <ac:spMkLst>
            <pc:docMk/>
            <pc:sldMk cId="1837821669" sldId="383"/>
            <ac:spMk id="24" creationId="{185D75FB-DB40-F5D1-B31A-FA55E2B83244}"/>
          </ac:spMkLst>
        </pc:spChg>
        <pc:spChg chg="del">
          <ac:chgData name="Glen Jones" userId="e846aaca-4b24-4b13-b0d0-f2308e16b284" providerId="ADAL" clId="{E53E3626-E490-4A2C-A0FC-84BBC31AE0E7}" dt="2023-01-25T10:22:43.911" v="305" actId="478"/>
          <ac:spMkLst>
            <pc:docMk/>
            <pc:sldMk cId="1837821669" sldId="383"/>
            <ac:spMk id="25" creationId="{023C6BDA-6CF0-2428-FC64-2B81255DFA7D}"/>
          </ac:spMkLst>
        </pc:spChg>
        <pc:spChg chg="del">
          <ac:chgData name="Glen Jones" userId="e846aaca-4b24-4b13-b0d0-f2308e16b284" providerId="ADAL" clId="{E53E3626-E490-4A2C-A0FC-84BBC31AE0E7}" dt="2023-01-25T10:22:43.911" v="305" actId="478"/>
          <ac:spMkLst>
            <pc:docMk/>
            <pc:sldMk cId="1837821669" sldId="383"/>
            <ac:spMk id="26" creationId="{C7E39B1A-848A-D5FB-5DDE-9B67E4F5EB21}"/>
          </ac:spMkLst>
        </pc:spChg>
        <pc:spChg chg="del">
          <ac:chgData name="Glen Jones" userId="e846aaca-4b24-4b13-b0d0-f2308e16b284" providerId="ADAL" clId="{E53E3626-E490-4A2C-A0FC-84BBC31AE0E7}" dt="2023-01-25T10:22:43.911" v="305" actId="478"/>
          <ac:spMkLst>
            <pc:docMk/>
            <pc:sldMk cId="1837821669" sldId="383"/>
            <ac:spMk id="27" creationId="{AFCCBC71-14F4-5BCE-07FB-E366AE894D35}"/>
          </ac:spMkLst>
        </pc:spChg>
        <pc:spChg chg="del">
          <ac:chgData name="Glen Jones" userId="e846aaca-4b24-4b13-b0d0-f2308e16b284" providerId="ADAL" clId="{E53E3626-E490-4A2C-A0FC-84BBC31AE0E7}" dt="2023-01-25T10:22:43.911" v="305" actId="478"/>
          <ac:spMkLst>
            <pc:docMk/>
            <pc:sldMk cId="1837821669" sldId="383"/>
            <ac:spMk id="28" creationId="{C9A8C0B0-C4FE-71DC-0139-1FB1B3DD63B2}"/>
          </ac:spMkLst>
        </pc:spChg>
        <pc:spChg chg="del">
          <ac:chgData name="Glen Jones" userId="e846aaca-4b24-4b13-b0d0-f2308e16b284" providerId="ADAL" clId="{E53E3626-E490-4A2C-A0FC-84BBC31AE0E7}" dt="2023-01-25T10:22:43.911" v="305" actId="478"/>
          <ac:spMkLst>
            <pc:docMk/>
            <pc:sldMk cId="1837821669" sldId="383"/>
            <ac:spMk id="29" creationId="{0E59D995-1F7C-D66E-CD39-521F469F2F93}"/>
          </ac:spMkLst>
        </pc:spChg>
        <pc:spChg chg="del">
          <ac:chgData name="Glen Jones" userId="e846aaca-4b24-4b13-b0d0-f2308e16b284" providerId="ADAL" clId="{E53E3626-E490-4A2C-A0FC-84BBC31AE0E7}" dt="2023-01-25T10:22:43.911" v="305" actId="478"/>
          <ac:spMkLst>
            <pc:docMk/>
            <pc:sldMk cId="1837821669" sldId="383"/>
            <ac:spMk id="30" creationId="{31CAFE7E-420D-CEF6-09FC-5AD32DA48DD6}"/>
          </ac:spMkLst>
        </pc:spChg>
        <pc:spChg chg="del">
          <ac:chgData name="Glen Jones" userId="e846aaca-4b24-4b13-b0d0-f2308e16b284" providerId="ADAL" clId="{E53E3626-E490-4A2C-A0FC-84BBC31AE0E7}" dt="2023-01-25T10:22:43.911" v="305" actId="478"/>
          <ac:spMkLst>
            <pc:docMk/>
            <pc:sldMk cId="1837821669" sldId="383"/>
            <ac:spMk id="31" creationId="{1C8A5FE8-D403-DF64-BA2A-E4C8159D1B40}"/>
          </ac:spMkLst>
        </pc:spChg>
        <pc:spChg chg="add mod">
          <ac:chgData name="Glen Jones" userId="e846aaca-4b24-4b13-b0d0-f2308e16b284" providerId="ADAL" clId="{E53E3626-E490-4A2C-A0FC-84BBC31AE0E7}" dt="2023-01-25T10:22:54.014" v="307" actId="1076"/>
          <ac:spMkLst>
            <pc:docMk/>
            <pc:sldMk cId="1837821669" sldId="383"/>
            <ac:spMk id="32" creationId="{45293E40-8919-7692-5DBA-FDF427E397B5}"/>
          </ac:spMkLst>
        </pc:spChg>
        <pc:spChg chg="add mod">
          <ac:chgData name="Glen Jones" userId="e846aaca-4b24-4b13-b0d0-f2308e16b284" providerId="ADAL" clId="{E53E3626-E490-4A2C-A0FC-84BBC31AE0E7}" dt="2023-01-25T10:22:54.014" v="307" actId="1076"/>
          <ac:spMkLst>
            <pc:docMk/>
            <pc:sldMk cId="1837821669" sldId="383"/>
            <ac:spMk id="33" creationId="{0452D58F-C037-C403-7F9D-76FC0DC3F050}"/>
          </ac:spMkLst>
        </pc:spChg>
        <pc:spChg chg="add mod">
          <ac:chgData name="Glen Jones" userId="e846aaca-4b24-4b13-b0d0-f2308e16b284" providerId="ADAL" clId="{E53E3626-E490-4A2C-A0FC-84BBC31AE0E7}" dt="2023-01-25T10:22:54.014" v="307" actId="1076"/>
          <ac:spMkLst>
            <pc:docMk/>
            <pc:sldMk cId="1837821669" sldId="383"/>
            <ac:spMk id="34" creationId="{3E4E338A-ECF7-9153-B3F5-FD43652D1F5D}"/>
          </ac:spMkLst>
        </pc:spChg>
        <pc:spChg chg="add mod">
          <ac:chgData name="Glen Jones" userId="e846aaca-4b24-4b13-b0d0-f2308e16b284" providerId="ADAL" clId="{E53E3626-E490-4A2C-A0FC-84BBC31AE0E7}" dt="2023-01-25T10:24:08.110" v="363" actId="20577"/>
          <ac:spMkLst>
            <pc:docMk/>
            <pc:sldMk cId="1837821669" sldId="383"/>
            <ac:spMk id="35" creationId="{878C6D5A-AA97-A0B7-E763-3784057E1605}"/>
          </ac:spMkLst>
        </pc:spChg>
        <pc:spChg chg="add mod">
          <ac:chgData name="Glen Jones" userId="e846aaca-4b24-4b13-b0d0-f2308e16b284" providerId="ADAL" clId="{E53E3626-E490-4A2C-A0FC-84BBC31AE0E7}" dt="2023-01-25T10:22:54.014" v="307" actId="1076"/>
          <ac:spMkLst>
            <pc:docMk/>
            <pc:sldMk cId="1837821669" sldId="383"/>
            <ac:spMk id="36" creationId="{5567DD2B-294A-0E99-A91C-70990FC0F99F}"/>
          </ac:spMkLst>
        </pc:spChg>
        <pc:spChg chg="add mod">
          <ac:chgData name="Glen Jones" userId="e846aaca-4b24-4b13-b0d0-f2308e16b284" providerId="ADAL" clId="{E53E3626-E490-4A2C-A0FC-84BBC31AE0E7}" dt="2023-01-25T10:22:54.014" v="307" actId="1076"/>
          <ac:spMkLst>
            <pc:docMk/>
            <pc:sldMk cId="1837821669" sldId="383"/>
            <ac:spMk id="37" creationId="{09958C17-CED8-1D03-D44D-62492E313AEF}"/>
          </ac:spMkLst>
        </pc:spChg>
        <pc:spChg chg="add mod">
          <ac:chgData name="Glen Jones" userId="e846aaca-4b24-4b13-b0d0-f2308e16b284" providerId="ADAL" clId="{E53E3626-E490-4A2C-A0FC-84BBC31AE0E7}" dt="2023-01-25T10:23:29.414" v="325" actId="20577"/>
          <ac:spMkLst>
            <pc:docMk/>
            <pc:sldMk cId="1837821669" sldId="383"/>
            <ac:spMk id="38" creationId="{02A57092-FE2F-6D47-39BA-DAAD0882D810}"/>
          </ac:spMkLst>
        </pc:spChg>
        <pc:spChg chg="add mod">
          <ac:chgData name="Glen Jones" userId="e846aaca-4b24-4b13-b0d0-f2308e16b284" providerId="ADAL" clId="{E53E3626-E490-4A2C-A0FC-84BBC31AE0E7}" dt="2023-01-25T10:22:59.041" v="309" actId="1076"/>
          <ac:spMkLst>
            <pc:docMk/>
            <pc:sldMk cId="1837821669" sldId="383"/>
            <ac:spMk id="39" creationId="{F9F6FF4B-A4F0-60F1-86C2-002DB31322A9}"/>
          </ac:spMkLst>
        </pc:spChg>
        <pc:spChg chg="add mod">
          <ac:chgData name="Glen Jones" userId="e846aaca-4b24-4b13-b0d0-f2308e16b284" providerId="ADAL" clId="{E53E3626-E490-4A2C-A0FC-84BBC31AE0E7}" dt="2023-01-25T10:22:59.041" v="309" actId="1076"/>
          <ac:spMkLst>
            <pc:docMk/>
            <pc:sldMk cId="1837821669" sldId="383"/>
            <ac:spMk id="40" creationId="{60773B86-AFA0-9F23-F2EF-4ADB39E72956}"/>
          </ac:spMkLst>
        </pc:spChg>
        <pc:spChg chg="add mod">
          <ac:chgData name="Glen Jones" userId="e846aaca-4b24-4b13-b0d0-f2308e16b284" providerId="ADAL" clId="{E53E3626-E490-4A2C-A0FC-84BBC31AE0E7}" dt="2023-01-25T10:22:59.041" v="309" actId="1076"/>
          <ac:spMkLst>
            <pc:docMk/>
            <pc:sldMk cId="1837821669" sldId="383"/>
            <ac:spMk id="41" creationId="{99FC0787-C644-4CA2-C0BD-EFE30320A2A3}"/>
          </ac:spMkLst>
        </pc:spChg>
        <pc:spChg chg="add mod">
          <ac:chgData name="Glen Jones" userId="e846aaca-4b24-4b13-b0d0-f2308e16b284" providerId="ADAL" clId="{E53E3626-E490-4A2C-A0FC-84BBC31AE0E7}" dt="2023-01-25T10:24:19.229" v="372" actId="20577"/>
          <ac:spMkLst>
            <pc:docMk/>
            <pc:sldMk cId="1837821669" sldId="383"/>
            <ac:spMk id="42" creationId="{0359C4D7-6E86-2AF0-203F-69DEF1064C19}"/>
          </ac:spMkLst>
        </pc:spChg>
        <pc:spChg chg="add mod">
          <ac:chgData name="Glen Jones" userId="e846aaca-4b24-4b13-b0d0-f2308e16b284" providerId="ADAL" clId="{E53E3626-E490-4A2C-A0FC-84BBC31AE0E7}" dt="2023-01-25T10:22:59.041" v="309" actId="1076"/>
          <ac:spMkLst>
            <pc:docMk/>
            <pc:sldMk cId="1837821669" sldId="383"/>
            <ac:spMk id="43" creationId="{C6E95E9A-7563-AB14-24FF-D1A1338D8621}"/>
          </ac:spMkLst>
        </pc:spChg>
        <pc:spChg chg="add mod">
          <ac:chgData name="Glen Jones" userId="e846aaca-4b24-4b13-b0d0-f2308e16b284" providerId="ADAL" clId="{E53E3626-E490-4A2C-A0FC-84BBC31AE0E7}" dt="2023-01-25T10:22:59.041" v="309" actId="1076"/>
          <ac:spMkLst>
            <pc:docMk/>
            <pc:sldMk cId="1837821669" sldId="383"/>
            <ac:spMk id="44" creationId="{2A838403-508D-C795-789A-62468A15D08B}"/>
          </ac:spMkLst>
        </pc:spChg>
        <pc:spChg chg="add mod">
          <ac:chgData name="Glen Jones" userId="e846aaca-4b24-4b13-b0d0-f2308e16b284" providerId="ADAL" clId="{E53E3626-E490-4A2C-A0FC-84BBC31AE0E7}" dt="2023-01-25T10:23:40.553" v="334" actId="20577"/>
          <ac:spMkLst>
            <pc:docMk/>
            <pc:sldMk cId="1837821669" sldId="383"/>
            <ac:spMk id="45" creationId="{6AF2FF01-2CCE-0AFA-53ED-3A2156F87501}"/>
          </ac:spMkLst>
        </pc:spChg>
        <pc:spChg chg="add mod">
          <ac:chgData name="Glen Jones" userId="e846aaca-4b24-4b13-b0d0-f2308e16b284" providerId="ADAL" clId="{E53E3626-E490-4A2C-A0FC-84BBC31AE0E7}" dt="2023-01-25T10:23:04.428" v="311" actId="1076"/>
          <ac:spMkLst>
            <pc:docMk/>
            <pc:sldMk cId="1837821669" sldId="383"/>
            <ac:spMk id="46" creationId="{6D832C22-A1D4-F7D4-0857-E74851A39A75}"/>
          </ac:spMkLst>
        </pc:spChg>
        <pc:spChg chg="add mod">
          <ac:chgData name="Glen Jones" userId="e846aaca-4b24-4b13-b0d0-f2308e16b284" providerId="ADAL" clId="{E53E3626-E490-4A2C-A0FC-84BBC31AE0E7}" dt="2023-01-25T10:23:04.428" v="311" actId="1076"/>
          <ac:spMkLst>
            <pc:docMk/>
            <pc:sldMk cId="1837821669" sldId="383"/>
            <ac:spMk id="47" creationId="{2F553C5F-1CF7-ABD6-8A57-CD72A843E457}"/>
          </ac:spMkLst>
        </pc:spChg>
        <pc:spChg chg="add mod">
          <ac:chgData name="Glen Jones" userId="e846aaca-4b24-4b13-b0d0-f2308e16b284" providerId="ADAL" clId="{E53E3626-E490-4A2C-A0FC-84BBC31AE0E7}" dt="2023-01-25T10:23:04.428" v="311" actId="1076"/>
          <ac:spMkLst>
            <pc:docMk/>
            <pc:sldMk cId="1837821669" sldId="383"/>
            <ac:spMk id="48" creationId="{41761807-CAF9-2B0E-A86D-3EC250E6A421}"/>
          </ac:spMkLst>
        </pc:spChg>
        <pc:spChg chg="add mod">
          <ac:chgData name="Glen Jones" userId="e846aaca-4b24-4b13-b0d0-f2308e16b284" providerId="ADAL" clId="{E53E3626-E490-4A2C-A0FC-84BBC31AE0E7}" dt="2023-01-25T10:24:37.476" v="380" actId="27636"/>
          <ac:spMkLst>
            <pc:docMk/>
            <pc:sldMk cId="1837821669" sldId="383"/>
            <ac:spMk id="49" creationId="{5EFE4924-3BD3-24D6-D82F-D19F2DB3066F}"/>
          </ac:spMkLst>
        </pc:spChg>
        <pc:spChg chg="add mod">
          <ac:chgData name="Glen Jones" userId="e846aaca-4b24-4b13-b0d0-f2308e16b284" providerId="ADAL" clId="{E53E3626-E490-4A2C-A0FC-84BBC31AE0E7}" dt="2023-01-25T10:23:04.428" v="311" actId="1076"/>
          <ac:spMkLst>
            <pc:docMk/>
            <pc:sldMk cId="1837821669" sldId="383"/>
            <ac:spMk id="50" creationId="{7EEBE1CA-ECFB-EBAD-5860-8D30BC122FB4}"/>
          </ac:spMkLst>
        </pc:spChg>
        <pc:spChg chg="add mod">
          <ac:chgData name="Glen Jones" userId="e846aaca-4b24-4b13-b0d0-f2308e16b284" providerId="ADAL" clId="{E53E3626-E490-4A2C-A0FC-84BBC31AE0E7}" dt="2023-01-25T10:23:04.428" v="311" actId="1076"/>
          <ac:spMkLst>
            <pc:docMk/>
            <pc:sldMk cId="1837821669" sldId="383"/>
            <ac:spMk id="51" creationId="{00E20E9E-D8E9-249F-1BA7-5CDBB15C3C6B}"/>
          </ac:spMkLst>
        </pc:spChg>
        <pc:spChg chg="add mod">
          <ac:chgData name="Glen Jones" userId="e846aaca-4b24-4b13-b0d0-f2308e16b284" providerId="ADAL" clId="{E53E3626-E490-4A2C-A0FC-84BBC31AE0E7}" dt="2023-01-25T10:23:18.540" v="322" actId="20577"/>
          <ac:spMkLst>
            <pc:docMk/>
            <pc:sldMk cId="1837821669" sldId="383"/>
            <ac:spMk id="52" creationId="{B63D25B7-684D-F6B5-D37B-AE585238B96F}"/>
          </ac:spMkLst>
        </pc:spChg>
        <pc:spChg chg="add mod">
          <ac:chgData name="Glen Jones" userId="e846aaca-4b24-4b13-b0d0-f2308e16b284" providerId="ADAL" clId="{E53E3626-E490-4A2C-A0FC-84BBC31AE0E7}" dt="2023-01-25T10:23:09.472" v="313" actId="1076"/>
          <ac:spMkLst>
            <pc:docMk/>
            <pc:sldMk cId="1837821669" sldId="383"/>
            <ac:spMk id="53" creationId="{A7FB6699-DA67-5A90-2AB0-73028392F5EC}"/>
          </ac:spMkLst>
        </pc:spChg>
        <pc:spChg chg="add mod">
          <ac:chgData name="Glen Jones" userId="e846aaca-4b24-4b13-b0d0-f2308e16b284" providerId="ADAL" clId="{E53E3626-E490-4A2C-A0FC-84BBC31AE0E7}" dt="2023-01-25T10:23:09.472" v="313" actId="1076"/>
          <ac:spMkLst>
            <pc:docMk/>
            <pc:sldMk cId="1837821669" sldId="383"/>
            <ac:spMk id="54" creationId="{50EE5B8B-9D86-FC21-4BD5-5F9C5EABD679}"/>
          </ac:spMkLst>
        </pc:spChg>
        <pc:spChg chg="add mod">
          <ac:chgData name="Glen Jones" userId="e846aaca-4b24-4b13-b0d0-f2308e16b284" providerId="ADAL" clId="{E53E3626-E490-4A2C-A0FC-84BBC31AE0E7}" dt="2023-01-25T10:23:09.472" v="313" actId="1076"/>
          <ac:spMkLst>
            <pc:docMk/>
            <pc:sldMk cId="1837821669" sldId="383"/>
            <ac:spMk id="55" creationId="{26ECAB8B-61CC-ABD9-3694-F8318DB2FCAE}"/>
          </ac:spMkLst>
        </pc:spChg>
        <pc:spChg chg="add mod">
          <ac:chgData name="Glen Jones" userId="e846aaca-4b24-4b13-b0d0-f2308e16b284" providerId="ADAL" clId="{E53E3626-E490-4A2C-A0FC-84BBC31AE0E7}" dt="2023-01-25T10:24:47.609" v="389" actId="20577"/>
          <ac:spMkLst>
            <pc:docMk/>
            <pc:sldMk cId="1837821669" sldId="383"/>
            <ac:spMk id="56" creationId="{866F0DB8-6B51-BD1C-D1B8-917880AD2086}"/>
          </ac:spMkLst>
        </pc:spChg>
        <pc:spChg chg="add mod">
          <ac:chgData name="Glen Jones" userId="e846aaca-4b24-4b13-b0d0-f2308e16b284" providerId="ADAL" clId="{E53E3626-E490-4A2C-A0FC-84BBC31AE0E7}" dt="2023-01-25T10:23:09.472" v="313" actId="1076"/>
          <ac:spMkLst>
            <pc:docMk/>
            <pc:sldMk cId="1837821669" sldId="383"/>
            <ac:spMk id="57" creationId="{9F06B076-5947-EA41-8509-770FBD1EAB12}"/>
          </ac:spMkLst>
        </pc:spChg>
        <pc:spChg chg="add mod">
          <ac:chgData name="Glen Jones" userId="e846aaca-4b24-4b13-b0d0-f2308e16b284" providerId="ADAL" clId="{E53E3626-E490-4A2C-A0FC-84BBC31AE0E7}" dt="2023-01-25T10:23:09.472" v="313" actId="1076"/>
          <ac:spMkLst>
            <pc:docMk/>
            <pc:sldMk cId="1837821669" sldId="383"/>
            <ac:spMk id="58" creationId="{89890923-BF56-27CF-D5C6-7F42838F180E}"/>
          </ac:spMkLst>
        </pc:spChg>
      </pc:sldChg>
      <pc:sldChg chg="ord">
        <pc:chgData name="Glen Jones" userId="e846aaca-4b24-4b13-b0d0-f2308e16b284" providerId="ADAL" clId="{E53E3626-E490-4A2C-A0FC-84BBC31AE0E7}" dt="2023-01-25T10:08:35.852" v="6"/>
        <pc:sldMkLst>
          <pc:docMk/>
          <pc:sldMk cId="2047667384" sldId="394"/>
        </pc:sldMkLst>
      </pc:sldChg>
      <pc:sldChg chg="modSp">
        <pc:chgData name="Glen Jones" userId="e846aaca-4b24-4b13-b0d0-f2308e16b284" providerId="ADAL" clId="{E53E3626-E490-4A2C-A0FC-84BBC31AE0E7}" dt="2023-01-25T10:38:38.353" v="486" actId="115"/>
        <pc:sldMkLst>
          <pc:docMk/>
          <pc:sldMk cId="1212297575" sldId="398"/>
        </pc:sldMkLst>
        <pc:spChg chg="mod">
          <ac:chgData name="Glen Jones" userId="e846aaca-4b24-4b13-b0d0-f2308e16b284" providerId="ADAL" clId="{E53E3626-E490-4A2C-A0FC-84BBC31AE0E7}" dt="2023-01-25T10:38:38.353" v="486" actId="115"/>
          <ac:spMkLst>
            <pc:docMk/>
            <pc:sldMk cId="1212297575" sldId="398"/>
            <ac:spMk id="2" creationId="{8B1041F4-4BF3-1C4D-2F2C-9D66D0CAF14C}"/>
          </ac:spMkLst>
        </pc:spChg>
      </pc:sldChg>
      <pc:sldChg chg="addSp delSp modSp add del mod">
        <pc:chgData name="Glen Jones" userId="e846aaca-4b24-4b13-b0d0-f2308e16b284" providerId="ADAL" clId="{E53E3626-E490-4A2C-A0FC-84BBC31AE0E7}" dt="2023-01-25T13:15:58.292" v="674" actId="2696"/>
        <pc:sldMkLst>
          <pc:docMk/>
          <pc:sldMk cId="1276034308" sldId="399"/>
        </pc:sldMkLst>
        <pc:spChg chg="add del">
          <ac:chgData name="Glen Jones" userId="e846aaca-4b24-4b13-b0d0-f2308e16b284" providerId="ADAL" clId="{E53E3626-E490-4A2C-A0FC-84BBC31AE0E7}" dt="2023-01-25T13:15:55.171" v="672" actId="22"/>
          <ac:spMkLst>
            <pc:docMk/>
            <pc:sldMk cId="1276034308" sldId="399"/>
            <ac:spMk id="4" creationId="{C7AB435D-067D-F743-4553-6ACB9D77AFD7}"/>
          </ac:spMkLst>
        </pc:spChg>
        <pc:spChg chg="mod">
          <ac:chgData name="Glen Jones" userId="e846aaca-4b24-4b13-b0d0-f2308e16b284" providerId="ADAL" clId="{E53E3626-E490-4A2C-A0FC-84BBC31AE0E7}" dt="2023-01-25T10:40:18.782" v="491" actId="115"/>
          <ac:spMkLst>
            <pc:docMk/>
            <pc:sldMk cId="1276034308" sldId="399"/>
            <ac:spMk id="7" creationId="{EBD17445-2CE7-D049-5829-AF7A94414BDF}"/>
          </ac:spMkLst>
        </pc:spChg>
      </pc:sldChg>
      <pc:sldChg chg="modSp add mod modAnim">
        <pc:chgData name="Glen Jones" userId="e846aaca-4b24-4b13-b0d0-f2308e16b284" providerId="ADAL" clId="{E53E3626-E490-4A2C-A0FC-84BBC31AE0E7}" dt="2023-01-25T10:52:14.187" v="654" actId="1037"/>
        <pc:sldMkLst>
          <pc:docMk/>
          <pc:sldMk cId="1219767237" sldId="400"/>
        </pc:sldMkLst>
        <pc:spChg chg="mod">
          <ac:chgData name="Glen Jones" userId="e846aaca-4b24-4b13-b0d0-f2308e16b284" providerId="ADAL" clId="{E53E3626-E490-4A2C-A0FC-84BBC31AE0E7}" dt="2023-01-25T10:52:14.187" v="654" actId="1037"/>
          <ac:spMkLst>
            <pc:docMk/>
            <pc:sldMk cId="1219767237" sldId="400"/>
            <ac:spMk id="2" creationId="{21EF7562-A376-60EE-AC9F-A9FB819F8038}"/>
          </ac:spMkLst>
        </pc:spChg>
        <pc:spChg chg="mod">
          <ac:chgData name="Glen Jones" userId="e846aaca-4b24-4b13-b0d0-f2308e16b284" providerId="ADAL" clId="{E53E3626-E490-4A2C-A0FC-84BBC31AE0E7}" dt="2023-01-25T10:52:14.187" v="654" actId="1037"/>
          <ac:spMkLst>
            <pc:docMk/>
            <pc:sldMk cId="1219767237" sldId="400"/>
            <ac:spMk id="6" creationId="{6BE130C5-A4E2-5AA4-D22D-D3B7073D2D05}"/>
          </ac:spMkLst>
        </pc:spChg>
        <pc:spChg chg="mod">
          <ac:chgData name="Glen Jones" userId="e846aaca-4b24-4b13-b0d0-f2308e16b284" providerId="ADAL" clId="{E53E3626-E490-4A2C-A0FC-84BBC31AE0E7}" dt="2023-01-25T10:42:43.524" v="531" actId="207"/>
          <ac:spMkLst>
            <pc:docMk/>
            <pc:sldMk cId="1219767237" sldId="400"/>
            <ac:spMk id="7" creationId="{7422A498-F483-A2DE-169C-1457C602529D}"/>
          </ac:spMkLst>
        </pc:spChg>
        <pc:spChg chg="mod">
          <ac:chgData name="Glen Jones" userId="e846aaca-4b24-4b13-b0d0-f2308e16b284" providerId="ADAL" clId="{E53E3626-E490-4A2C-A0FC-84BBC31AE0E7}" dt="2023-01-25T10:52:14.187" v="654" actId="1037"/>
          <ac:spMkLst>
            <pc:docMk/>
            <pc:sldMk cId="1219767237" sldId="400"/>
            <ac:spMk id="11" creationId="{69A21A28-7B3E-7E4F-8D6C-8187B3D791CF}"/>
          </ac:spMkLst>
        </pc:spChg>
        <pc:spChg chg="mod">
          <ac:chgData name="Glen Jones" userId="e846aaca-4b24-4b13-b0d0-f2308e16b284" providerId="ADAL" clId="{E53E3626-E490-4A2C-A0FC-84BBC31AE0E7}" dt="2023-01-25T10:52:14.187" v="654" actId="1037"/>
          <ac:spMkLst>
            <pc:docMk/>
            <pc:sldMk cId="1219767237" sldId="400"/>
            <ac:spMk id="13" creationId="{323C8CF1-FBC0-E7E0-63EA-FF02533AA348}"/>
          </ac:spMkLst>
        </pc:spChg>
        <pc:spChg chg="mod">
          <ac:chgData name="Glen Jones" userId="e846aaca-4b24-4b13-b0d0-f2308e16b284" providerId="ADAL" clId="{E53E3626-E490-4A2C-A0FC-84BBC31AE0E7}" dt="2023-01-25T10:52:14.187" v="654" actId="1037"/>
          <ac:spMkLst>
            <pc:docMk/>
            <pc:sldMk cId="1219767237" sldId="400"/>
            <ac:spMk id="17" creationId="{BB377CFC-1DDB-418B-BB7B-6369A3457088}"/>
          </ac:spMkLst>
        </pc:spChg>
        <pc:spChg chg="mod">
          <ac:chgData name="Glen Jones" userId="e846aaca-4b24-4b13-b0d0-f2308e16b284" providerId="ADAL" clId="{E53E3626-E490-4A2C-A0FC-84BBC31AE0E7}" dt="2023-01-25T10:52:14.187" v="654" actId="1037"/>
          <ac:spMkLst>
            <pc:docMk/>
            <pc:sldMk cId="1219767237" sldId="400"/>
            <ac:spMk id="19" creationId="{E76FD970-366A-6DCC-408A-7ED5809AE484}"/>
          </ac:spMkLst>
        </pc:spChg>
        <pc:spChg chg="mod">
          <ac:chgData name="Glen Jones" userId="e846aaca-4b24-4b13-b0d0-f2308e16b284" providerId="ADAL" clId="{E53E3626-E490-4A2C-A0FC-84BBC31AE0E7}" dt="2023-01-25T10:52:14.187" v="654" actId="1037"/>
          <ac:spMkLst>
            <pc:docMk/>
            <pc:sldMk cId="1219767237" sldId="400"/>
            <ac:spMk id="20" creationId="{4E054E83-9635-60D2-8F6C-092027DB19C5}"/>
          </ac:spMkLst>
        </pc:spChg>
        <pc:spChg chg="mod">
          <ac:chgData name="Glen Jones" userId="e846aaca-4b24-4b13-b0d0-f2308e16b284" providerId="ADAL" clId="{E53E3626-E490-4A2C-A0FC-84BBC31AE0E7}" dt="2023-01-25T10:52:14.187" v="654" actId="1037"/>
          <ac:spMkLst>
            <pc:docMk/>
            <pc:sldMk cId="1219767237" sldId="400"/>
            <ac:spMk id="21" creationId="{D6CDC7E4-BAD8-981B-7F65-02FBD487F2F7}"/>
          </ac:spMkLst>
        </pc:spChg>
        <pc:spChg chg="mod">
          <ac:chgData name="Glen Jones" userId="e846aaca-4b24-4b13-b0d0-f2308e16b284" providerId="ADAL" clId="{E53E3626-E490-4A2C-A0FC-84BBC31AE0E7}" dt="2023-01-25T10:52:14.187" v="654" actId="1037"/>
          <ac:spMkLst>
            <pc:docMk/>
            <pc:sldMk cId="1219767237" sldId="400"/>
            <ac:spMk id="22" creationId="{F05EA83B-F208-BC7E-813F-0AAD2C871BF5}"/>
          </ac:spMkLst>
        </pc:spChg>
        <pc:spChg chg="mod">
          <ac:chgData name="Glen Jones" userId="e846aaca-4b24-4b13-b0d0-f2308e16b284" providerId="ADAL" clId="{E53E3626-E490-4A2C-A0FC-84BBC31AE0E7}" dt="2023-01-25T10:52:14.187" v="654" actId="1037"/>
          <ac:spMkLst>
            <pc:docMk/>
            <pc:sldMk cId="1219767237" sldId="400"/>
            <ac:spMk id="23" creationId="{F114F779-0B3B-99E7-EE13-A61EF61854FE}"/>
          </ac:spMkLst>
        </pc:spChg>
        <pc:spChg chg="mod">
          <ac:chgData name="Glen Jones" userId="e846aaca-4b24-4b13-b0d0-f2308e16b284" providerId="ADAL" clId="{E53E3626-E490-4A2C-A0FC-84BBC31AE0E7}" dt="2023-01-25T10:52:14.187" v="654" actId="1037"/>
          <ac:spMkLst>
            <pc:docMk/>
            <pc:sldMk cId="1219767237" sldId="400"/>
            <ac:spMk id="26" creationId="{D5E07135-0DD2-7715-C653-A3D58B4A0EC5}"/>
          </ac:spMkLst>
        </pc:spChg>
        <pc:spChg chg="mod">
          <ac:chgData name="Glen Jones" userId="e846aaca-4b24-4b13-b0d0-f2308e16b284" providerId="ADAL" clId="{E53E3626-E490-4A2C-A0FC-84BBC31AE0E7}" dt="2023-01-25T10:52:14.187" v="654" actId="1037"/>
          <ac:spMkLst>
            <pc:docMk/>
            <pc:sldMk cId="1219767237" sldId="400"/>
            <ac:spMk id="27" creationId="{06867D05-93BC-6466-7FBF-CEF6B6D45B96}"/>
          </ac:spMkLst>
        </pc:spChg>
      </pc:sldChg>
      <pc:sldChg chg="add del">
        <pc:chgData name="Glen Jones" userId="e846aaca-4b24-4b13-b0d0-f2308e16b284" providerId="ADAL" clId="{E53E3626-E490-4A2C-A0FC-84BBC31AE0E7}" dt="2023-01-25T10:03:44.286" v="2" actId="47"/>
        <pc:sldMkLst>
          <pc:docMk/>
          <pc:sldMk cId="2232020277" sldId="400"/>
        </pc:sldMkLst>
      </pc:sldChg>
      <pc:sldChg chg="add del">
        <pc:chgData name="Glen Jones" userId="e846aaca-4b24-4b13-b0d0-f2308e16b284" providerId="ADAL" clId="{E53E3626-E490-4A2C-A0FC-84BBC31AE0E7}" dt="2023-01-25T10:19:20.069" v="255" actId="47"/>
        <pc:sldMkLst>
          <pc:docMk/>
          <pc:sldMk cId="2582090156" sldId="400"/>
        </pc:sldMkLst>
      </pc:sldChg>
      <pc:sldChg chg="modSp add mod">
        <pc:chgData name="Glen Jones" userId="e846aaca-4b24-4b13-b0d0-f2308e16b284" providerId="ADAL" clId="{E53E3626-E490-4A2C-A0FC-84BBC31AE0E7}" dt="2023-01-25T13:16:36.277" v="776" actId="27636"/>
        <pc:sldMkLst>
          <pc:docMk/>
          <pc:sldMk cId="1252338897" sldId="401"/>
        </pc:sldMkLst>
        <pc:spChg chg="mod">
          <ac:chgData name="Glen Jones" userId="e846aaca-4b24-4b13-b0d0-f2308e16b284" providerId="ADAL" clId="{E53E3626-E490-4A2C-A0FC-84BBC31AE0E7}" dt="2023-01-25T13:16:36.277" v="776" actId="27636"/>
          <ac:spMkLst>
            <pc:docMk/>
            <pc:sldMk cId="1252338897" sldId="401"/>
            <ac:spMk id="6" creationId="{F9BAFB63-89A0-1CE2-BC09-42A58A322E55}"/>
          </ac:spMkLst>
        </pc:spChg>
      </pc:sldChg>
    </pc:docChg>
  </pc:docChgLst>
  <pc:docChgLst>
    <pc:chgData name="Glen Jones" userId="e846aaca-4b24-4b13-b0d0-f2308e16b284" providerId="ADAL" clId="{3FA3498A-D8A3-4313-BC24-F578D1D2DDAB}"/>
    <pc:docChg chg="custSel addSld delSld modSld">
      <pc:chgData name="Glen Jones" userId="e846aaca-4b24-4b13-b0d0-f2308e16b284" providerId="ADAL" clId="{3FA3498A-D8A3-4313-BC24-F578D1D2DDAB}" dt="2023-01-26T12:40:21.641" v="351" actId="478"/>
      <pc:docMkLst>
        <pc:docMk/>
      </pc:docMkLst>
      <pc:sldChg chg="modSp mod">
        <pc:chgData name="Glen Jones" userId="e846aaca-4b24-4b13-b0d0-f2308e16b284" providerId="ADAL" clId="{3FA3498A-D8A3-4313-BC24-F578D1D2DDAB}" dt="2023-01-26T12:27:52.768" v="23" actId="27636"/>
        <pc:sldMkLst>
          <pc:docMk/>
          <pc:sldMk cId="4010327805" sldId="274"/>
        </pc:sldMkLst>
        <pc:spChg chg="mod">
          <ac:chgData name="Glen Jones" userId="e846aaca-4b24-4b13-b0d0-f2308e16b284" providerId="ADAL" clId="{3FA3498A-D8A3-4313-BC24-F578D1D2DDAB}" dt="2023-01-26T12:27:52.768" v="23" actId="27636"/>
          <ac:spMkLst>
            <pc:docMk/>
            <pc:sldMk cId="4010327805" sldId="274"/>
            <ac:spMk id="2" creationId="{702E7211-B3C0-8C62-17A1-5F712D739FBA}"/>
          </ac:spMkLst>
        </pc:spChg>
      </pc:sldChg>
      <pc:sldChg chg="del">
        <pc:chgData name="Glen Jones" userId="e846aaca-4b24-4b13-b0d0-f2308e16b284" providerId="ADAL" clId="{3FA3498A-D8A3-4313-BC24-F578D1D2DDAB}" dt="2023-01-26T12:28:00.977" v="24" actId="47"/>
        <pc:sldMkLst>
          <pc:docMk/>
          <pc:sldMk cId="2861103671" sldId="363"/>
        </pc:sldMkLst>
      </pc:sldChg>
      <pc:sldChg chg="del">
        <pc:chgData name="Glen Jones" userId="e846aaca-4b24-4b13-b0d0-f2308e16b284" providerId="ADAL" clId="{3FA3498A-D8A3-4313-BC24-F578D1D2DDAB}" dt="2023-01-26T12:39:38.805" v="259" actId="47"/>
        <pc:sldMkLst>
          <pc:docMk/>
          <pc:sldMk cId="3201718585" sldId="365"/>
        </pc:sldMkLst>
      </pc:sldChg>
      <pc:sldChg chg="del">
        <pc:chgData name="Glen Jones" userId="e846aaca-4b24-4b13-b0d0-f2308e16b284" providerId="ADAL" clId="{3FA3498A-D8A3-4313-BC24-F578D1D2DDAB}" dt="2023-01-26T12:28:00.977" v="24" actId="47"/>
        <pc:sldMkLst>
          <pc:docMk/>
          <pc:sldMk cId="4278790944" sldId="378"/>
        </pc:sldMkLst>
      </pc:sldChg>
      <pc:sldChg chg="del">
        <pc:chgData name="Glen Jones" userId="e846aaca-4b24-4b13-b0d0-f2308e16b284" providerId="ADAL" clId="{3FA3498A-D8A3-4313-BC24-F578D1D2DDAB}" dt="2023-01-26T12:28:00.977" v="24" actId="47"/>
        <pc:sldMkLst>
          <pc:docMk/>
          <pc:sldMk cId="474139103" sldId="379"/>
        </pc:sldMkLst>
      </pc:sldChg>
      <pc:sldChg chg="del">
        <pc:chgData name="Glen Jones" userId="e846aaca-4b24-4b13-b0d0-f2308e16b284" providerId="ADAL" clId="{3FA3498A-D8A3-4313-BC24-F578D1D2DDAB}" dt="2023-01-26T12:28:00.977" v="24" actId="47"/>
        <pc:sldMkLst>
          <pc:docMk/>
          <pc:sldMk cId="2259302113" sldId="380"/>
        </pc:sldMkLst>
      </pc:sldChg>
      <pc:sldChg chg="del">
        <pc:chgData name="Glen Jones" userId="e846aaca-4b24-4b13-b0d0-f2308e16b284" providerId="ADAL" clId="{3FA3498A-D8A3-4313-BC24-F578D1D2DDAB}" dt="2023-01-26T12:39:38.805" v="259" actId="47"/>
        <pc:sldMkLst>
          <pc:docMk/>
          <pc:sldMk cId="1837821669" sldId="383"/>
        </pc:sldMkLst>
      </pc:sldChg>
      <pc:sldChg chg="del">
        <pc:chgData name="Glen Jones" userId="e846aaca-4b24-4b13-b0d0-f2308e16b284" providerId="ADAL" clId="{3FA3498A-D8A3-4313-BC24-F578D1D2DDAB}" dt="2023-01-26T12:39:38.805" v="259" actId="47"/>
        <pc:sldMkLst>
          <pc:docMk/>
          <pc:sldMk cId="2839919749" sldId="392"/>
        </pc:sldMkLst>
      </pc:sldChg>
      <pc:sldChg chg="del">
        <pc:chgData name="Glen Jones" userId="e846aaca-4b24-4b13-b0d0-f2308e16b284" providerId="ADAL" clId="{3FA3498A-D8A3-4313-BC24-F578D1D2DDAB}" dt="2023-01-26T12:28:00.977" v="24" actId="47"/>
        <pc:sldMkLst>
          <pc:docMk/>
          <pc:sldMk cId="2047667384" sldId="394"/>
        </pc:sldMkLst>
      </pc:sldChg>
      <pc:sldChg chg="del">
        <pc:chgData name="Glen Jones" userId="e846aaca-4b24-4b13-b0d0-f2308e16b284" providerId="ADAL" clId="{3FA3498A-D8A3-4313-BC24-F578D1D2DDAB}" dt="2023-01-26T12:28:00.977" v="24" actId="47"/>
        <pc:sldMkLst>
          <pc:docMk/>
          <pc:sldMk cId="2616827938" sldId="395"/>
        </pc:sldMkLst>
      </pc:sldChg>
      <pc:sldChg chg="modSp mod modAnim">
        <pc:chgData name="Glen Jones" userId="e846aaca-4b24-4b13-b0d0-f2308e16b284" providerId="ADAL" clId="{3FA3498A-D8A3-4313-BC24-F578D1D2DDAB}" dt="2023-01-26T12:31:21.267" v="219" actId="20577"/>
        <pc:sldMkLst>
          <pc:docMk/>
          <pc:sldMk cId="1276034308" sldId="399"/>
        </pc:sldMkLst>
        <pc:spChg chg="mod">
          <ac:chgData name="Glen Jones" userId="e846aaca-4b24-4b13-b0d0-f2308e16b284" providerId="ADAL" clId="{3FA3498A-D8A3-4313-BC24-F578D1D2DDAB}" dt="2023-01-26T12:31:11.708" v="218" actId="20577"/>
          <ac:spMkLst>
            <pc:docMk/>
            <pc:sldMk cId="1276034308" sldId="399"/>
            <ac:spMk id="3" creationId="{EDC66BAE-F8AB-50CC-0CF0-1CF7D7450C19}"/>
          </ac:spMkLst>
        </pc:spChg>
        <pc:spChg chg="mod">
          <ac:chgData name="Glen Jones" userId="e846aaca-4b24-4b13-b0d0-f2308e16b284" providerId="ADAL" clId="{3FA3498A-D8A3-4313-BC24-F578D1D2DDAB}" dt="2023-01-26T12:28:32.015" v="86" actId="207"/>
          <ac:spMkLst>
            <pc:docMk/>
            <pc:sldMk cId="1276034308" sldId="399"/>
            <ac:spMk id="6" creationId="{F9BAFB63-89A0-1CE2-BC09-42A58A322E55}"/>
          </ac:spMkLst>
        </pc:spChg>
        <pc:spChg chg="mod">
          <ac:chgData name="Glen Jones" userId="e846aaca-4b24-4b13-b0d0-f2308e16b284" providerId="ADAL" clId="{3FA3498A-D8A3-4313-BC24-F578D1D2DDAB}" dt="2023-01-26T12:31:21.267" v="219" actId="20577"/>
          <ac:spMkLst>
            <pc:docMk/>
            <pc:sldMk cId="1276034308" sldId="399"/>
            <ac:spMk id="7" creationId="{EBD17445-2CE7-D049-5829-AF7A94414BDF}"/>
          </ac:spMkLst>
        </pc:spChg>
      </pc:sldChg>
      <pc:sldChg chg="del">
        <pc:chgData name="Glen Jones" userId="e846aaca-4b24-4b13-b0d0-f2308e16b284" providerId="ADAL" clId="{3FA3498A-D8A3-4313-BC24-F578D1D2DDAB}" dt="2023-01-26T12:39:38.805" v="259" actId="47"/>
        <pc:sldMkLst>
          <pc:docMk/>
          <pc:sldMk cId="1219767237" sldId="400"/>
        </pc:sldMkLst>
      </pc:sldChg>
      <pc:sldChg chg="modSp add modAnim">
        <pc:chgData name="Glen Jones" userId="e846aaca-4b24-4b13-b0d0-f2308e16b284" providerId="ADAL" clId="{3FA3498A-D8A3-4313-BC24-F578D1D2DDAB}" dt="2023-01-26T12:31:39.901" v="258"/>
        <pc:sldMkLst>
          <pc:docMk/>
          <pc:sldMk cId="482577722" sldId="401"/>
        </pc:sldMkLst>
        <pc:spChg chg="mod">
          <ac:chgData name="Glen Jones" userId="e846aaca-4b24-4b13-b0d0-f2308e16b284" providerId="ADAL" clId="{3FA3498A-D8A3-4313-BC24-F578D1D2DDAB}" dt="2023-01-26T12:31:34.636" v="257" actId="20577"/>
          <ac:spMkLst>
            <pc:docMk/>
            <pc:sldMk cId="482577722" sldId="401"/>
            <ac:spMk id="3" creationId="{EDC66BAE-F8AB-50CC-0CF0-1CF7D7450C19}"/>
          </ac:spMkLst>
        </pc:spChg>
      </pc:sldChg>
      <pc:sldChg chg="del">
        <pc:chgData name="Glen Jones" userId="e846aaca-4b24-4b13-b0d0-f2308e16b284" providerId="ADAL" clId="{3FA3498A-D8A3-4313-BC24-F578D1D2DDAB}" dt="2023-01-26T12:29:54.400" v="164" actId="47"/>
        <pc:sldMkLst>
          <pc:docMk/>
          <pc:sldMk cId="1252338897" sldId="401"/>
        </pc:sldMkLst>
      </pc:sldChg>
      <pc:sldChg chg="delSp modSp add mod delAnim">
        <pc:chgData name="Glen Jones" userId="e846aaca-4b24-4b13-b0d0-f2308e16b284" providerId="ADAL" clId="{3FA3498A-D8A3-4313-BC24-F578D1D2DDAB}" dt="2023-01-26T12:40:21.641" v="351" actId="478"/>
        <pc:sldMkLst>
          <pc:docMk/>
          <pc:sldMk cId="1225374862" sldId="402"/>
        </pc:sldMkLst>
        <pc:spChg chg="del">
          <ac:chgData name="Glen Jones" userId="e846aaca-4b24-4b13-b0d0-f2308e16b284" providerId="ADAL" clId="{3FA3498A-D8A3-4313-BC24-F578D1D2DDAB}" dt="2023-01-26T12:40:21.641" v="351" actId="478"/>
          <ac:spMkLst>
            <pc:docMk/>
            <pc:sldMk cId="1225374862" sldId="402"/>
            <ac:spMk id="3" creationId="{EDC66BAE-F8AB-50CC-0CF0-1CF7D7450C19}"/>
          </ac:spMkLst>
        </pc:spChg>
        <pc:spChg chg="mod">
          <ac:chgData name="Glen Jones" userId="e846aaca-4b24-4b13-b0d0-f2308e16b284" providerId="ADAL" clId="{3FA3498A-D8A3-4313-BC24-F578D1D2DDAB}" dt="2023-01-26T12:40:18.364" v="349" actId="20577"/>
          <ac:spMkLst>
            <pc:docMk/>
            <pc:sldMk cId="1225374862" sldId="402"/>
            <ac:spMk id="6" creationId="{F9BAFB63-89A0-1CE2-BC09-42A58A322E55}"/>
          </ac:spMkLst>
        </pc:spChg>
        <pc:spChg chg="del">
          <ac:chgData name="Glen Jones" userId="e846aaca-4b24-4b13-b0d0-f2308e16b284" providerId="ADAL" clId="{3FA3498A-D8A3-4313-BC24-F578D1D2DDAB}" dt="2023-01-26T12:40:20.775" v="350" actId="478"/>
          <ac:spMkLst>
            <pc:docMk/>
            <pc:sldMk cId="1225374862" sldId="402"/>
            <ac:spMk id="7" creationId="{EBD17445-2CE7-D049-5829-AF7A94414BDF}"/>
          </ac:spMkLst>
        </pc:spChg>
      </pc:sldChg>
      <pc:sldChg chg="modSp add del mod">
        <pc:chgData name="Glen Jones" userId="e846aaca-4b24-4b13-b0d0-f2308e16b284" providerId="ADAL" clId="{3FA3498A-D8A3-4313-BC24-F578D1D2DDAB}" dt="2023-01-26T12:29:54.400" v="164" actId="47"/>
        <pc:sldMkLst>
          <pc:docMk/>
          <pc:sldMk cId="3259902834" sldId="402"/>
        </pc:sldMkLst>
        <pc:spChg chg="mod">
          <ac:chgData name="Glen Jones" userId="e846aaca-4b24-4b13-b0d0-f2308e16b284" providerId="ADAL" clId="{3FA3498A-D8A3-4313-BC24-F578D1D2DDAB}" dt="2023-01-26T12:29:36.629" v="161" actId="207"/>
          <ac:spMkLst>
            <pc:docMk/>
            <pc:sldMk cId="3259902834" sldId="402"/>
            <ac:spMk id="7" creationId="{EBD17445-2CE7-D049-5829-AF7A94414BDF}"/>
          </ac:spMkLst>
        </pc:spChg>
      </pc:sldChg>
    </pc:docChg>
  </pc:docChgLst>
  <pc:docChgLst>
    <pc:chgData name="Glen Jones" userId="e846aaca-4b24-4b13-b0d0-f2308e16b284" providerId="ADAL" clId="{BDFB7ADA-7F0D-44D8-AF1D-8B95D65CD632}"/>
    <pc:docChg chg="undo custSel modSld">
      <pc:chgData name="Glen Jones" userId="e846aaca-4b24-4b13-b0d0-f2308e16b284" providerId="ADAL" clId="{BDFB7ADA-7F0D-44D8-AF1D-8B95D65CD632}" dt="2023-08-21T14:04:31.328" v="80"/>
      <pc:docMkLst>
        <pc:docMk/>
      </pc:docMkLst>
      <pc:sldChg chg="addSp delSp modSp mod modAnim">
        <pc:chgData name="Glen Jones" userId="e846aaca-4b24-4b13-b0d0-f2308e16b284" providerId="ADAL" clId="{BDFB7ADA-7F0D-44D8-AF1D-8B95D65CD632}" dt="2023-08-21T14:04:31.328" v="80"/>
        <pc:sldMkLst>
          <pc:docMk/>
          <pc:sldMk cId="2460677033" sldId="366"/>
        </pc:sldMkLst>
        <pc:spChg chg="mod">
          <ac:chgData name="Glen Jones" userId="e846aaca-4b24-4b13-b0d0-f2308e16b284" providerId="ADAL" clId="{BDFB7ADA-7F0D-44D8-AF1D-8B95D65CD632}" dt="2023-08-21T14:03:36.201" v="63" actId="14100"/>
          <ac:spMkLst>
            <pc:docMk/>
            <pc:sldMk cId="2460677033" sldId="366"/>
            <ac:spMk id="3" creationId="{81C8AB15-93B6-0238-3413-BFAAA4C1F49E}"/>
          </ac:spMkLst>
        </pc:spChg>
        <pc:spChg chg="mod">
          <ac:chgData name="Glen Jones" userId="e846aaca-4b24-4b13-b0d0-f2308e16b284" providerId="ADAL" clId="{BDFB7ADA-7F0D-44D8-AF1D-8B95D65CD632}" dt="2023-08-21T14:04:07.093" v="73" actId="14100"/>
          <ac:spMkLst>
            <pc:docMk/>
            <pc:sldMk cId="2460677033" sldId="366"/>
            <ac:spMk id="4" creationId="{7F5A29EC-1E3D-059A-BA2B-74371F96A518}"/>
          </ac:spMkLst>
        </pc:spChg>
        <pc:spChg chg="mod">
          <ac:chgData name="Glen Jones" userId="e846aaca-4b24-4b13-b0d0-f2308e16b284" providerId="ADAL" clId="{BDFB7ADA-7F0D-44D8-AF1D-8B95D65CD632}" dt="2023-08-21T14:03:06.142" v="56" actId="20577"/>
          <ac:spMkLst>
            <pc:docMk/>
            <pc:sldMk cId="2460677033" sldId="366"/>
            <ac:spMk id="5" creationId="{46A071D1-97B0-347C-B9B5-1BB5A5875E26}"/>
          </ac:spMkLst>
        </pc:spChg>
        <pc:spChg chg="add del mod">
          <ac:chgData name="Glen Jones" userId="e846aaca-4b24-4b13-b0d0-f2308e16b284" providerId="ADAL" clId="{BDFB7ADA-7F0D-44D8-AF1D-8B95D65CD632}" dt="2023-08-21T14:02:49.288" v="40"/>
          <ac:spMkLst>
            <pc:docMk/>
            <pc:sldMk cId="2460677033" sldId="366"/>
            <ac:spMk id="6" creationId="{34769A0B-4CB1-0CFE-AE69-88B7F1AB2EA4}"/>
          </ac:spMkLst>
        </pc:spChg>
        <pc:spChg chg="add mod">
          <ac:chgData name="Glen Jones" userId="e846aaca-4b24-4b13-b0d0-f2308e16b284" providerId="ADAL" clId="{BDFB7ADA-7F0D-44D8-AF1D-8B95D65CD632}" dt="2023-08-21T14:03:13.237" v="57" actId="1076"/>
          <ac:spMkLst>
            <pc:docMk/>
            <pc:sldMk cId="2460677033" sldId="366"/>
            <ac:spMk id="7" creationId="{F71909C2-C920-87A2-14AB-BA53CBFA5EF3}"/>
          </ac:spMkLst>
        </pc:spChg>
        <pc:spChg chg="mod">
          <ac:chgData name="Glen Jones" userId="e846aaca-4b24-4b13-b0d0-f2308e16b284" providerId="ADAL" clId="{BDFB7ADA-7F0D-44D8-AF1D-8B95D65CD632}" dt="2023-08-21T14:04:13.239" v="76" actId="1076"/>
          <ac:spMkLst>
            <pc:docMk/>
            <pc:sldMk cId="2460677033" sldId="366"/>
            <ac:spMk id="8" creationId="{EB4FA7BF-C76C-A975-CF70-84A0A83EA8D6}"/>
          </ac:spMkLst>
        </pc:spChg>
        <pc:spChg chg="add mod">
          <ac:chgData name="Glen Jones" userId="e846aaca-4b24-4b13-b0d0-f2308e16b284" providerId="ADAL" clId="{BDFB7ADA-7F0D-44D8-AF1D-8B95D65CD632}" dt="2023-08-21T14:03:47.719" v="65" actId="14100"/>
          <ac:spMkLst>
            <pc:docMk/>
            <pc:sldMk cId="2460677033" sldId="366"/>
            <ac:spMk id="10" creationId="{953DF065-E5F5-8E69-8FAD-947E69C01AE4}"/>
          </ac:spMkLst>
        </pc:spChg>
        <pc:spChg chg="add mod">
          <ac:chgData name="Glen Jones" userId="e846aaca-4b24-4b13-b0d0-f2308e16b284" providerId="ADAL" clId="{BDFB7ADA-7F0D-44D8-AF1D-8B95D65CD632}" dt="2023-08-21T14:04:19.044" v="77" actId="1076"/>
          <ac:spMkLst>
            <pc:docMk/>
            <pc:sldMk cId="2460677033" sldId="366"/>
            <ac:spMk id="12" creationId="{E894F0C9-532B-FF33-E377-76C172960BB2}"/>
          </ac:spMkLst>
        </pc:spChg>
      </pc:sldChg>
      <pc:sldChg chg="addSp modSp mod modAnim">
        <pc:chgData name="Glen Jones" userId="e846aaca-4b24-4b13-b0d0-f2308e16b284" providerId="ADAL" clId="{BDFB7ADA-7F0D-44D8-AF1D-8B95D65CD632}" dt="2023-08-21T14:01:15.811" v="13" actId="1037"/>
        <pc:sldMkLst>
          <pc:docMk/>
          <pc:sldMk cId="4212701452" sldId="396"/>
        </pc:sldMkLst>
        <pc:spChg chg="add mod">
          <ac:chgData name="Glen Jones" userId="e846aaca-4b24-4b13-b0d0-f2308e16b284" providerId="ADAL" clId="{BDFB7ADA-7F0D-44D8-AF1D-8B95D65CD632}" dt="2023-08-21T14:00:56.994" v="4" actId="1076"/>
          <ac:spMkLst>
            <pc:docMk/>
            <pc:sldMk cId="4212701452" sldId="396"/>
            <ac:spMk id="2" creationId="{A3001030-394B-8941-1714-AF6A5AE84214}"/>
          </ac:spMkLst>
        </pc:spChg>
        <pc:spChg chg="add mod">
          <ac:chgData name="Glen Jones" userId="e846aaca-4b24-4b13-b0d0-f2308e16b284" providerId="ADAL" clId="{BDFB7ADA-7F0D-44D8-AF1D-8B95D65CD632}" dt="2023-08-21T14:01:03.130" v="6" actId="1076"/>
          <ac:spMkLst>
            <pc:docMk/>
            <pc:sldMk cId="4212701452" sldId="396"/>
            <ac:spMk id="4" creationId="{D570FFA2-720A-3573-9148-1D49F311A778}"/>
          </ac:spMkLst>
        </pc:spChg>
        <pc:spChg chg="add mod">
          <ac:chgData name="Glen Jones" userId="e846aaca-4b24-4b13-b0d0-f2308e16b284" providerId="ADAL" clId="{BDFB7ADA-7F0D-44D8-AF1D-8B95D65CD632}" dt="2023-08-21T14:01:15.811" v="13" actId="1037"/>
          <ac:spMkLst>
            <pc:docMk/>
            <pc:sldMk cId="4212701452" sldId="396"/>
            <ac:spMk id="8" creationId="{004E54AC-6389-0A03-29DB-D991D75CF024}"/>
          </ac:spMkLst>
        </pc:spChg>
      </pc:sldChg>
      <pc:sldChg chg="addSp delSp modSp mod delAnim modAnim">
        <pc:chgData name="Glen Jones" userId="e846aaca-4b24-4b13-b0d0-f2308e16b284" providerId="ADAL" clId="{BDFB7ADA-7F0D-44D8-AF1D-8B95D65CD632}" dt="2023-08-21T14:02:19.804" v="38" actId="14100"/>
        <pc:sldMkLst>
          <pc:docMk/>
          <pc:sldMk cId="1276034308" sldId="399"/>
        </pc:sldMkLst>
        <pc:spChg chg="del">
          <ac:chgData name="Glen Jones" userId="e846aaca-4b24-4b13-b0d0-f2308e16b284" providerId="ADAL" clId="{BDFB7ADA-7F0D-44D8-AF1D-8B95D65CD632}" dt="2023-08-21T14:01:43.344" v="16" actId="478"/>
          <ac:spMkLst>
            <pc:docMk/>
            <pc:sldMk cId="1276034308" sldId="399"/>
            <ac:spMk id="2" creationId="{46341EE2-07F2-E700-772B-82A29E9E3A10}"/>
          </ac:spMkLst>
        </pc:spChg>
        <pc:spChg chg="add mod">
          <ac:chgData name="Glen Jones" userId="e846aaca-4b24-4b13-b0d0-f2308e16b284" providerId="ADAL" clId="{BDFB7ADA-7F0D-44D8-AF1D-8B95D65CD632}" dt="2023-08-21T14:01:42.038" v="15" actId="1076"/>
          <ac:spMkLst>
            <pc:docMk/>
            <pc:sldMk cId="1276034308" sldId="399"/>
            <ac:spMk id="4" creationId="{26E522D9-6254-2051-DDB9-9C47B5BFE4DF}"/>
          </ac:spMkLst>
        </pc:spChg>
        <pc:spChg chg="add mod">
          <ac:chgData name="Glen Jones" userId="e846aaca-4b24-4b13-b0d0-f2308e16b284" providerId="ADAL" clId="{BDFB7ADA-7F0D-44D8-AF1D-8B95D65CD632}" dt="2023-08-21T14:02:05.167" v="23" actId="14100"/>
          <ac:spMkLst>
            <pc:docMk/>
            <pc:sldMk cId="1276034308" sldId="399"/>
            <ac:spMk id="8" creationId="{4BB7BBDD-3E50-CAC1-B574-83607C5E88DF}"/>
          </ac:spMkLst>
        </pc:spChg>
        <pc:spChg chg="add mod">
          <ac:chgData name="Glen Jones" userId="e846aaca-4b24-4b13-b0d0-f2308e16b284" providerId="ADAL" clId="{BDFB7ADA-7F0D-44D8-AF1D-8B95D65CD632}" dt="2023-08-21T14:02:09.182" v="25" actId="1076"/>
          <ac:spMkLst>
            <pc:docMk/>
            <pc:sldMk cId="1276034308" sldId="399"/>
            <ac:spMk id="9" creationId="{2BAB59A7-945D-019F-B0F1-F8775C81E1C7}"/>
          </ac:spMkLst>
        </pc:spChg>
        <pc:spChg chg="add mod">
          <ac:chgData name="Glen Jones" userId="e846aaca-4b24-4b13-b0d0-f2308e16b284" providerId="ADAL" clId="{BDFB7ADA-7F0D-44D8-AF1D-8B95D65CD632}" dt="2023-08-21T14:02:19.804" v="38" actId="14100"/>
          <ac:spMkLst>
            <pc:docMk/>
            <pc:sldMk cId="1276034308" sldId="399"/>
            <ac:spMk id="10" creationId="{CB086474-E23F-B91E-4EAD-4BFE32B970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7726840-FCDC-3396-18D3-F4056FFDD25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Andika" panose="02000000000000000000" pitchFamily="2"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Andika"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66442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38183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1699491" y="2009159"/>
            <a:ext cx="9492383" cy="2119496"/>
          </a:xfrm>
          <a:prstGeom prst="roundRect">
            <a:avLst>
              <a:gd name="adj" fmla="val 34651"/>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fontScale="90000"/>
          </a:bodyPr>
          <a:lstStyle/>
          <a:p>
            <a:r>
              <a:rPr lang="en-GB" dirty="0">
                <a:solidFill>
                  <a:schemeClr val="bg1"/>
                </a:solidFill>
                <a:latin typeface="+mn-lt"/>
                <a:ea typeface="Andika"/>
                <a:cs typeface="Andika"/>
              </a:rPr>
              <a:t>Apostrophes of </a:t>
            </a:r>
            <a:br>
              <a:rPr lang="en-GB" dirty="0">
                <a:solidFill>
                  <a:schemeClr val="bg1"/>
                </a:solidFill>
                <a:latin typeface="+mn-lt"/>
                <a:ea typeface="Andika"/>
                <a:cs typeface="Andika"/>
              </a:rPr>
            </a:br>
            <a:r>
              <a:rPr lang="en-GB" dirty="0">
                <a:solidFill>
                  <a:schemeClr val="bg1"/>
                </a:solidFill>
                <a:latin typeface="+mn-lt"/>
                <a:ea typeface="Andika"/>
                <a:cs typeface="Andika"/>
              </a:rPr>
              <a:t>omission.</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1014327"/>
            <a:ext cx="10283534" cy="1829046"/>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Does anyone know what an </a:t>
            </a:r>
            <a:r>
              <a:rPr lang="en-GB" sz="4000" u="sng" dirty="0">
                <a:solidFill>
                  <a:srgbClr val="FFFF00"/>
                </a:solidFill>
                <a:latin typeface="+mn-lt"/>
                <a:ea typeface="Andika"/>
                <a:cs typeface="Andika"/>
              </a:rPr>
              <a:t>apostrophe</a:t>
            </a:r>
            <a:r>
              <a:rPr lang="en-GB" sz="4000" dirty="0">
                <a:solidFill>
                  <a:schemeClr val="bg1"/>
                </a:solidFill>
                <a:latin typeface="+mn-lt"/>
                <a:ea typeface="Andika"/>
                <a:cs typeface="Andika"/>
              </a:rPr>
              <a:t> looks like? </a:t>
            </a:r>
          </a:p>
        </p:txBody>
      </p:sp>
      <p:sp>
        <p:nvSpPr>
          <p:cNvPr id="2" name="Title 1">
            <a:extLst>
              <a:ext uri="{FF2B5EF4-FFF2-40B4-BE49-F238E27FC236}">
                <a16:creationId xmlns:a16="http://schemas.microsoft.com/office/drawing/2014/main" id="{8B1041F4-4BF3-1C4D-2F2C-9D66D0CAF14C}"/>
              </a:ext>
            </a:extLst>
          </p:cNvPr>
          <p:cNvSpPr txBox="1">
            <a:spLocks/>
          </p:cNvSpPr>
          <p:nvPr/>
        </p:nvSpPr>
        <p:spPr>
          <a:xfrm>
            <a:off x="954233" y="3429000"/>
            <a:ext cx="10283534" cy="1829046"/>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An apostrophe looks like this </a:t>
            </a:r>
            <a:r>
              <a:rPr lang="en-GB" sz="4000" dirty="0">
                <a:solidFill>
                  <a:srgbClr val="FFFF00"/>
                </a:solidFill>
                <a:latin typeface="+mn-lt"/>
                <a:ea typeface="Andika"/>
                <a:cs typeface="Andika"/>
              </a:rPr>
              <a:t>’</a:t>
            </a:r>
          </a:p>
        </p:txBody>
      </p:sp>
    </p:spTree>
    <p:extLst>
      <p:ext uri="{BB962C8B-B14F-4D97-AF65-F5344CB8AC3E}">
        <p14:creationId xmlns:p14="http://schemas.microsoft.com/office/powerpoint/2010/main" val="12122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386484"/>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To show who owns something, we can use  an </a:t>
            </a:r>
            <a:r>
              <a:rPr lang="en-GB" sz="4000" u="sng" dirty="0">
                <a:solidFill>
                  <a:srgbClr val="FFFF00"/>
                </a:solidFill>
                <a:latin typeface="+mn-lt"/>
                <a:ea typeface="Andika"/>
                <a:cs typeface="Andika"/>
              </a:rPr>
              <a:t>apostrophe</a:t>
            </a:r>
            <a:r>
              <a:rPr lang="en-GB" sz="4000" dirty="0">
                <a:solidFill>
                  <a:schemeClr val="bg1"/>
                </a:solidFill>
                <a:latin typeface="+mn-lt"/>
                <a:ea typeface="Andika"/>
                <a:cs typeface="Andika"/>
              </a:rPr>
              <a:t>.</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058037"/>
            <a:ext cx="10283534" cy="270658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The </a:t>
            </a:r>
            <a:r>
              <a:rPr lang="en-GB" sz="3600" dirty="0">
                <a:solidFill>
                  <a:schemeClr val="bg1"/>
                </a:solidFill>
                <a:latin typeface="+mn-lt"/>
                <a:ea typeface="Andika"/>
                <a:cs typeface="Andika"/>
              </a:rPr>
              <a:t>boy’s toy.</a:t>
            </a:r>
          </a:p>
          <a:p>
            <a:pPr algn="ctr"/>
            <a:endParaRPr lang="en-GB" sz="3600" dirty="0">
              <a:solidFill>
                <a:schemeClr val="bg1"/>
              </a:solidFill>
              <a:latin typeface="+mn-lt"/>
              <a:ea typeface="Andika"/>
              <a:cs typeface="Andika"/>
            </a:endParaRPr>
          </a:p>
          <a:p>
            <a:pPr algn="ctr"/>
            <a:r>
              <a:rPr lang="en-GB" sz="3600" dirty="0">
                <a:solidFill>
                  <a:schemeClr val="bg1"/>
                </a:solidFill>
                <a:latin typeface="+mn-lt"/>
                <a:ea typeface="Andika"/>
                <a:cs typeface="Andika"/>
              </a:rPr>
              <a:t>The teacher’s pen. </a:t>
            </a:r>
          </a:p>
          <a:p>
            <a:pPr algn="ctr"/>
            <a:endParaRPr lang="en-GB" sz="3600" dirty="0">
              <a:solidFill>
                <a:schemeClr val="bg1"/>
              </a:solidFill>
              <a:latin typeface="+mn-lt"/>
              <a:ea typeface="Andika"/>
              <a:cs typeface="Andika"/>
            </a:endParaRPr>
          </a:p>
          <a:p>
            <a:pPr algn="ctr"/>
            <a:r>
              <a:rPr lang="en-GB" sz="3600" dirty="0">
                <a:solidFill>
                  <a:schemeClr val="bg1"/>
                </a:solidFill>
                <a:latin typeface="+mn-lt"/>
                <a:ea typeface="Andika"/>
                <a:cs typeface="Andika"/>
              </a:rPr>
              <a:t>The girl’s ball. </a:t>
            </a:r>
            <a:endParaRPr lang="en-GB" sz="4000" dirty="0">
              <a:solidFill>
                <a:schemeClr val="bg1"/>
              </a:solidFill>
              <a:latin typeface="+mn-lt"/>
              <a:ea typeface="Andika"/>
              <a:cs typeface="Andika"/>
            </a:endParaRPr>
          </a:p>
        </p:txBody>
      </p:sp>
      <p:sp>
        <p:nvSpPr>
          <p:cNvPr id="3" name="Title 1">
            <a:extLst>
              <a:ext uri="{FF2B5EF4-FFF2-40B4-BE49-F238E27FC236}">
                <a16:creationId xmlns:a16="http://schemas.microsoft.com/office/drawing/2014/main" id="{EDC66BAE-F8AB-50CC-0CF0-1CF7D7450C19}"/>
              </a:ext>
            </a:extLst>
          </p:cNvPr>
          <p:cNvSpPr txBox="1">
            <a:spLocks/>
          </p:cNvSpPr>
          <p:nvPr/>
        </p:nvSpPr>
        <p:spPr>
          <a:xfrm>
            <a:off x="954232" y="5036369"/>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spot the </a:t>
            </a:r>
            <a:r>
              <a:rPr lang="en-GB" sz="4000" u="sng" dirty="0">
                <a:solidFill>
                  <a:srgbClr val="FFFF00"/>
                </a:solidFill>
                <a:latin typeface="+mn-lt"/>
                <a:ea typeface="Andika"/>
                <a:cs typeface="Andika"/>
              </a:rPr>
              <a:t>apostrophes</a:t>
            </a:r>
            <a:r>
              <a:rPr lang="en-GB" sz="4000" dirty="0">
                <a:solidFill>
                  <a:schemeClr val="bg1"/>
                </a:solidFill>
                <a:latin typeface="+mn-lt"/>
                <a:ea typeface="Andika"/>
                <a:cs typeface="Andika"/>
              </a:rPr>
              <a:t>?</a:t>
            </a:r>
          </a:p>
        </p:txBody>
      </p:sp>
      <p:sp>
        <p:nvSpPr>
          <p:cNvPr id="2" name="Arrow: Right 1">
            <a:extLst>
              <a:ext uri="{FF2B5EF4-FFF2-40B4-BE49-F238E27FC236}">
                <a16:creationId xmlns:a16="http://schemas.microsoft.com/office/drawing/2014/main" id="{A3001030-394B-8941-1714-AF6A5AE84214}"/>
              </a:ext>
            </a:extLst>
          </p:cNvPr>
          <p:cNvSpPr/>
          <p:nvPr/>
        </p:nvSpPr>
        <p:spPr>
          <a:xfrm rot="9297573">
            <a:off x="6400800" y="1801025"/>
            <a:ext cx="1171575" cy="3854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D570FFA2-720A-3573-9148-1D49F311A778}"/>
              </a:ext>
            </a:extLst>
          </p:cNvPr>
          <p:cNvSpPr/>
          <p:nvPr/>
        </p:nvSpPr>
        <p:spPr>
          <a:xfrm rot="9297573">
            <a:off x="6772276" y="2760818"/>
            <a:ext cx="1171575" cy="3854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004E54AC-6389-0A03-29DB-D991D75CF024}"/>
              </a:ext>
            </a:extLst>
          </p:cNvPr>
          <p:cNvSpPr/>
          <p:nvPr/>
        </p:nvSpPr>
        <p:spPr>
          <a:xfrm rot="9297573">
            <a:off x="6347752" y="3665831"/>
            <a:ext cx="757932" cy="3854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27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2" grpId="0" animBg="1"/>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386484"/>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An </a:t>
            </a:r>
            <a:r>
              <a:rPr lang="en-GB" sz="4000" u="sng" dirty="0">
                <a:solidFill>
                  <a:srgbClr val="FFFF00"/>
                </a:solidFill>
                <a:latin typeface="+mn-lt"/>
                <a:ea typeface="Andika"/>
                <a:cs typeface="Andika"/>
              </a:rPr>
              <a:t>apostrophe</a:t>
            </a:r>
            <a:r>
              <a:rPr lang="en-GB" sz="4000" dirty="0">
                <a:solidFill>
                  <a:schemeClr val="bg1"/>
                </a:solidFill>
                <a:latin typeface="+mn-lt"/>
                <a:ea typeface="Andika"/>
                <a:cs typeface="Andika"/>
              </a:rPr>
              <a:t> can also be used to show there are missing letters.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058037"/>
            <a:ext cx="10283534" cy="270658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I cannot = I can’t </a:t>
            </a:r>
          </a:p>
          <a:p>
            <a:pPr algn="ctr"/>
            <a:endParaRPr lang="en-GB" sz="4000" dirty="0">
              <a:solidFill>
                <a:schemeClr val="bg1"/>
              </a:solidFill>
              <a:latin typeface="+mn-lt"/>
              <a:ea typeface="Andika"/>
              <a:cs typeface="Andika"/>
            </a:endParaRPr>
          </a:p>
          <a:p>
            <a:pPr algn="ctr"/>
            <a:r>
              <a:rPr lang="en-GB" sz="4000" dirty="0">
                <a:solidFill>
                  <a:schemeClr val="bg1"/>
                </a:solidFill>
                <a:latin typeface="+mn-lt"/>
                <a:ea typeface="Andika"/>
                <a:cs typeface="Andika"/>
              </a:rPr>
              <a:t>I am = I’m</a:t>
            </a:r>
          </a:p>
          <a:p>
            <a:pPr algn="ctr"/>
            <a:endParaRPr lang="en-GB" sz="4000" dirty="0">
              <a:solidFill>
                <a:schemeClr val="bg1"/>
              </a:solidFill>
              <a:latin typeface="+mn-lt"/>
              <a:ea typeface="Andika"/>
              <a:cs typeface="Andika"/>
            </a:endParaRPr>
          </a:p>
          <a:p>
            <a:pPr algn="ctr"/>
            <a:r>
              <a:rPr lang="en-GB" sz="4000" dirty="0">
                <a:solidFill>
                  <a:schemeClr val="bg1"/>
                </a:solidFill>
                <a:latin typeface="+mn-lt"/>
                <a:ea typeface="Andika"/>
                <a:cs typeface="Andika"/>
              </a:rPr>
              <a:t>I do not = I don’t</a:t>
            </a:r>
          </a:p>
          <a:p>
            <a:pPr algn="ctr"/>
            <a:endParaRPr lang="en-GB" sz="3600" dirty="0">
              <a:solidFill>
                <a:schemeClr val="bg1"/>
              </a:solidFill>
              <a:latin typeface="+mn-lt"/>
              <a:ea typeface="Andika"/>
              <a:cs typeface="Andika"/>
            </a:endParaRPr>
          </a:p>
          <a:p>
            <a:pPr algn="ctr"/>
            <a:r>
              <a:rPr lang="en-GB" sz="3600" dirty="0">
                <a:solidFill>
                  <a:schemeClr val="bg1"/>
                </a:solidFill>
                <a:latin typeface="+mn-lt"/>
                <a:ea typeface="Andika"/>
                <a:cs typeface="Andika"/>
              </a:rPr>
              <a:t>It is = It’s </a:t>
            </a:r>
            <a:endParaRPr lang="en-GB" sz="4000" dirty="0">
              <a:solidFill>
                <a:schemeClr val="bg1"/>
              </a:solidFill>
              <a:latin typeface="+mn-lt"/>
              <a:ea typeface="Andika"/>
              <a:cs typeface="Andika"/>
            </a:endParaRPr>
          </a:p>
        </p:txBody>
      </p:sp>
      <p:sp>
        <p:nvSpPr>
          <p:cNvPr id="3" name="Title 1">
            <a:extLst>
              <a:ext uri="{FF2B5EF4-FFF2-40B4-BE49-F238E27FC236}">
                <a16:creationId xmlns:a16="http://schemas.microsoft.com/office/drawing/2014/main" id="{EDC66BAE-F8AB-50CC-0CF0-1CF7D7450C19}"/>
              </a:ext>
            </a:extLst>
          </p:cNvPr>
          <p:cNvSpPr txBox="1">
            <a:spLocks/>
          </p:cNvSpPr>
          <p:nvPr/>
        </p:nvSpPr>
        <p:spPr>
          <a:xfrm>
            <a:off x="954232" y="5036369"/>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spot the </a:t>
            </a:r>
            <a:r>
              <a:rPr lang="en-GB" sz="4000" u="sng" dirty="0">
                <a:solidFill>
                  <a:srgbClr val="FFFF00"/>
                </a:solidFill>
                <a:latin typeface="+mn-lt"/>
                <a:ea typeface="Andika"/>
                <a:cs typeface="Andika"/>
              </a:rPr>
              <a:t>apostrophes</a:t>
            </a:r>
            <a:r>
              <a:rPr lang="en-GB" sz="4000" dirty="0">
                <a:solidFill>
                  <a:schemeClr val="bg1"/>
                </a:solidFill>
                <a:latin typeface="+mn-lt"/>
                <a:ea typeface="Andika"/>
                <a:cs typeface="Andika"/>
              </a:rPr>
              <a:t>?</a:t>
            </a:r>
          </a:p>
        </p:txBody>
      </p:sp>
      <p:sp>
        <p:nvSpPr>
          <p:cNvPr id="4" name="Arrow: Right 3">
            <a:extLst>
              <a:ext uri="{FF2B5EF4-FFF2-40B4-BE49-F238E27FC236}">
                <a16:creationId xmlns:a16="http://schemas.microsoft.com/office/drawing/2014/main" id="{26E522D9-6254-2051-DDB9-9C47B5BFE4DF}"/>
              </a:ext>
            </a:extLst>
          </p:cNvPr>
          <p:cNvSpPr/>
          <p:nvPr/>
        </p:nvSpPr>
        <p:spPr>
          <a:xfrm rot="9297573">
            <a:off x="7486651" y="1725985"/>
            <a:ext cx="1171575" cy="3854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BB7BBDD-3E50-CAC1-B574-83607C5E88DF}"/>
              </a:ext>
            </a:extLst>
          </p:cNvPr>
          <p:cNvSpPr/>
          <p:nvPr/>
        </p:nvSpPr>
        <p:spPr>
          <a:xfrm rot="9297573">
            <a:off x="6711720" y="2621603"/>
            <a:ext cx="630013" cy="2517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2BAB59A7-945D-019F-B0F1-F8775C81E1C7}"/>
              </a:ext>
            </a:extLst>
          </p:cNvPr>
          <p:cNvSpPr/>
          <p:nvPr/>
        </p:nvSpPr>
        <p:spPr>
          <a:xfrm rot="9297573">
            <a:off x="7483809" y="3282000"/>
            <a:ext cx="630013" cy="2517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CB086474-E23F-B91E-4EAD-4BFE32B970EA}"/>
              </a:ext>
            </a:extLst>
          </p:cNvPr>
          <p:cNvSpPr/>
          <p:nvPr/>
        </p:nvSpPr>
        <p:spPr>
          <a:xfrm rot="9297573">
            <a:off x="6768315" y="3926975"/>
            <a:ext cx="428482" cy="2517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60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386484"/>
            <a:ext cx="10283535" cy="1147041"/>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An </a:t>
            </a:r>
            <a:r>
              <a:rPr lang="en-GB" sz="4000" u="sng" dirty="0">
                <a:solidFill>
                  <a:srgbClr val="FFFF00"/>
                </a:solidFill>
                <a:latin typeface="+mn-lt"/>
                <a:ea typeface="Andika"/>
                <a:cs typeface="Andika"/>
              </a:rPr>
              <a:t>apostrophe</a:t>
            </a:r>
            <a:r>
              <a:rPr lang="en-GB" sz="4000" dirty="0">
                <a:solidFill>
                  <a:schemeClr val="bg1"/>
                </a:solidFill>
                <a:latin typeface="+mn-lt"/>
                <a:ea typeface="Andika"/>
                <a:cs typeface="Andika"/>
              </a:rPr>
              <a:t> for missing letters should only be written when used informally or as part of speech.</a:t>
            </a:r>
          </a:p>
        </p:txBody>
      </p:sp>
      <p:sp>
        <p:nvSpPr>
          <p:cNvPr id="2" name="Title 1">
            <a:extLst>
              <a:ext uri="{FF2B5EF4-FFF2-40B4-BE49-F238E27FC236}">
                <a16:creationId xmlns:a16="http://schemas.microsoft.com/office/drawing/2014/main" id="{AA708510-E66C-7FC1-21C9-EAFE1ABE91E8}"/>
              </a:ext>
            </a:extLst>
          </p:cNvPr>
          <p:cNvSpPr txBox="1">
            <a:spLocks/>
          </p:cNvSpPr>
          <p:nvPr/>
        </p:nvSpPr>
        <p:spPr>
          <a:xfrm>
            <a:off x="954232" y="1657350"/>
            <a:ext cx="10283535" cy="368617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“And so,” he went on good-naturedly, “there ought to be one fairy for every boy and girl.”</a:t>
            </a:r>
          </a:p>
          <a:p>
            <a:endParaRPr lang="en-GB" dirty="0">
              <a:solidFill>
                <a:schemeClr val="bg1"/>
              </a:solidFill>
            </a:endParaRPr>
          </a:p>
          <a:p>
            <a:r>
              <a:rPr lang="en-GB" dirty="0">
                <a:solidFill>
                  <a:schemeClr val="bg1"/>
                </a:solidFill>
              </a:rPr>
              <a:t>“Ought to be? Isn’t there?”</a:t>
            </a:r>
          </a:p>
          <a:p>
            <a:endParaRPr lang="en-GB" dirty="0">
              <a:solidFill>
                <a:schemeClr val="bg1"/>
              </a:solidFill>
            </a:endParaRPr>
          </a:p>
          <a:p>
            <a:r>
              <a:rPr lang="en-GB" dirty="0">
                <a:solidFill>
                  <a:schemeClr val="bg1"/>
                </a:solidFill>
              </a:rPr>
              <a:t>“No. You see children know such a lot now, they soon don’t believe in fairies, and every time a child says, ‘I don’t believe in fairies,’ there is a fairy somewhere that falls down dead.”</a:t>
            </a:r>
          </a:p>
          <a:p>
            <a:r>
              <a:rPr lang="en-GB" dirty="0">
                <a:solidFill>
                  <a:schemeClr val="bg1"/>
                </a:solidFill>
              </a:rPr>
              <a:t>Really, he thought they had now talked enough about fairies, and it struck him that Tinker Bell was keeping very quiet. “I can’t think where she has gone to,” he said, rising, and he called Tink by name. Wendy’s heart went flutter with a sudden thrill.</a:t>
            </a:r>
          </a:p>
          <a:p>
            <a:endParaRPr lang="en-GB" dirty="0">
              <a:solidFill>
                <a:schemeClr val="bg1"/>
              </a:solidFill>
            </a:endParaRPr>
          </a:p>
          <a:p>
            <a:r>
              <a:rPr lang="en-GB" dirty="0">
                <a:solidFill>
                  <a:schemeClr val="bg1"/>
                </a:solidFill>
              </a:rPr>
              <a:t>“Peter,” she cried, clutching him, “you don’t mean to tell me that there is a fairy in this </a:t>
            </a:r>
          </a:p>
          <a:p>
            <a:r>
              <a:rPr lang="en-GB" dirty="0">
                <a:solidFill>
                  <a:schemeClr val="bg1"/>
                </a:solidFill>
              </a:rPr>
              <a:t>room!”</a:t>
            </a:r>
          </a:p>
          <a:p>
            <a:endParaRPr lang="en-GB" dirty="0">
              <a:solidFill>
                <a:schemeClr val="bg1"/>
              </a:solidFill>
            </a:endParaRPr>
          </a:p>
          <a:p>
            <a:r>
              <a:rPr lang="en-GB" dirty="0">
                <a:solidFill>
                  <a:schemeClr val="bg1"/>
                </a:solidFill>
              </a:rPr>
              <a:t>“She was here just now,” he said a little impatiently. “You don’t hear her, do you?” and they both listened.</a:t>
            </a:r>
          </a:p>
          <a:p>
            <a:pPr algn="ctr"/>
            <a:endParaRPr lang="en-GB" sz="4000" dirty="0">
              <a:solidFill>
                <a:schemeClr val="bg1"/>
              </a:solidFill>
              <a:latin typeface="+mn-lt"/>
              <a:ea typeface="Andika"/>
              <a:cs typeface="Andika"/>
            </a:endParaRPr>
          </a:p>
        </p:txBody>
      </p:sp>
      <p:sp>
        <p:nvSpPr>
          <p:cNvPr id="3" name="Title 1">
            <a:extLst>
              <a:ext uri="{FF2B5EF4-FFF2-40B4-BE49-F238E27FC236}">
                <a16:creationId xmlns:a16="http://schemas.microsoft.com/office/drawing/2014/main" id="{5A3CC634-85A8-3B02-7A58-D5D54FB59666}"/>
              </a:ext>
            </a:extLst>
          </p:cNvPr>
          <p:cNvSpPr txBox="1">
            <a:spLocks/>
          </p:cNvSpPr>
          <p:nvPr/>
        </p:nvSpPr>
        <p:spPr>
          <a:xfrm>
            <a:off x="954232" y="5527242"/>
            <a:ext cx="10283535" cy="1147041"/>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spot the apostrophes? </a:t>
            </a:r>
          </a:p>
        </p:txBody>
      </p:sp>
      <p:sp>
        <p:nvSpPr>
          <p:cNvPr id="4" name="Title 1">
            <a:extLst>
              <a:ext uri="{FF2B5EF4-FFF2-40B4-BE49-F238E27FC236}">
                <a16:creationId xmlns:a16="http://schemas.microsoft.com/office/drawing/2014/main" id="{33C8C66A-8DCF-63FE-F1A3-C1246FF16B3B}"/>
              </a:ext>
            </a:extLst>
          </p:cNvPr>
          <p:cNvSpPr txBox="1">
            <a:spLocks/>
          </p:cNvSpPr>
          <p:nvPr/>
        </p:nvSpPr>
        <p:spPr>
          <a:xfrm>
            <a:off x="954232" y="1657349"/>
            <a:ext cx="10283535" cy="368617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“And so,” he went on good-naturedly, “there ought to be one fairy for every boy and girl.”</a:t>
            </a:r>
          </a:p>
          <a:p>
            <a:endParaRPr lang="en-GB" dirty="0">
              <a:solidFill>
                <a:schemeClr val="bg1"/>
              </a:solidFill>
            </a:endParaRPr>
          </a:p>
          <a:p>
            <a:r>
              <a:rPr lang="en-GB" dirty="0">
                <a:solidFill>
                  <a:schemeClr val="bg1"/>
                </a:solidFill>
              </a:rPr>
              <a:t>“Ought to be? </a:t>
            </a:r>
            <a:r>
              <a:rPr lang="en-GB" b="1" u="sng" dirty="0">
                <a:solidFill>
                  <a:srgbClr val="FFFF00"/>
                </a:solidFill>
              </a:rPr>
              <a:t>Isn’t</a:t>
            </a:r>
            <a:r>
              <a:rPr lang="en-GB" dirty="0">
                <a:solidFill>
                  <a:schemeClr val="bg1"/>
                </a:solidFill>
              </a:rPr>
              <a:t> there?”</a:t>
            </a:r>
          </a:p>
          <a:p>
            <a:endParaRPr lang="en-GB" dirty="0">
              <a:solidFill>
                <a:schemeClr val="bg1"/>
              </a:solidFill>
            </a:endParaRPr>
          </a:p>
          <a:p>
            <a:r>
              <a:rPr lang="en-GB" dirty="0">
                <a:solidFill>
                  <a:schemeClr val="bg1"/>
                </a:solidFill>
              </a:rPr>
              <a:t>“No. You see children know such a lot now, they soon </a:t>
            </a:r>
            <a:r>
              <a:rPr lang="en-GB" sz="4500" b="1" u="sng" dirty="0">
                <a:solidFill>
                  <a:srgbClr val="FFFF00"/>
                </a:solidFill>
              </a:rPr>
              <a:t>don’t</a:t>
            </a:r>
            <a:r>
              <a:rPr lang="en-GB" dirty="0">
                <a:solidFill>
                  <a:schemeClr val="bg1"/>
                </a:solidFill>
              </a:rPr>
              <a:t> believe in fairies, and every time a child says, ‘I </a:t>
            </a:r>
            <a:r>
              <a:rPr lang="en-GB" sz="4500" b="1" u="sng" dirty="0">
                <a:solidFill>
                  <a:srgbClr val="FFFF00"/>
                </a:solidFill>
              </a:rPr>
              <a:t>don’t</a:t>
            </a:r>
            <a:r>
              <a:rPr lang="en-GB" dirty="0">
                <a:solidFill>
                  <a:schemeClr val="bg1"/>
                </a:solidFill>
              </a:rPr>
              <a:t> believe in fairies,’ there is a fairy somewhere that falls down dead.”</a:t>
            </a:r>
          </a:p>
          <a:p>
            <a:r>
              <a:rPr lang="en-GB" dirty="0">
                <a:solidFill>
                  <a:schemeClr val="bg1"/>
                </a:solidFill>
              </a:rPr>
              <a:t>Really, he thought they had now talked enough about fairies, and it struck him that Tinker Bell was keeping very quiet. “I </a:t>
            </a:r>
            <a:r>
              <a:rPr lang="en-GB" sz="4500" b="1" u="sng" dirty="0">
                <a:solidFill>
                  <a:srgbClr val="FFFF00"/>
                </a:solidFill>
              </a:rPr>
              <a:t>can’t</a:t>
            </a:r>
            <a:r>
              <a:rPr lang="en-GB" dirty="0">
                <a:solidFill>
                  <a:schemeClr val="bg1"/>
                </a:solidFill>
              </a:rPr>
              <a:t> think where she has gone to,” he said, rising, and he called Tink by name. Wendy’s heart went flutter with a sudden thrill.</a:t>
            </a:r>
          </a:p>
          <a:p>
            <a:endParaRPr lang="en-GB" dirty="0">
              <a:solidFill>
                <a:schemeClr val="bg1"/>
              </a:solidFill>
            </a:endParaRPr>
          </a:p>
          <a:p>
            <a:r>
              <a:rPr lang="en-GB" dirty="0">
                <a:solidFill>
                  <a:schemeClr val="bg1"/>
                </a:solidFill>
              </a:rPr>
              <a:t>“Peter,” she cried, clutching him, “you </a:t>
            </a:r>
            <a:r>
              <a:rPr lang="en-GB" sz="4500" b="1" u="sng" dirty="0">
                <a:solidFill>
                  <a:srgbClr val="FFFF00"/>
                </a:solidFill>
              </a:rPr>
              <a:t>don’t</a:t>
            </a:r>
            <a:r>
              <a:rPr lang="en-GB" dirty="0">
                <a:solidFill>
                  <a:schemeClr val="bg1"/>
                </a:solidFill>
              </a:rPr>
              <a:t> mean to tell me that there is a fairy in this </a:t>
            </a:r>
          </a:p>
          <a:p>
            <a:r>
              <a:rPr lang="en-GB" dirty="0">
                <a:solidFill>
                  <a:schemeClr val="bg1"/>
                </a:solidFill>
              </a:rPr>
              <a:t>room!”</a:t>
            </a:r>
          </a:p>
          <a:p>
            <a:endParaRPr lang="en-GB" dirty="0">
              <a:solidFill>
                <a:schemeClr val="bg1"/>
              </a:solidFill>
            </a:endParaRPr>
          </a:p>
          <a:p>
            <a:r>
              <a:rPr lang="en-GB" dirty="0">
                <a:solidFill>
                  <a:schemeClr val="bg1"/>
                </a:solidFill>
              </a:rPr>
              <a:t>“She was here just now,” he said a little impatiently. “You </a:t>
            </a:r>
            <a:r>
              <a:rPr lang="en-GB" sz="4500" b="1" u="sng" dirty="0">
                <a:solidFill>
                  <a:srgbClr val="FFFF00"/>
                </a:solidFill>
              </a:rPr>
              <a:t>don’t </a:t>
            </a:r>
            <a:r>
              <a:rPr lang="en-GB" dirty="0">
                <a:solidFill>
                  <a:schemeClr val="bg1"/>
                </a:solidFill>
              </a:rPr>
              <a:t>hear her, do you?” and they both listened.</a:t>
            </a:r>
          </a:p>
          <a:p>
            <a:pPr algn="ctr"/>
            <a:endParaRPr lang="en-GB" sz="4000" dirty="0">
              <a:solidFill>
                <a:schemeClr val="bg1"/>
              </a:solidFill>
              <a:latin typeface="+mn-lt"/>
              <a:ea typeface="Andika"/>
              <a:cs typeface="Andika"/>
            </a:endParaRPr>
          </a:p>
        </p:txBody>
      </p:sp>
    </p:spTree>
    <p:extLst>
      <p:ext uri="{BB962C8B-B14F-4D97-AF65-F5344CB8AC3E}">
        <p14:creationId xmlns:p14="http://schemas.microsoft.com/office/powerpoint/2010/main" val="122537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vector graphics&#10;&#10;Description automatically generated">
            <a:extLst>
              <a:ext uri="{FF2B5EF4-FFF2-40B4-BE49-F238E27FC236}">
                <a16:creationId xmlns:a16="http://schemas.microsoft.com/office/drawing/2014/main" id="{2055E7DB-7DC4-47DD-0280-CE7DE7E2E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8" name="Rectangle: Rounded Corners 7">
            <a:extLst>
              <a:ext uri="{FF2B5EF4-FFF2-40B4-BE49-F238E27FC236}">
                <a16:creationId xmlns:a16="http://schemas.microsoft.com/office/drawing/2014/main" id="{EB4FA7BF-C76C-A975-CF70-84A0A83EA8D6}"/>
              </a:ext>
            </a:extLst>
          </p:cNvPr>
          <p:cNvSpPr/>
          <p:nvPr/>
        </p:nvSpPr>
        <p:spPr>
          <a:xfrm>
            <a:off x="2110821" y="1687315"/>
            <a:ext cx="8016536" cy="41369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1266" name="Title 1">
            <a:extLst>
              <a:ext uri="{FF2B5EF4-FFF2-40B4-BE49-F238E27FC236}">
                <a16:creationId xmlns:a16="http://schemas.microsoft.com/office/drawing/2014/main" id="{9AFD9B2D-C6E6-FEA9-2F40-C75AC71C59F2}"/>
              </a:ext>
            </a:extLst>
          </p:cNvPr>
          <p:cNvSpPr>
            <a:spLocks noGrp="1"/>
          </p:cNvSpPr>
          <p:nvPr>
            <p:ph type="title"/>
          </p:nvPr>
        </p:nvSpPr>
        <p:spPr>
          <a:xfrm>
            <a:off x="1764144" y="349411"/>
            <a:ext cx="8709891" cy="2130631"/>
          </a:xfrm>
          <a:prstGeom prst="roundRect">
            <a:avLst>
              <a:gd name="adj" fmla="val 27544"/>
            </a:avLst>
          </a:prstGeom>
          <a:solidFill>
            <a:srgbClr val="7030A0"/>
          </a:solidFill>
          <a:effectLst>
            <a:outerShdw blurRad="50800" dist="38100" dir="5400000" algn="t" rotWithShape="0">
              <a:prstClr val="black">
                <a:alpha val="40000"/>
              </a:prstClr>
            </a:outerShdw>
          </a:effectLst>
        </p:spPr>
        <p:txBody>
          <a:bodyPr/>
          <a:lstStyle/>
          <a:p>
            <a:pPr algn="ctr" eaLnBrk="1" hangingPunct="1"/>
            <a:r>
              <a:rPr lang="en-GB" altLang="en-US" sz="2800" dirty="0">
                <a:solidFill>
                  <a:schemeClr val="bg1"/>
                </a:solidFill>
              </a:rPr>
              <a:t>Below are 3 words with apostrophes of omission. </a:t>
            </a:r>
            <a:br>
              <a:rPr lang="en-GB" altLang="en-US" sz="2800" dirty="0">
                <a:solidFill>
                  <a:schemeClr val="bg1"/>
                </a:solidFill>
              </a:rPr>
            </a:br>
            <a:br>
              <a:rPr lang="en-GB" altLang="en-US" sz="2800" dirty="0">
                <a:solidFill>
                  <a:schemeClr val="bg1"/>
                </a:solidFill>
              </a:rPr>
            </a:br>
            <a:r>
              <a:rPr lang="en-GB" altLang="en-US" sz="2800" dirty="0">
                <a:solidFill>
                  <a:schemeClr val="bg1"/>
                </a:solidFill>
              </a:rPr>
              <a:t>You have 1 minute to remove the apostrophes and reveal the original words!</a:t>
            </a:r>
          </a:p>
        </p:txBody>
      </p:sp>
      <p:sp>
        <p:nvSpPr>
          <p:cNvPr id="11" name="Red Oval">
            <a:extLst>
              <a:ext uri="{FF2B5EF4-FFF2-40B4-BE49-F238E27FC236}">
                <a16:creationId xmlns:a16="http://schemas.microsoft.com/office/drawing/2014/main" id="{D72F35E9-7F8C-5E5C-FB40-45D7D4541A94}"/>
              </a:ext>
            </a:extLst>
          </p:cNvPr>
          <p:cNvSpPr/>
          <p:nvPr/>
        </p:nvSpPr>
        <p:spPr>
          <a:xfrm>
            <a:off x="490175" y="2462640"/>
            <a:ext cx="2547938" cy="2547937"/>
          </a:xfrm>
          <a:prstGeom prst="ellipse">
            <a:avLst/>
          </a:prstGeom>
          <a:solidFill>
            <a:srgbClr val="FF000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2" name="Amber Oval">
            <a:extLst>
              <a:ext uri="{FF2B5EF4-FFF2-40B4-BE49-F238E27FC236}">
                <a16:creationId xmlns:a16="http://schemas.microsoft.com/office/drawing/2014/main" id="{35496460-D172-C647-0271-13B985D52204}"/>
              </a:ext>
            </a:extLst>
          </p:cNvPr>
          <p:cNvSpPr/>
          <p:nvPr/>
        </p:nvSpPr>
        <p:spPr>
          <a:xfrm>
            <a:off x="490175" y="2462640"/>
            <a:ext cx="2547938" cy="2547937"/>
          </a:xfrm>
          <a:prstGeom prst="ellipse">
            <a:avLst/>
          </a:prstGeom>
          <a:solidFill>
            <a:srgbClr val="FFFF0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3" name="Green Oval">
            <a:extLst>
              <a:ext uri="{FF2B5EF4-FFF2-40B4-BE49-F238E27FC236}">
                <a16:creationId xmlns:a16="http://schemas.microsoft.com/office/drawing/2014/main" id="{84B753FC-7FBA-D534-DD4A-E84D8EAA93CF}"/>
              </a:ext>
            </a:extLst>
          </p:cNvPr>
          <p:cNvSpPr/>
          <p:nvPr/>
        </p:nvSpPr>
        <p:spPr>
          <a:xfrm>
            <a:off x="490175" y="2462640"/>
            <a:ext cx="2547938" cy="2547937"/>
          </a:xfrm>
          <a:prstGeom prst="ellipse">
            <a:avLst/>
          </a:prstGeom>
          <a:solidFill>
            <a:srgbClr val="00B05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4" name="TextBox 13">
            <a:extLst>
              <a:ext uri="{FF2B5EF4-FFF2-40B4-BE49-F238E27FC236}">
                <a16:creationId xmlns:a16="http://schemas.microsoft.com/office/drawing/2014/main" id="{0733FA25-F0D9-C3D5-9CE5-D0312237F061}"/>
              </a:ext>
            </a:extLst>
          </p:cNvPr>
          <p:cNvSpPr txBox="1"/>
          <p:nvPr/>
        </p:nvSpPr>
        <p:spPr>
          <a:xfrm>
            <a:off x="482794" y="5265873"/>
            <a:ext cx="2542686" cy="408623"/>
          </a:xfrm>
          <a:prstGeom prst="roundRect">
            <a:avLst/>
          </a:prstGeom>
          <a:solidFill>
            <a:srgbClr val="FF0000"/>
          </a:solidFill>
          <a:ln w="28575">
            <a:solidFill>
              <a:srgbClr val="FFC000"/>
            </a:solidFill>
          </a:ln>
        </p:spPr>
        <p:txBody>
          <a:bodyPr wrap="square" rtlCol="0">
            <a:spAutoFit/>
          </a:bodyPr>
          <a:lstStyle/>
          <a:p>
            <a:pPr algn="ctr"/>
            <a:r>
              <a:rPr lang="en-GB" dirty="0">
                <a:solidFill>
                  <a:schemeClr val="bg1"/>
                </a:solidFill>
                <a:latin typeface="Andika" panose="02000000000000000000" pitchFamily="2" charset="0"/>
              </a:rPr>
              <a:t>TIME’S UP!</a:t>
            </a:r>
          </a:p>
        </p:txBody>
      </p:sp>
      <p:sp>
        <p:nvSpPr>
          <p:cNvPr id="15" name="Last 60 seconds">
            <a:extLst>
              <a:ext uri="{FF2B5EF4-FFF2-40B4-BE49-F238E27FC236}">
                <a16:creationId xmlns:a16="http://schemas.microsoft.com/office/drawing/2014/main" id="{FD99EF8A-A45B-9CCC-6597-1DB8D3F83C6D}"/>
              </a:ext>
            </a:extLst>
          </p:cNvPr>
          <p:cNvSpPr txBox="1"/>
          <p:nvPr/>
        </p:nvSpPr>
        <p:spPr>
          <a:xfrm>
            <a:off x="482794" y="5248544"/>
            <a:ext cx="2542686" cy="408623"/>
          </a:xfrm>
          <a:prstGeom prst="roundRect">
            <a:avLst/>
          </a:prstGeom>
          <a:solidFill>
            <a:srgbClr val="FFC000"/>
          </a:solidFill>
          <a:ln w="28575">
            <a:solidFill>
              <a:srgbClr val="FFC000"/>
            </a:solidFill>
          </a:ln>
        </p:spPr>
        <p:txBody>
          <a:bodyPr wrap="square" rtlCol="0">
            <a:spAutoFit/>
          </a:bodyPr>
          <a:lstStyle/>
          <a:p>
            <a:pPr algn="ctr"/>
            <a:r>
              <a:rPr lang="en-GB" dirty="0">
                <a:solidFill>
                  <a:schemeClr val="bg1"/>
                </a:solidFill>
                <a:latin typeface="Andika" panose="02000000000000000000" pitchFamily="2" charset="0"/>
              </a:rPr>
              <a:t>Last 15 seconds!</a:t>
            </a:r>
          </a:p>
        </p:txBody>
      </p:sp>
      <p:sp>
        <p:nvSpPr>
          <p:cNvPr id="16" name="Grey Oval">
            <a:extLst>
              <a:ext uri="{FF2B5EF4-FFF2-40B4-BE49-F238E27FC236}">
                <a16:creationId xmlns:a16="http://schemas.microsoft.com/office/drawing/2014/main" id="{853C2272-8768-97A9-18A8-888F909E270A}"/>
              </a:ext>
            </a:extLst>
          </p:cNvPr>
          <p:cNvSpPr/>
          <p:nvPr/>
        </p:nvSpPr>
        <p:spPr>
          <a:xfrm>
            <a:off x="490175" y="2462640"/>
            <a:ext cx="2547938" cy="2547937"/>
          </a:xfrm>
          <a:prstGeom prst="ellipse">
            <a:avLst/>
          </a:prstGeom>
          <a:solidFill>
            <a:schemeClr val="bg1">
              <a:lumMod val="8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7" name="Oval 16">
            <a:extLst>
              <a:ext uri="{FF2B5EF4-FFF2-40B4-BE49-F238E27FC236}">
                <a16:creationId xmlns:a16="http://schemas.microsoft.com/office/drawing/2014/main" id="{E83CB84C-E34D-0448-A9CC-07FC1408D5B1}"/>
              </a:ext>
            </a:extLst>
          </p:cNvPr>
          <p:cNvSpPr/>
          <p:nvPr/>
        </p:nvSpPr>
        <p:spPr>
          <a:xfrm>
            <a:off x="1718505" y="3697668"/>
            <a:ext cx="100806" cy="101275"/>
          </a:xfrm>
          <a:prstGeom prst="ellipse">
            <a:avLst/>
          </a:prstGeom>
          <a:solidFill>
            <a:schemeClr val="tx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cxnSp>
        <p:nvCxnSpPr>
          <p:cNvPr id="18" name="Straight Connector 17">
            <a:extLst>
              <a:ext uri="{FF2B5EF4-FFF2-40B4-BE49-F238E27FC236}">
                <a16:creationId xmlns:a16="http://schemas.microsoft.com/office/drawing/2014/main" id="{BB6C0622-3F28-23FD-02B7-327E3B130303}"/>
              </a:ext>
            </a:extLst>
          </p:cNvPr>
          <p:cNvCxnSpPr>
            <a:cxnSpLocks/>
            <a:stCxn id="16" idx="0"/>
          </p:cNvCxnSpPr>
          <p:nvPr/>
        </p:nvCxnSpPr>
        <p:spPr>
          <a:xfrm flipH="1">
            <a:off x="1758892" y="2462640"/>
            <a:ext cx="5252" cy="2214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E8C518-79C1-5C3A-AB0E-1CE40FC29C7A}"/>
              </a:ext>
            </a:extLst>
          </p:cNvPr>
          <p:cNvCxnSpPr/>
          <p:nvPr/>
        </p:nvCxnSpPr>
        <p:spPr>
          <a:xfrm>
            <a:off x="1765745" y="4771950"/>
            <a:ext cx="0" cy="23591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E95382-8E4E-2026-733F-E8AD72CFC8B6}"/>
              </a:ext>
            </a:extLst>
          </p:cNvPr>
          <p:cNvCxnSpPr>
            <a:cxnSpLocks/>
          </p:cNvCxnSpPr>
          <p:nvPr/>
        </p:nvCxnSpPr>
        <p:spPr>
          <a:xfrm>
            <a:off x="2360107" y="4563714"/>
            <a:ext cx="150648" cy="2055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6280A-1CFA-85DB-3727-F98847870236}"/>
              </a:ext>
            </a:extLst>
          </p:cNvPr>
          <p:cNvCxnSpPr>
            <a:cxnSpLocks/>
          </p:cNvCxnSpPr>
          <p:nvPr/>
        </p:nvCxnSpPr>
        <p:spPr>
          <a:xfrm>
            <a:off x="1037054" y="2679893"/>
            <a:ext cx="150648" cy="2055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089189-6690-E4D6-6204-449D6B2C3844}"/>
              </a:ext>
            </a:extLst>
          </p:cNvPr>
          <p:cNvCxnSpPr>
            <a:cxnSpLocks/>
          </p:cNvCxnSpPr>
          <p:nvPr/>
        </p:nvCxnSpPr>
        <p:spPr>
          <a:xfrm>
            <a:off x="621849" y="3173629"/>
            <a:ext cx="233574" cy="1190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4D2ABD-7806-9C4B-36F9-F5E9F1F83C6F}"/>
              </a:ext>
            </a:extLst>
          </p:cNvPr>
          <p:cNvCxnSpPr>
            <a:cxnSpLocks/>
          </p:cNvCxnSpPr>
          <p:nvPr/>
        </p:nvCxnSpPr>
        <p:spPr>
          <a:xfrm>
            <a:off x="2658523" y="4202338"/>
            <a:ext cx="233574" cy="1190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6255080-97FA-CB0E-4DF0-539043575C14}"/>
              </a:ext>
            </a:extLst>
          </p:cNvPr>
          <p:cNvCxnSpPr>
            <a:cxnSpLocks/>
          </p:cNvCxnSpPr>
          <p:nvPr/>
        </p:nvCxnSpPr>
        <p:spPr>
          <a:xfrm>
            <a:off x="2790867" y="3734977"/>
            <a:ext cx="24199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92D1DE-8A56-F442-A1B0-C44D5C40CC43}"/>
              </a:ext>
            </a:extLst>
          </p:cNvPr>
          <p:cNvCxnSpPr>
            <a:cxnSpLocks/>
          </p:cNvCxnSpPr>
          <p:nvPr/>
        </p:nvCxnSpPr>
        <p:spPr>
          <a:xfrm>
            <a:off x="491776" y="3756606"/>
            <a:ext cx="24199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6888856-56C0-8477-BD6C-1AD182C79E34}"/>
              </a:ext>
            </a:extLst>
          </p:cNvPr>
          <p:cNvCxnSpPr>
            <a:cxnSpLocks/>
          </p:cNvCxnSpPr>
          <p:nvPr/>
        </p:nvCxnSpPr>
        <p:spPr>
          <a:xfrm flipV="1">
            <a:off x="2711601" y="3187679"/>
            <a:ext cx="200263" cy="10501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8D72DD-36E5-E640-076D-2D3ABD490757}"/>
              </a:ext>
            </a:extLst>
          </p:cNvPr>
          <p:cNvCxnSpPr>
            <a:cxnSpLocks/>
          </p:cNvCxnSpPr>
          <p:nvPr/>
        </p:nvCxnSpPr>
        <p:spPr>
          <a:xfrm flipV="1">
            <a:off x="651616" y="4218734"/>
            <a:ext cx="200263" cy="10501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028DBC8-8CE7-535D-2C37-A098FD6AD95A}"/>
              </a:ext>
            </a:extLst>
          </p:cNvPr>
          <p:cNvSpPr>
            <a:spLocks noChangeArrowheads="1"/>
          </p:cNvSpPr>
          <p:nvPr/>
        </p:nvSpPr>
        <p:spPr bwMode="auto">
          <a:xfrm>
            <a:off x="3169787" y="3458332"/>
            <a:ext cx="6156656"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2.	Should’ve.</a:t>
            </a:r>
          </a:p>
        </p:txBody>
      </p:sp>
      <p:sp>
        <p:nvSpPr>
          <p:cNvPr id="4" name="Rectangle 3">
            <a:extLst>
              <a:ext uri="{FF2B5EF4-FFF2-40B4-BE49-F238E27FC236}">
                <a16:creationId xmlns:a16="http://schemas.microsoft.com/office/drawing/2014/main" id="{CF6D34FF-66FE-B537-FB86-2F460A842219}"/>
              </a:ext>
            </a:extLst>
          </p:cNvPr>
          <p:cNvSpPr>
            <a:spLocks noChangeArrowheads="1"/>
          </p:cNvSpPr>
          <p:nvPr/>
        </p:nvSpPr>
        <p:spPr bwMode="auto">
          <a:xfrm>
            <a:off x="3169787" y="4308456"/>
            <a:ext cx="6156656"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3.	Wouldn’t.</a:t>
            </a:r>
          </a:p>
        </p:txBody>
      </p:sp>
      <p:sp>
        <p:nvSpPr>
          <p:cNvPr id="28" name="Go 30 seconds">
            <a:extLst>
              <a:ext uri="{FF2B5EF4-FFF2-40B4-BE49-F238E27FC236}">
                <a16:creationId xmlns:a16="http://schemas.microsoft.com/office/drawing/2014/main" id="{266C9D33-8551-FD3E-5C5F-6D9C5EDE0CA8}"/>
              </a:ext>
            </a:extLst>
          </p:cNvPr>
          <p:cNvSpPr txBox="1"/>
          <p:nvPr/>
        </p:nvSpPr>
        <p:spPr>
          <a:xfrm>
            <a:off x="482794" y="5248543"/>
            <a:ext cx="2542686" cy="408623"/>
          </a:xfrm>
          <a:prstGeom prst="roundRect">
            <a:avLst/>
          </a:prstGeom>
          <a:solidFill>
            <a:srgbClr val="00B050"/>
          </a:solidFill>
          <a:ln w="28575">
            <a:solidFill>
              <a:srgbClr val="FFC000"/>
            </a:solidFill>
          </a:ln>
        </p:spPr>
        <p:txBody>
          <a:bodyPr wrap="square" rtlCol="0">
            <a:spAutoFit/>
          </a:bodyPr>
          <a:lstStyle/>
          <a:p>
            <a:pPr algn="ctr"/>
            <a:r>
              <a:rPr lang="en-GB" dirty="0">
                <a:solidFill>
                  <a:schemeClr val="bg1"/>
                </a:solidFill>
                <a:latin typeface="Andika" panose="02000000000000000000" pitchFamily="2" charset="0"/>
              </a:rPr>
              <a:t>GO!</a:t>
            </a:r>
          </a:p>
        </p:txBody>
      </p:sp>
      <p:cxnSp>
        <p:nvCxnSpPr>
          <p:cNvPr id="29" name="Straight Connector 28">
            <a:extLst>
              <a:ext uri="{FF2B5EF4-FFF2-40B4-BE49-F238E27FC236}">
                <a16:creationId xmlns:a16="http://schemas.microsoft.com/office/drawing/2014/main" id="{EF314AF3-30E4-2904-6AC1-244F4912B2CC}"/>
              </a:ext>
            </a:extLst>
          </p:cNvPr>
          <p:cNvCxnSpPr>
            <a:cxnSpLocks/>
          </p:cNvCxnSpPr>
          <p:nvPr/>
        </p:nvCxnSpPr>
        <p:spPr>
          <a:xfrm flipV="1">
            <a:off x="1012246" y="4563714"/>
            <a:ext cx="126308" cy="17595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47673E-4B59-E5BD-689E-6D7DC482B43E}"/>
              </a:ext>
            </a:extLst>
          </p:cNvPr>
          <p:cNvCxnSpPr>
            <a:cxnSpLocks/>
          </p:cNvCxnSpPr>
          <p:nvPr/>
        </p:nvCxnSpPr>
        <p:spPr>
          <a:xfrm flipV="1">
            <a:off x="2415756" y="2721390"/>
            <a:ext cx="126308" cy="17595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C00E6AB-3868-1159-C0D1-FAFC6E49BBFE}"/>
              </a:ext>
            </a:extLst>
          </p:cNvPr>
          <p:cNvGrpSpPr>
            <a:grpSpLocks/>
          </p:cNvGrpSpPr>
          <p:nvPr/>
        </p:nvGrpSpPr>
        <p:grpSpPr bwMode="auto">
          <a:xfrm>
            <a:off x="1764973" y="2652500"/>
            <a:ext cx="7938" cy="2208212"/>
            <a:chOff x="6948614" y="3503140"/>
            <a:chExt cx="7930" cy="2208694"/>
          </a:xfrm>
        </p:grpSpPr>
        <p:cxnSp>
          <p:nvCxnSpPr>
            <p:cNvPr id="32" name="Straight Connector 31">
              <a:extLst>
                <a:ext uri="{FF2B5EF4-FFF2-40B4-BE49-F238E27FC236}">
                  <a16:creationId xmlns:a16="http://schemas.microsoft.com/office/drawing/2014/main" id="{CB5077A3-D261-E3D5-4235-9245AFB91066}"/>
                </a:ext>
              </a:extLst>
            </p:cNvPr>
            <p:cNvCxnSpPr/>
            <p:nvPr/>
          </p:nvCxnSpPr>
          <p:spPr>
            <a:xfrm>
              <a:off x="6948614" y="3503140"/>
              <a:ext cx="4758" cy="1105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50247F-F6DF-FB22-0ACC-1015759D93E2}"/>
                </a:ext>
              </a:extLst>
            </p:cNvPr>
            <p:cNvCxnSpPr/>
            <p:nvPr/>
          </p:nvCxnSpPr>
          <p:spPr>
            <a:xfrm>
              <a:off x="6951786" y="4606693"/>
              <a:ext cx="4758" cy="1105141"/>
            </a:xfrm>
            <a:prstGeom prst="line">
              <a:avLst/>
            </a:prstGeom>
            <a:ln w="38100">
              <a:solidFill>
                <a:schemeClr val="accent3">
                  <a:lumMod val="75000"/>
                  <a:alpha val="0"/>
                </a:schemeClr>
              </a:solidFill>
            </a:ln>
          </p:spPr>
          <p:style>
            <a:lnRef idx="1">
              <a:schemeClr val="accent1"/>
            </a:lnRef>
            <a:fillRef idx="0">
              <a:schemeClr val="accent1"/>
            </a:fillRef>
            <a:effectRef idx="0">
              <a:schemeClr val="accent1"/>
            </a:effectRef>
            <a:fontRef idx="minor">
              <a:schemeClr val="tx1"/>
            </a:fontRef>
          </p:style>
        </p:cxnSp>
      </p:grpSp>
      <p:sp>
        <p:nvSpPr>
          <p:cNvPr id="34" name="1 minutes start">
            <a:extLst>
              <a:ext uri="{FF2B5EF4-FFF2-40B4-BE49-F238E27FC236}">
                <a16:creationId xmlns:a16="http://schemas.microsoft.com/office/drawing/2014/main" id="{1D5ECD7B-9640-D2A9-4D33-2DC74BD3103E}"/>
              </a:ext>
            </a:extLst>
          </p:cNvPr>
          <p:cNvSpPr txBox="1"/>
          <p:nvPr/>
        </p:nvSpPr>
        <p:spPr>
          <a:xfrm>
            <a:off x="482794" y="5272937"/>
            <a:ext cx="2542686" cy="408623"/>
          </a:xfrm>
          <a:prstGeom prst="roundRect">
            <a:avLst/>
          </a:prstGeom>
          <a:solidFill>
            <a:srgbClr val="7030A0"/>
          </a:solidFill>
          <a:ln w="28575">
            <a:solidFill>
              <a:srgbClr val="FFC000"/>
            </a:solidFill>
          </a:ln>
        </p:spPr>
        <p:txBody>
          <a:bodyPr wrap="square" rtlCol="0">
            <a:spAutoFit/>
          </a:bodyPr>
          <a:lstStyle/>
          <a:p>
            <a:pPr algn="ctr"/>
            <a:r>
              <a:rPr lang="en-GB" dirty="0">
                <a:solidFill>
                  <a:schemeClr val="bg1"/>
                </a:solidFill>
                <a:latin typeface="Andika" panose="02000000000000000000" pitchFamily="2" charset="0"/>
              </a:rPr>
              <a:t>Start</a:t>
            </a:r>
          </a:p>
        </p:txBody>
      </p:sp>
      <p:sp>
        <p:nvSpPr>
          <p:cNvPr id="35" name="TextBox 34">
            <a:extLst>
              <a:ext uri="{FF2B5EF4-FFF2-40B4-BE49-F238E27FC236}">
                <a16:creationId xmlns:a16="http://schemas.microsoft.com/office/drawing/2014/main" id="{13853243-8790-6765-0C33-E8097F076138}"/>
              </a:ext>
            </a:extLst>
          </p:cNvPr>
          <p:cNvSpPr txBox="1"/>
          <p:nvPr/>
        </p:nvSpPr>
        <p:spPr>
          <a:xfrm>
            <a:off x="556040" y="1755224"/>
            <a:ext cx="2417865" cy="510778"/>
          </a:xfrm>
          <a:prstGeom prst="roundRect">
            <a:avLst/>
          </a:prstGeom>
          <a:solidFill>
            <a:srgbClr val="FFC000"/>
          </a:solidFill>
        </p:spPr>
        <p:txBody>
          <a:bodyPr wrap="square" rtlCol="0">
            <a:spAutoFit/>
          </a:bodyPr>
          <a:lstStyle/>
          <a:p>
            <a:pPr algn="ctr"/>
            <a:r>
              <a:rPr lang="en-GB" sz="2400" dirty="0">
                <a:solidFill>
                  <a:schemeClr val="bg1"/>
                </a:solidFill>
                <a:latin typeface="Andika" panose="02000000000000000000" pitchFamily="2" charset="0"/>
              </a:rPr>
              <a:t>1 Minute Timer</a:t>
            </a:r>
          </a:p>
        </p:txBody>
      </p:sp>
      <p:sp>
        <p:nvSpPr>
          <p:cNvPr id="37" name="Rectangle 36">
            <a:extLst>
              <a:ext uri="{FF2B5EF4-FFF2-40B4-BE49-F238E27FC236}">
                <a16:creationId xmlns:a16="http://schemas.microsoft.com/office/drawing/2014/main" id="{BB33AEF0-01D2-2C48-22CF-B8F67D6D5B7F}"/>
              </a:ext>
            </a:extLst>
          </p:cNvPr>
          <p:cNvSpPr>
            <a:spLocks noChangeArrowheads="1"/>
          </p:cNvSpPr>
          <p:nvPr/>
        </p:nvSpPr>
        <p:spPr bwMode="auto">
          <a:xfrm>
            <a:off x="3169787" y="2606582"/>
            <a:ext cx="6156656"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1.	I’m.</a:t>
            </a:r>
          </a:p>
        </p:txBody>
      </p:sp>
      <p:pic>
        <p:nvPicPr>
          <p:cNvPr id="7" name="Picture 6" descr="Icon&#10;&#10;Description automatically generated with medium confidence">
            <a:extLst>
              <a:ext uri="{FF2B5EF4-FFF2-40B4-BE49-F238E27FC236}">
                <a16:creationId xmlns:a16="http://schemas.microsoft.com/office/drawing/2014/main" id="{397EEF4D-F278-989D-73B9-D636C92D8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821" y="2517177"/>
            <a:ext cx="2802563" cy="3489389"/>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43EA3DF-7308-33ED-6B90-A9FCB9C0B366}"/>
              </a:ext>
            </a:extLst>
          </p:cNvPr>
          <p:cNvSpPr txBox="1"/>
          <p:nvPr/>
        </p:nvSpPr>
        <p:spPr>
          <a:xfrm>
            <a:off x="2679286" y="2338891"/>
            <a:ext cx="6414709" cy="4018121"/>
          </a:xfrm>
          <a:prstGeom prst="roundRect">
            <a:avLst/>
          </a:prstGeom>
          <a:solidFill>
            <a:srgbClr val="FF0000"/>
          </a:solidFill>
          <a:ln w="57150">
            <a:solidFill>
              <a:schemeClr val="bg1">
                <a:lumMod val="65000"/>
              </a:schemeClr>
            </a:solidFill>
          </a:ln>
          <a:effectLst>
            <a:outerShdw blurRad="63500" sx="102000" sy="102000" algn="ctr" rotWithShape="0">
              <a:prstClr val="black">
                <a:alpha val="40000"/>
              </a:prstClr>
            </a:outerShdw>
          </a:effectLst>
        </p:spPr>
        <p:txBody>
          <a:bodyPr wrap="square" rtlCol="0" anchor="ctr">
            <a:spAutoFit/>
          </a:bodyPr>
          <a:lstStyle/>
          <a:p>
            <a:pPr algn="ctr"/>
            <a:r>
              <a:rPr lang="en-GB" sz="11500" dirty="0">
                <a:solidFill>
                  <a:schemeClr val="bg1"/>
                </a:solidFill>
                <a:latin typeface="Andika" panose="02000000000000000000" pitchFamily="2" charset="0"/>
              </a:rPr>
              <a:t>Time’s Up!</a:t>
            </a:r>
          </a:p>
        </p:txBody>
      </p:sp>
      <p:sp>
        <p:nvSpPr>
          <p:cNvPr id="2" name="TextBox 1">
            <a:extLst>
              <a:ext uri="{FF2B5EF4-FFF2-40B4-BE49-F238E27FC236}">
                <a16:creationId xmlns:a16="http://schemas.microsoft.com/office/drawing/2014/main" id="{A50804E1-9632-0DE2-F975-50E838C3CD07}"/>
              </a:ext>
            </a:extLst>
          </p:cNvPr>
          <p:cNvSpPr txBox="1"/>
          <p:nvPr/>
        </p:nvSpPr>
        <p:spPr>
          <a:xfrm>
            <a:off x="2735580" y="2337234"/>
            <a:ext cx="6414709" cy="4171355"/>
          </a:xfrm>
          <a:prstGeom prst="roundRect">
            <a:avLst/>
          </a:prstGeom>
          <a:solidFill>
            <a:srgbClr val="00B050"/>
          </a:solidFill>
          <a:ln w="57150">
            <a:solidFill>
              <a:schemeClr val="bg1">
                <a:lumMod val="65000"/>
              </a:schemeClr>
            </a:solidFill>
          </a:ln>
          <a:effectLst>
            <a:outerShdw blurRad="63500" sx="102000" sy="102000" algn="ctr" rotWithShape="0">
              <a:prstClr val="black">
                <a:alpha val="40000"/>
              </a:prstClr>
            </a:outerShdw>
          </a:effectLst>
        </p:spPr>
        <p:txBody>
          <a:bodyPr wrap="square" rtlCol="0" anchor="ctr">
            <a:spAutoFit/>
          </a:bodyPr>
          <a:lstStyle/>
          <a:p>
            <a:pPr algn="ctr"/>
            <a:r>
              <a:rPr lang="en-GB" sz="23900" dirty="0">
                <a:solidFill>
                  <a:schemeClr val="bg1"/>
                </a:solidFill>
                <a:latin typeface="Andika" panose="02000000000000000000" pitchFamily="2" charset="0"/>
              </a:rPr>
              <a:t>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60000" fill="hold"/>
                                        <p:tgtEl>
                                          <p:spTgt spid="31"/>
                                        </p:tgtEl>
                                        <p:attrNameLst>
                                          <p:attrName>r</p:attrName>
                                        </p:attrNameLst>
                                      </p:cBhvr>
                                    </p:animRo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par>
                                <p:cTn id="16" presetID="10" presetClass="exit" presetSubtype="0" fill="hold" grpId="0" nodeType="withEffect">
                                  <p:stCondLst>
                                    <p:cond delay="6000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0" nodeType="withEffect">
                                  <p:stCondLst>
                                    <p:cond delay="45000"/>
                                  </p:stCondLst>
                                  <p:childTnLst>
                                    <p:animEffect transition="out" filter="fad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par>
                                <p:cTn id="22" presetID="1" presetClass="exit" presetSubtype="0" fill="hold" grpId="0" nodeType="withEffect">
                                  <p:stCondLst>
                                    <p:cond delay="4500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0" nodeType="withEffect">
                                  <p:stCondLst>
                                    <p:cond delay="60000"/>
                                  </p:stCondLst>
                                  <p:childTnLst>
                                    <p:set>
                                      <p:cBhvr>
                                        <p:cTn id="25" dur="1" fill="hold">
                                          <p:stCondLst>
                                            <p:cond delay="0"/>
                                          </p:stCondLst>
                                        </p:cTn>
                                        <p:tgtEl>
                                          <p:spTgt spid="12"/>
                                        </p:tgtEl>
                                        <p:attrNameLst>
                                          <p:attrName>style.visibility</p:attrName>
                                        </p:attrNameLst>
                                      </p:cBhvr>
                                      <p:to>
                                        <p:strVal val="hidden"/>
                                      </p:to>
                                    </p:set>
                                  </p:childTnLst>
                                </p:cTn>
                              </p:par>
                            </p:childTnLst>
                          </p:cTn>
                        </p:par>
                        <p:par>
                          <p:cTn id="26" fill="hold">
                            <p:stCondLst>
                              <p:cond delay="6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28" grpId="0" animBg="1"/>
      <p:bldP spid="34" grpId="0" animBg="1"/>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vector graphics&#10;&#10;Description automatically generated">
            <a:extLst>
              <a:ext uri="{FF2B5EF4-FFF2-40B4-BE49-F238E27FC236}">
                <a16:creationId xmlns:a16="http://schemas.microsoft.com/office/drawing/2014/main" id="{FA756948-5B8D-D66A-8541-760ED9472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8" name="Rectangle: Rounded Corners 7">
            <a:extLst>
              <a:ext uri="{FF2B5EF4-FFF2-40B4-BE49-F238E27FC236}">
                <a16:creationId xmlns:a16="http://schemas.microsoft.com/office/drawing/2014/main" id="{EB4FA7BF-C76C-A975-CF70-84A0A83EA8D6}"/>
              </a:ext>
            </a:extLst>
          </p:cNvPr>
          <p:cNvSpPr/>
          <p:nvPr/>
        </p:nvSpPr>
        <p:spPr>
          <a:xfrm>
            <a:off x="2087730" y="1659102"/>
            <a:ext cx="8016536" cy="41369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1" name="Red Oval">
            <a:extLst>
              <a:ext uri="{FF2B5EF4-FFF2-40B4-BE49-F238E27FC236}">
                <a16:creationId xmlns:a16="http://schemas.microsoft.com/office/drawing/2014/main" id="{D72F35E9-7F8C-5E5C-FB40-45D7D4541A94}"/>
              </a:ext>
            </a:extLst>
          </p:cNvPr>
          <p:cNvSpPr/>
          <p:nvPr/>
        </p:nvSpPr>
        <p:spPr>
          <a:xfrm>
            <a:off x="490175" y="2462640"/>
            <a:ext cx="2547938" cy="2547937"/>
          </a:xfrm>
          <a:prstGeom prst="ellipse">
            <a:avLst/>
          </a:prstGeom>
          <a:solidFill>
            <a:srgbClr val="FF000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sp>
        <p:nvSpPr>
          <p:cNvPr id="14" name="TextBox 13">
            <a:extLst>
              <a:ext uri="{FF2B5EF4-FFF2-40B4-BE49-F238E27FC236}">
                <a16:creationId xmlns:a16="http://schemas.microsoft.com/office/drawing/2014/main" id="{0733FA25-F0D9-C3D5-9CE5-D0312237F061}"/>
              </a:ext>
            </a:extLst>
          </p:cNvPr>
          <p:cNvSpPr txBox="1"/>
          <p:nvPr/>
        </p:nvSpPr>
        <p:spPr>
          <a:xfrm>
            <a:off x="490175" y="5256582"/>
            <a:ext cx="2542686" cy="408623"/>
          </a:xfrm>
          <a:prstGeom prst="roundRect">
            <a:avLst/>
          </a:prstGeom>
          <a:solidFill>
            <a:srgbClr val="FF0000"/>
          </a:solidFill>
          <a:ln w="28575">
            <a:solidFill>
              <a:srgbClr val="FFC000"/>
            </a:solidFill>
          </a:ln>
        </p:spPr>
        <p:txBody>
          <a:bodyPr wrap="square" rtlCol="0">
            <a:spAutoFit/>
          </a:bodyPr>
          <a:lstStyle/>
          <a:p>
            <a:pPr algn="ctr"/>
            <a:r>
              <a:rPr lang="en-GB" dirty="0">
                <a:solidFill>
                  <a:schemeClr val="bg1"/>
                </a:solidFill>
                <a:latin typeface="Andika" panose="02000000000000000000" pitchFamily="2" charset="0"/>
              </a:rPr>
              <a:t>TIME’S UP!</a:t>
            </a:r>
          </a:p>
        </p:txBody>
      </p:sp>
      <p:sp>
        <p:nvSpPr>
          <p:cNvPr id="17" name="Oval 16">
            <a:extLst>
              <a:ext uri="{FF2B5EF4-FFF2-40B4-BE49-F238E27FC236}">
                <a16:creationId xmlns:a16="http://schemas.microsoft.com/office/drawing/2014/main" id="{E83CB84C-E34D-0448-A9CC-07FC1408D5B1}"/>
              </a:ext>
            </a:extLst>
          </p:cNvPr>
          <p:cNvSpPr/>
          <p:nvPr/>
        </p:nvSpPr>
        <p:spPr>
          <a:xfrm>
            <a:off x="1718505" y="3697668"/>
            <a:ext cx="100806" cy="101275"/>
          </a:xfrm>
          <a:prstGeom prst="ellipse">
            <a:avLst/>
          </a:prstGeom>
          <a:solidFill>
            <a:schemeClr val="tx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ndika" panose="02000000000000000000" pitchFamily="2" charset="0"/>
            </a:endParaRPr>
          </a:p>
        </p:txBody>
      </p:sp>
      <p:cxnSp>
        <p:nvCxnSpPr>
          <p:cNvPr id="18" name="Straight Connector 17">
            <a:extLst>
              <a:ext uri="{FF2B5EF4-FFF2-40B4-BE49-F238E27FC236}">
                <a16:creationId xmlns:a16="http://schemas.microsoft.com/office/drawing/2014/main" id="{BB6C0622-3F28-23FD-02B7-327E3B130303}"/>
              </a:ext>
            </a:extLst>
          </p:cNvPr>
          <p:cNvCxnSpPr>
            <a:cxnSpLocks/>
          </p:cNvCxnSpPr>
          <p:nvPr/>
        </p:nvCxnSpPr>
        <p:spPr>
          <a:xfrm flipH="1">
            <a:off x="1758892" y="2462640"/>
            <a:ext cx="5252" cy="2214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E8C518-79C1-5C3A-AB0E-1CE40FC29C7A}"/>
              </a:ext>
            </a:extLst>
          </p:cNvPr>
          <p:cNvCxnSpPr/>
          <p:nvPr/>
        </p:nvCxnSpPr>
        <p:spPr>
          <a:xfrm>
            <a:off x="1765745" y="4771950"/>
            <a:ext cx="0" cy="23591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E95382-8E4E-2026-733F-E8AD72CFC8B6}"/>
              </a:ext>
            </a:extLst>
          </p:cNvPr>
          <p:cNvCxnSpPr>
            <a:cxnSpLocks/>
          </p:cNvCxnSpPr>
          <p:nvPr/>
        </p:nvCxnSpPr>
        <p:spPr>
          <a:xfrm>
            <a:off x="2360107" y="4563714"/>
            <a:ext cx="150648" cy="2055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6280A-1CFA-85DB-3727-F98847870236}"/>
              </a:ext>
            </a:extLst>
          </p:cNvPr>
          <p:cNvCxnSpPr>
            <a:cxnSpLocks/>
          </p:cNvCxnSpPr>
          <p:nvPr/>
        </p:nvCxnSpPr>
        <p:spPr>
          <a:xfrm>
            <a:off x="1037054" y="2679893"/>
            <a:ext cx="150648" cy="2055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089189-6690-E4D6-6204-449D6B2C3844}"/>
              </a:ext>
            </a:extLst>
          </p:cNvPr>
          <p:cNvCxnSpPr>
            <a:cxnSpLocks/>
          </p:cNvCxnSpPr>
          <p:nvPr/>
        </p:nvCxnSpPr>
        <p:spPr>
          <a:xfrm>
            <a:off x="621849" y="3173629"/>
            <a:ext cx="233574" cy="1190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4D2ABD-7806-9C4B-36F9-F5E9F1F83C6F}"/>
              </a:ext>
            </a:extLst>
          </p:cNvPr>
          <p:cNvCxnSpPr>
            <a:cxnSpLocks/>
          </p:cNvCxnSpPr>
          <p:nvPr/>
        </p:nvCxnSpPr>
        <p:spPr>
          <a:xfrm>
            <a:off x="2658523" y="4202338"/>
            <a:ext cx="233574" cy="1190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6255080-97FA-CB0E-4DF0-539043575C14}"/>
              </a:ext>
            </a:extLst>
          </p:cNvPr>
          <p:cNvCxnSpPr>
            <a:cxnSpLocks/>
          </p:cNvCxnSpPr>
          <p:nvPr/>
        </p:nvCxnSpPr>
        <p:spPr>
          <a:xfrm>
            <a:off x="2790867" y="3734977"/>
            <a:ext cx="24199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92D1DE-8A56-F442-A1B0-C44D5C40CC43}"/>
              </a:ext>
            </a:extLst>
          </p:cNvPr>
          <p:cNvCxnSpPr>
            <a:cxnSpLocks/>
          </p:cNvCxnSpPr>
          <p:nvPr/>
        </p:nvCxnSpPr>
        <p:spPr>
          <a:xfrm>
            <a:off x="491776" y="3756606"/>
            <a:ext cx="24199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6888856-56C0-8477-BD6C-1AD182C79E34}"/>
              </a:ext>
            </a:extLst>
          </p:cNvPr>
          <p:cNvCxnSpPr>
            <a:cxnSpLocks/>
          </p:cNvCxnSpPr>
          <p:nvPr/>
        </p:nvCxnSpPr>
        <p:spPr>
          <a:xfrm flipV="1">
            <a:off x="2711601" y="3187679"/>
            <a:ext cx="200263" cy="10501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8D72DD-36E5-E640-076D-2D3ABD490757}"/>
              </a:ext>
            </a:extLst>
          </p:cNvPr>
          <p:cNvCxnSpPr>
            <a:cxnSpLocks/>
          </p:cNvCxnSpPr>
          <p:nvPr/>
        </p:nvCxnSpPr>
        <p:spPr>
          <a:xfrm flipV="1">
            <a:off x="651616" y="4218734"/>
            <a:ext cx="200263" cy="10501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314AF3-30E4-2904-6AC1-244F4912B2CC}"/>
              </a:ext>
            </a:extLst>
          </p:cNvPr>
          <p:cNvCxnSpPr>
            <a:cxnSpLocks/>
          </p:cNvCxnSpPr>
          <p:nvPr/>
        </p:nvCxnSpPr>
        <p:spPr>
          <a:xfrm flipV="1">
            <a:off x="1012246" y="4563714"/>
            <a:ext cx="126308" cy="17595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47673E-4B59-E5BD-689E-6D7DC482B43E}"/>
              </a:ext>
            </a:extLst>
          </p:cNvPr>
          <p:cNvCxnSpPr>
            <a:cxnSpLocks/>
          </p:cNvCxnSpPr>
          <p:nvPr/>
        </p:nvCxnSpPr>
        <p:spPr>
          <a:xfrm flipV="1">
            <a:off x="2415756" y="2721390"/>
            <a:ext cx="126308" cy="17595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C00E6AB-3868-1159-C0D1-FAFC6E49BBFE}"/>
              </a:ext>
            </a:extLst>
          </p:cNvPr>
          <p:cNvGrpSpPr>
            <a:grpSpLocks/>
          </p:cNvGrpSpPr>
          <p:nvPr/>
        </p:nvGrpSpPr>
        <p:grpSpPr bwMode="auto">
          <a:xfrm>
            <a:off x="1764973" y="2652500"/>
            <a:ext cx="7938" cy="2208212"/>
            <a:chOff x="6948614" y="3503140"/>
            <a:chExt cx="7930" cy="2208694"/>
          </a:xfrm>
        </p:grpSpPr>
        <p:cxnSp>
          <p:nvCxnSpPr>
            <p:cNvPr id="32" name="Straight Connector 31">
              <a:extLst>
                <a:ext uri="{FF2B5EF4-FFF2-40B4-BE49-F238E27FC236}">
                  <a16:creationId xmlns:a16="http://schemas.microsoft.com/office/drawing/2014/main" id="{CB5077A3-D261-E3D5-4235-9245AFB91066}"/>
                </a:ext>
              </a:extLst>
            </p:cNvPr>
            <p:cNvCxnSpPr/>
            <p:nvPr/>
          </p:nvCxnSpPr>
          <p:spPr>
            <a:xfrm>
              <a:off x="6948614" y="3503140"/>
              <a:ext cx="4758" cy="1105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50247F-F6DF-FB22-0ACC-1015759D93E2}"/>
                </a:ext>
              </a:extLst>
            </p:cNvPr>
            <p:cNvCxnSpPr/>
            <p:nvPr/>
          </p:nvCxnSpPr>
          <p:spPr>
            <a:xfrm>
              <a:off x="6951786" y="4606693"/>
              <a:ext cx="4758" cy="1105141"/>
            </a:xfrm>
            <a:prstGeom prst="line">
              <a:avLst/>
            </a:prstGeom>
            <a:ln w="38100">
              <a:solidFill>
                <a:schemeClr val="accent3">
                  <a:lumMod val="75000"/>
                  <a:alpha val="0"/>
                </a:schemeClr>
              </a:solidFill>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40EE7C0E-40AE-793C-C18E-6BD3011667D5}"/>
              </a:ext>
            </a:extLst>
          </p:cNvPr>
          <p:cNvSpPr>
            <a:spLocks noGrp="1"/>
          </p:cNvSpPr>
          <p:nvPr>
            <p:ph type="title"/>
          </p:nvPr>
        </p:nvSpPr>
        <p:spPr>
          <a:xfrm>
            <a:off x="1764144" y="349411"/>
            <a:ext cx="8709891" cy="2130631"/>
          </a:xfrm>
          <a:prstGeom prst="roundRect">
            <a:avLst>
              <a:gd name="adj" fmla="val 27544"/>
            </a:avLst>
          </a:prstGeom>
          <a:solidFill>
            <a:srgbClr val="7030A0"/>
          </a:solidFill>
          <a:effectLst>
            <a:outerShdw blurRad="50800" dist="38100" dir="5400000" algn="t" rotWithShape="0">
              <a:prstClr val="black">
                <a:alpha val="40000"/>
              </a:prstClr>
            </a:outerShdw>
          </a:effectLst>
        </p:spPr>
        <p:txBody>
          <a:bodyPr/>
          <a:lstStyle/>
          <a:p>
            <a:pPr algn="ctr" eaLnBrk="1" hangingPunct="1"/>
            <a:r>
              <a:rPr lang="en-GB" altLang="en-US" sz="2800">
                <a:solidFill>
                  <a:schemeClr val="bg1"/>
                </a:solidFill>
              </a:rPr>
              <a:t>How did you do?</a:t>
            </a:r>
            <a:endParaRPr lang="en-GB" altLang="en-US" sz="2800" dirty="0">
              <a:solidFill>
                <a:schemeClr val="bg1"/>
              </a:solidFill>
            </a:endParaRPr>
          </a:p>
        </p:txBody>
      </p:sp>
      <p:sp>
        <p:nvSpPr>
          <p:cNvPr id="35" name="TextBox 34">
            <a:extLst>
              <a:ext uri="{FF2B5EF4-FFF2-40B4-BE49-F238E27FC236}">
                <a16:creationId xmlns:a16="http://schemas.microsoft.com/office/drawing/2014/main" id="{13853243-8790-6765-0C33-E8097F076138}"/>
              </a:ext>
            </a:extLst>
          </p:cNvPr>
          <p:cNvSpPr txBox="1"/>
          <p:nvPr/>
        </p:nvSpPr>
        <p:spPr>
          <a:xfrm>
            <a:off x="556040" y="1755224"/>
            <a:ext cx="2417865" cy="510778"/>
          </a:xfrm>
          <a:prstGeom prst="roundRect">
            <a:avLst/>
          </a:prstGeom>
          <a:solidFill>
            <a:srgbClr val="FFC000"/>
          </a:solidFill>
        </p:spPr>
        <p:txBody>
          <a:bodyPr wrap="square" rtlCol="0">
            <a:spAutoFit/>
          </a:bodyPr>
          <a:lstStyle/>
          <a:p>
            <a:pPr algn="ctr"/>
            <a:r>
              <a:rPr lang="en-GB" sz="2400" dirty="0">
                <a:solidFill>
                  <a:schemeClr val="bg1"/>
                </a:solidFill>
                <a:latin typeface="Andika" panose="02000000000000000000" pitchFamily="2" charset="0"/>
              </a:rPr>
              <a:t>1 Minute Timer</a:t>
            </a:r>
          </a:p>
        </p:txBody>
      </p:sp>
      <p:pic>
        <p:nvPicPr>
          <p:cNvPr id="15" name="Picture 14" descr="Icon&#10;&#10;Description automatically generated with medium confidence">
            <a:extLst>
              <a:ext uri="{FF2B5EF4-FFF2-40B4-BE49-F238E27FC236}">
                <a16:creationId xmlns:a16="http://schemas.microsoft.com/office/drawing/2014/main" id="{3F9FD779-6216-CC83-1C7A-1645E03DA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2313" y="3298368"/>
            <a:ext cx="2802563" cy="3489389"/>
          </a:xfrm>
          <a:prstGeom prst="rect">
            <a:avLst/>
          </a:prstGeom>
        </p:spPr>
      </p:pic>
      <p:sp>
        <p:nvSpPr>
          <p:cNvPr id="3" name="Rectangle 2">
            <a:extLst>
              <a:ext uri="{FF2B5EF4-FFF2-40B4-BE49-F238E27FC236}">
                <a16:creationId xmlns:a16="http://schemas.microsoft.com/office/drawing/2014/main" id="{81C8AB15-93B6-0238-3413-BFAAA4C1F49E}"/>
              </a:ext>
            </a:extLst>
          </p:cNvPr>
          <p:cNvSpPr>
            <a:spLocks noChangeArrowheads="1"/>
          </p:cNvSpPr>
          <p:nvPr/>
        </p:nvSpPr>
        <p:spPr bwMode="auto">
          <a:xfrm>
            <a:off x="3169787" y="3458332"/>
            <a:ext cx="2630938"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2.	Should’ve</a:t>
            </a:r>
          </a:p>
        </p:txBody>
      </p:sp>
      <p:sp>
        <p:nvSpPr>
          <p:cNvPr id="4" name="Rectangle 3">
            <a:extLst>
              <a:ext uri="{FF2B5EF4-FFF2-40B4-BE49-F238E27FC236}">
                <a16:creationId xmlns:a16="http://schemas.microsoft.com/office/drawing/2014/main" id="{7F5A29EC-1E3D-059A-BA2B-74371F96A518}"/>
              </a:ext>
            </a:extLst>
          </p:cNvPr>
          <p:cNvSpPr>
            <a:spLocks noChangeArrowheads="1"/>
          </p:cNvSpPr>
          <p:nvPr/>
        </p:nvSpPr>
        <p:spPr bwMode="auto">
          <a:xfrm>
            <a:off x="3169787" y="4308456"/>
            <a:ext cx="2547938"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3.	Wouldn’t</a:t>
            </a:r>
          </a:p>
        </p:txBody>
      </p:sp>
      <p:sp>
        <p:nvSpPr>
          <p:cNvPr id="5" name="Rectangle 4">
            <a:extLst>
              <a:ext uri="{FF2B5EF4-FFF2-40B4-BE49-F238E27FC236}">
                <a16:creationId xmlns:a16="http://schemas.microsoft.com/office/drawing/2014/main" id="{46A071D1-97B0-347C-B9B5-1BB5A5875E26}"/>
              </a:ext>
            </a:extLst>
          </p:cNvPr>
          <p:cNvSpPr>
            <a:spLocks noChangeArrowheads="1"/>
          </p:cNvSpPr>
          <p:nvPr/>
        </p:nvSpPr>
        <p:spPr bwMode="auto">
          <a:xfrm>
            <a:off x="3169787" y="2606582"/>
            <a:ext cx="6156656"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1.	I’m </a:t>
            </a:r>
          </a:p>
        </p:txBody>
      </p:sp>
      <p:sp>
        <p:nvSpPr>
          <p:cNvPr id="7" name="Rectangle 6">
            <a:extLst>
              <a:ext uri="{FF2B5EF4-FFF2-40B4-BE49-F238E27FC236}">
                <a16:creationId xmlns:a16="http://schemas.microsoft.com/office/drawing/2014/main" id="{F71909C2-C920-87A2-14AB-BA53CBFA5EF3}"/>
              </a:ext>
            </a:extLst>
          </p:cNvPr>
          <p:cNvSpPr>
            <a:spLocks noChangeArrowheads="1"/>
          </p:cNvSpPr>
          <p:nvPr/>
        </p:nvSpPr>
        <p:spPr bwMode="auto">
          <a:xfrm>
            <a:off x="4696938" y="2615795"/>
            <a:ext cx="6156656"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 I am </a:t>
            </a:r>
          </a:p>
        </p:txBody>
      </p:sp>
      <p:sp>
        <p:nvSpPr>
          <p:cNvPr id="10" name="Rectangle 9">
            <a:extLst>
              <a:ext uri="{FF2B5EF4-FFF2-40B4-BE49-F238E27FC236}">
                <a16:creationId xmlns:a16="http://schemas.microsoft.com/office/drawing/2014/main" id="{953DF065-E5F5-8E69-8FAD-947E69C01AE4}"/>
              </a:ext>
            </a:extLst>
          </p:cNvPr>
          <p:cNvSpPr>
            <a:spLocks noChangeArrowheads="1"/>
          </p:cNvSpPr>
          <p:nvPr/>
        </p:nvSpPr>
        <p:spPr bwMode="auto">
          <a:xfrm>
            <a:off x="5773404" y="3468373"/>
            <a:ext cx="2630938"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 should have</a:t>
            </a:r>
          </a:p>
        </p:txBody>
      </p:sp>
      <p:sp>
        <p:nvSpPr>
          <p:cNvPr id="12" name="Rectangle 11">
            <a:extLst>
              <a:ext uri="{FF2B5EF4-FFF2-40B4-BE49-F238E27FC236}">
                <a16:creationId xmlns:a16="http://schemas.microsoft.com/office/drawing/2014/main" id="{E894F0C9-532B-FF33-E377-76C172960BB2}"/>
              </a:ext>
            </a:extLst>
          </p:cNvPr>
          <p:cNvSpPr>
            <a:spLocks noChangeArrowheads="1"/>
          </p:cNvSpPr>
          <p:nvPr/>
        </p:nvSpPr>
        <p:spPr bwMode="auto">
          <a:xfrm>
            <a:off x="5700957" y="4317669"/>
            <a:ext cx="2197649" cy="7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50000"/>
              </a:lnSpc>
              <a:spcBef>
                <a:spcPct val="0"/>
              </a:spcBef>
              <a:buNone/>
            </a:pPr>
            <a:r>
              <a:rPr lang="en-GB" altLang="en-US" sz="2800" dirty="0">
                <a:solidFill>
                  <a:schemeClr val="tx1"/>
                </a:solidFill>
                <a:latin typeface="Andika" panose="02000000000000000000" pitchFamily="2" charset="0"/>
              </a:rPr>
              <a:t>= would not</a:t>
            </a:r>
          </a:p>
        </p:txBody>
      </p:sp>
    </p:spTree>
    <p:extLst>
      <p:ext uri="{BB962C8B-B14F-4D97-AF65-F5344CB8AC3E}">
        <p14:creationId xmlns:p14="http://schemas.microsoft.com/office/powerpoint/2010/main" val="24606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Andika</vt:lpstr>
      <vt:lpstr>Office Theme</vt:lpstr>
      <vt:lpstr> How to Use this Powerpoint</vt:lpstr>
      <vt:lpstr>Apostrophes of  omission.</vt:lpstr>
      <vt:lpstr>PowerPoint Presentation</vt:lpstr>
      <vt:lpstr>PowerPoint Presentation</vt:lpstr>
      <vt:lpstr>PowerPoint Presentation</vt:lpstr>
      <vt:lpstr>PowerPoint Presentation</vt:lpstr>
      <vt:lpstr>Below are 3 words with apostrophes of omission.   You have 1 minute to remove the apostrophes and reveal the original words!</vt:lpstr>
      <vt:lpstr>How did 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2</cp:revision>
  <dcterms:created xsi:type="dcterms:W3CDTF">2022-05-31T09:42:07Z</dcterms:created>
  <dcterms:modified xsi:type="dcterms:W3CDTF">2023-08-21T14:04:37Z</dcterms:modified>
</cp:coreProperties>
</file>