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77" r:id="rId2"/>
    <p:sldId id="274" r:id="rId3"/>
    <p:sldId id="379" r:id="rId4"/>
    <p:sldId id="380" r:id="rId5"/>
    <p:sldId id="395" r:id="rId6"/>
    <p:sldId id="363" r:id="rId7"/>
    <p:sldId id="394" r:id="rId8"/>
    <p:sldId id="378" r:id="rId9"/>
    <p:sldId id="398" r:id="rId10"/>
    <p:sldId id="396" r:id="rId11"/>
    <p:sldId id="399" r:id="rId12"/>
    <p:sldId id="383" r:id="rId13"/>
    <p:sldId id="365" r:id="rId14"/>
    <p:sldId id="400" r:id="rId15"/>
  </p:sldIdLst>
  <p:sldSz cx="12192000" cy="6858000"/>
  <p:notesSz cx="6858000" cy="9144000"/>
  <p:embeddedFontLst>
    <p:embeddedFont>
      <p:font typeface="Andika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674A6-46EE-474A-9373-D1B4950BFE87}" v="82" dt="2023-08-22T08:41:47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39674A6-46EE-474A-9373-D1B4950BFE87}"/>
    <pc:docChg chg="modSld">
      <pc:chgData name="Glen Jones" userId="e846aaca-4b24-4b13-b0d0-f2308e16b284" providerId="ADAL" clId="{939674A6-46EE-474A-9373-D1B4950BFE87}" dt="2023-08-22T08:41:47.341" v="85" actId="20577"/>
      <pc:docMkLst>
        <pc:docMk/>
      </pc:docMkLst>
      <pc:sldChg chg="modSp">
        <pc:chgData name="Glen Jones" userId="e846aaca-4b24-4b13-b0d0-f2308e16b284" providerId="ADAL" clId="{939674A6-46EE-474A-9373-D1B4950BFE87}" dt="2023-08-21T14:05:35.168" v="0" actId="207"/>
        <pc:sldMkLst>
          <pc:docMk/>
          <pc:sldMk cId="3201718585" sldId="365"/>
        </pc:sldMkLst>
        <pc:spChg chg="mod">
          <ac:chgData name="Glen Jones" userId="e846aaca-4b24-4b13-b0d0-f2308e16b284" providerId="ADAL" clId="{939674A6-46EE-474A-9373-D1B4950BFE87}" dt="2023-08-21T14:05:35.168" v="0" actId="207"/>
          <ac:spMkLst>
            <pc:docMk/>
            <pc:sldMk cId="3201718585" sldId="365"/>
            <ac:spMk id="22" creationId="{F05EA83B-F208-BC7E-813F-0AAD2C871BF5}"/>
          </ac:spMkLst>
        </pc:spChg>
      </pc:sldChg>
      <pc:sldChg chg="modSp mod modAnim">
        <pc:chgData name="Glen Jones" userId="e846aaca-4b24-4b13-b0d0-f2308e16b284" providerId="ADAL" clId="{939674A6-46EE-474A-9373-D1B4950BFE87}" dt="2023-08-22T08:41:47.341" v="85" actId="20577"/>
        <pc:sldMkLst>
          <pc:docMk/>
          <pc:sldMk cId="4278790944" sldId="378"/>
        </pc:sldMkLst>
        <pc:spChg chg="mod">
          <ac:chgData name="Glen Jones" userId="e846aaca-4b24-4b13-b0d0-f2308e16b284" providerId="ADAL" clId="{939674A6-46EE-474A-9373-D1B4950BFE87}" dt="2023-08-22T08:41:19.748" v="49" actId="14100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939674A6-46EE-474A-9373-D1B4950BFE87}" dt="2023-08-22T08:41:47.341" v="85" actId="20577"/>
          <ac:spMkLst>
            <pc:docMk/>
            <pc:sldMk cId="4278790944" sldId="378"/>
            <ac:spMk id="27" creationId="{1AD3A8EB-6EC0-1A37-4FA9-D489A7D055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 toy.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teacher’s pen.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girl’s ball.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7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  <a:r>
              <a:rPr lang="en-GB" sz="36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toy.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</a:t>
            </a:r>
            <a:r>
              <a:rPr lang="en-GB" sz="3600" dirty="0">
                <a:solidFill>
                  <a:srgbClr val="FF0000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pen.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</a:t>
            </a:r>
            <a:r>
              <a:rPr lang="en-GB" sz="3600" dirty="0">
                <a:solidFill>
                  <a:srgbClr val="FF0000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ball.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a noun owns something, we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 “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on the end.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784310" y="224584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084983" y="224584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837923" y="2220753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215301" y="225586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013718" y="2235694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618467" y="222075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527048-CB1A-DC40-6A83-178089DF77EC}"/>
              </a:ext>
            </a:extLst>
          </p:cNvPr>
          <p:cNvSpPr txBox="1">
            <a:spLocks/>
          </p:cNvSpPr>
          <p:nvPr/>
        </p:nvSpPr>
        <p:spPr>
          <a:xfrm>
            <a:off x="6416883" y="2228924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1784310" y="310854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084983" y="310854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4837923" y="308345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7215301" y="311856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8013718" y="3098391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girl’s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567DD2B-294A-0E99-A91C-70990FC0F99F}"/>
              </a:ext>
            </a:extLst>
          </p:cNvPr>
          <p:cNvSpPr txBox="1">
            <a:spLocks/>
          </p:cNvSpPr>
          <p:nvPr/>
        </p:nvSpPr>
        <p:spPr>
          <a:xfrm>
            <a:off x="5618467" y="308345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9958C17-CED8-1D03-D44D-62492E313AEF}"/>
              </a:ext>
            </a:extLst>
          </p:cNvPr>
          <p:cNvSpPr txBox="1">
            <a:spLocks/>
          </p:cNvSpPr>
          <p:nvPr/>
        </p:nvSpPr>
        <p:spPr>
          <a:xfrm>
            <a:off x="6416883" y="3091621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2A57092-FE2F-6D47-39BA-DAAD0882D810}"/>
              </a:ext>
            </a:extLst>
          </p:cNvPr>
          <p:cNvSpPr txBox="1">
            <a:spLocks/>
          </p:cNvSpPr>
          <p:nvPr/>
        </p:nvSpPr>
        <p:spPr>
          <a:xfrm>
            <a:off x="1784310" y="3946147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mum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9F6FF4B-A4F0-60F1-86C2-002DB31322A9}"/>
              </a:ext>
            </a:extLst>
          </p:cNvPr>
          <p:cNvSpPr txBox="1">
            <a:spLocks/>
          </p:cNvSpPr>
          <p:nvPr/>
        </p:nvSpPr>
        <p:spPr>
          <a:xfrm>
            <a:off x="4084983" y="394614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0773B86-AFA0-9F23-F2EF-4ADB39E72956}"/>
              </a:ext>
            </a:extLst>
          </p:cNvPr>
          <p:cNvSpPr txBox="1">
            <a:spLocks/>
          </p:cNvSpPr>
          <p:nvPr/>
        </p:nvSpPr>
        <p:spPr>
          <a:xfrm>
            <a:off x="4837923" y="3921055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9FC0787-C644-4CA2-C0BD-EFE30320A2A3}"/>
              </a:ext>
            </a:extLst>
          </p:cNvPr>
          <p:cNvSpPr txBox="1">
            <a:spLocks/>
          </p:cNvSpPr>
          <p:nvPr/>
        </p:nvSpPr>
        <p:spPr>
          <a:xfrm>
            <a:off x="7215301" y="395616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59C4D7-6E86-2AF0-203F-69DEF1064C19}"/>
              </a:ext>
            </a:extLst>
          </p:cNvPr>
          <p:cNvSpPr txBox="1">
            <a:spLocks/>
          </p:cNvSpPr>
          <p:nvPr/>
        </p:nvSpPr>
        <p:spPr>
          <a:xfrm>
            <a:off x="8013718" y="3935996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mum’s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6E95E9A-7563-AB14-24FF-D1A1338D8621}"/>
              </a:ext>
            </a:extLst>
          </p:cNvPr>
          <p:cNvSpPr txBox="1">
            <a:spLocks/>
          </p:cNvSpPr>
          <p:nvPr/>
        </p:nvSpPr>
        <p:spPr>
          <a:xfrm>
            <a:off x="5618467" y="392105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A838403-508D-C795-789A-62468A15D08B}"/>
              </a:ext>
            </a:extLst>
          </p:cNvPr>
          <p:cNvSpPr txBox="1">
            <a:spLocks/>
          </p:cNvSpPr>
          <p:nvPr/>
        </p:nvSpPr>
        <p:spPr>
          <a:xfrm>
            <a:off x="6416883" y="3929226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AF2FF01-2CCE-0AFA-53ED-3A2156F87501}"/>
              </a:ext>
            </a:extLst>
          </p:cNvPr>
          <p:cNvSpPr txBox="1">
            <a:spLocks/>
          </p:cNvSpPr>
          <p:nvPr/>
        </p:nvSpPr>
        <p:spPr>
          <a:xfrm>
            <a:off x="1784310" y="4793771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grandad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D832C22-A1D4-F7D4-0857-E74851A39A75}"/>
              </a:ext>
            </a:extLst>
          </p:cNvPr>
          <p:cNvSpPr txBox="1">
            <a:spLocks/>
          </p:cNvSpPr>
          <p:nvPr/>
        </p:nvSpPr>
        <p:spPr>
          <a:xfrm>
            <a:off x="4084983" y="479377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2F553C5F-1CF7-ABD6-8A57-CD72A843E457}"/>
              </a:ext>
            </a:extLst>
          </p:cNvPr>
          <p:cNvSpPr txBox="1">
            <a:spLocks/>
          </p:cNvSpPr>
          <p:nvPr/>
        </p:nvSpPr>
        <p:spPr>
          <a:xfrm>
            <a:off x="4837923" y="4768679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1761807-CAF9-2B0E-A86D-3EC250E6A421}"/>
              </a:ext>
            </a:extLst>
          </p:cNvPr>
          <p:cNvSpPr txBox="1">
            <a:spLocks/>
          </p:cNvSpPr>
          <p:nvPr/>
        </p:nvSpPr>
        <p:spPr>
          <a:xfrm>
            <a:off x="7215301" y="480379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EFE4924-3BD3-24D6-D82F-D19F2DB3066F}"/>
              </a:ext>
            </a:extLst>
          </p:cNvPr>
          <p:cNvSpPr txBox="1">
            <a:spLocks/>
          </p:cNvSpPr>
          <p:nvPr/>
        </p:nvSpPr>
        <p:spPr>
          <a:xfrm>
            <a:off x="8013718" y="4783620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grandad’s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7EEBE1CA-ECFB-EBAD-5860-8D30BC122FB4}"/>
              </a:ext>
            </a:extLst>
          </p:cNvPr>
          <p:cNvSpPr txBox="1">
            <a:spLocks/>
          </p:cNvSpPr>
          <p:nvPr/>
        </p:nvSpPr>
        <p:spPr>
          <a:xfrm>
            <a:off x="5618467" y="476867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0E20E9E-D8E9-249F-1BA7-5CDBB15C3C6B}"/>
              </a:ext>
            </a:extLst>
          </p:cNvPr>
          <p:cNvSpPr txBox="1">
            <a:spLocks/>
          </p:cNvSpPr>
          <p:nvPr/>
        </p:nvSpPr>
        <p:spPr>
          <a:xfrm>
            <a:off x="6416883" y="477685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63D25B7-684D-F6B5-D37B-AE585238B96F}"/>
              </a:ext>
            </a:extLst>
          </p:cNvPr>
          <p:cNvSpPr txBox="1">
            <a:spLocks/>
          </p:cNvSpPr>
          <p:nvPr/>
        </p:nvSpPr>
        <p:spPr>
          <a:xfrm>
            <a:off x="1784310" y="5659939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A7FB6699-DA67-5A90-2AB0-73028392F5EC}"/>
              </a:ext>
            </a:extLst>
          </p:cNvPr>
          <p:cNvSpPr txBox="1">
            <a:spLocks/>
          </p:cNvSpPr>
          <p:nvPr/>
        </p:nvSpPr>
        <p:spPr>
          <a:xfrm>
            <a:off x="4084983" y="5659939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0EE5B8B-9D86-FC21-4BD5-5F9C5EABD679}"/>
              </a:ext>
            </a:extLst>
          </p:cNvPr>
          <p:cNvSpPr txBox="1">
            <a:spLocks/>
          </p:cNvSpPr>
          <p:nvPr/>
        </p:nvSpPr>
        <p:spPr>
          <a:xfrm>
            <a:off x="4837923" y="5634847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6ECAB8B-61CC-ABD9-3694-F8318DB2FCAE}"/>
              </a:ext>
            </a:extLst>
          </p:cNvPr>
          <p:cNvSpPr txBox="1">
            <a:spLocks/>
          </p:cNvSpPr>
          <p:nvPr/>
        </p:nvSpPr>
        <p:spPr>
          <a:xfrm>
            <a:off x="7215301" y="5669958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66F0DB8-6B51-BD1C-D1B8-917880AD2086}"/>
              </a:ext>
            </a:extLst>
          </p:cNvPr>
          <p:cNvSpPr txBox="1">
            <a:spLocks/>
          </p:cNvSpPr>
          <p:nvPr/>
        </p:nvSpPr>
        <p:spPr>
          <a:xfrm>
            <a:off x="8013718" y="5649788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child’s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9F06B076-5947-EA41-8509-770FBD1EAB12}"/>
              </a:ext>
            </a:extLst>
          </p:cNvPr>
          <p:cNvSpPr txBox="1">
            <a:spLocks/>
          </p:cNvSpPr>
          <p:nvPr/>
        </p:nvSpPr>
        <p:spPr>
          <a:xfrm>
            <a:off x="5618467" y="563484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9890923-BF56-27CF-D5C6-7F42838F180E}"/>
              </a:ext>
            </a:extLst>
          </p:cNvPr>
          <p:cNvSpPr txBox="1">
            <a:spLocks/>
          </p:cNvSpPr>
          <p:nvPr/>
        </p:nvSpPr>
        <p:spPr>
          <a:xfrm>
            <a:off x="6416883" y="5643018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apostrophes show who owns the object?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13474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ball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11157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11648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ball.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24020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 of the child.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21702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22193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054E83-9635-60D2-8F6C-092027DB19C5}"/>
              </a:ext>
            </a:extLst>
          </p:cNvPr>
          <p:cNvSpPr txBox="1">
            <a:spLocks/>
          </p:cNvSpPr>
          <p:nvPr/>
        </p:nvSpPr>
        <p:spPr>
          <a:xfrm>
            <a:off x="711315" y="432247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sofa of a man.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6CDC7E4-BAD8-981B-7F65-02FBD487F2F7}"/>
              </a:ext>
            </a:extLst>
          </p:cNvPr>
          <p:cNvSpPr txBox="1">
            <a:spLocks/>
          </p:cNvSpPr>
          <p:nvPr/>
        </p:nvSpPr>
        <p:spPr>
          <a:xfrm>
            <a:off x="6311492" y="429930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5EA83B-F208-BC7E-813F-0AAD2C871BF5}"/>
              </a:ext>
            </a:extLst>
          </p:cNvPr>
          <p:cNvSpPr txBox="1">
            <a:spLocks/>
          </p:cNvSpPr>
          <p:nvPr/>
        </p:nvSpPr>
        <p:spPr>
          <a:xfrm>
            <a:off x="7548131" y="4306438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sofa.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114F779-0B3B-99E7-EE13-A61EF61854FE}"/>
              </a:ext>
            </a:extLst>
          </p:cNvPr>
          <p:cNvSpPr txBox="1">
            <a:spLocks/>
          </p:cNvSpPr>
          <p:nvPr/>
        </p:nvSpPr>
        <p:spPr>
          <a:xfrm>
            <a:off x="711315" y="542592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dad of the girl.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5E07135-0DD2-7715-C653-A3D58B4A0EC5}"/>
              </a:ext>
            </a:extLst>
          </p:cNvPr>
          <p:cNvSpPr txBox="1">
            <a:spLocks/>
          </p:cNvSpPr>
          <p:nvPr/>
        </p:nvSpPr>
        <p:spPr>
          <a:xfrm>
            <a:off x="6311492" y="5402748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6867D05-93BC-6466-7FBF-CEF6B6D45B96}"/>
              </a:ext>
            </a:extLst>
          </p:cNvPr>
          <p:cNvSpPr txBox="1">
            <a:spLocks/>
          </p:cNvSpPr>
          <p:nvPr/>
        </p:nvSpPr>
        <p:spPr>
          <a:xfrm>
            <a:off x="7548131" y="5407652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dad.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show ownership by adding an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93027" y="213474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toys of the child.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293204" y="211157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29843" y="211648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toys.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693027" y="324020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work of the student.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293204" y="321702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29843" y="322193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student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work.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054E83-9635-60D2-8F6C-092027DB19C5}"/>
              </a:ext>
            </a:extLst>
          </p:cNvPr>
          <p:cNvSpPr txBox="1">
            <a:spLocks/>
          </p:cNvSpPr>
          <p:nvPr/>
        </p:nvSpPr>
        <p:spPr>
          <a:xfrm>
            <a:off x="693027" y="432247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dance of the girl.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6CDC7E4-BAD8-981B-7F65-02FBD487F2F7}"/>
              </a:ext>
            </a:extLst>
          </p:cNvPr>
          <p:cNvSpPr txBox="1">
            <a:spLocks/>
          </p:cNvSpPr>
          <p:nvPr/>
        </p:nvSpPr>
        <p:spPr>
          <a:xfrm>
            <a:off x="6293204" y="429930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5EA83B-F208-BC7E-813F-0AAD2C871BF5}"/>
              </a:ext>
            </a:extLst>
          </p:cNvPr>
          <p:cNvSpPr txBox="1">
            <a:spLocks/>
          </p:cNvSpPr>
          <p:nvPr/>
        </p:nvSpPr>
        <p:spPr>
          <a:xfrm>
            <a:off x="7529843" y="430420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dance.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114F779-0B3B-99E7-EE13-A61EF61854FE}"/>
              </a:ext>
            </a:extLst>
          </p:cNvPr>
          <p:cNvSpPr txBox="1">
            <a:spLocks/>
          </p:cNvSpPr>
          <p:nvPr/>
        </p:nvSpPr>
        <p:spPr>
          <a:xfrm>
            <a:off x="693027" y="542592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dad of Hannah.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5E07135-0DD2-7715-C653-A3D58B4A0EC5}"/>
              </a:ext>
            </a:extLst>
          </p:cNvPr>
          <p:cNvSpPr txBox="1">
            <a:spLocks/>
          </p:cNvSpPr>
          <p:nvPr/>
        </p:nvSpPr>
        <p:spPr>
          <a:xfrm>
            <a:off x="6293204" y="5402748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6867D05-93BC-6466-7FBF-CEF6B6D45B96}"/>
              </a:ext>
            </a:extLst>
          </p:cNvPr>
          <p:cNvSpPr txBox="1">
            <a:spLocks/>
          </p:cNvSpPr>
          <p:nvPr/>
        </p:nvSpPr>
        <p:spPr>
          <a:xfrm>
            <a:off x="7529843" y="5407652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Hannah</a:t>
            </a:r>
            <a:r>
              <a:rPr lang="en-GB" sz="3600" dirty="0">
                <a:solidFill>
                  <a:srgbClr val="EF8023"/>
                </a:solidFill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dad.</a:t>
            </a:r>
          </a:p>
        </p:txBody>
      </p:sp>
    </p:spTree>
    <p:extLst>
      <p:ext uri="{BB962C8B-B14F-4D97-AF65-F5344CB8AC3E}">
        <p14:creationId xmlns:p14="http://schemas.microsoft.com/office/powerpoint/2010/main" val="12197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for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singular nouns.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thing or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68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nouns are singular?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nouns on green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they only relate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 object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476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861298"/>
            <a:ext cx="4828265" cy="1328023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more than 1 student so is NOT a singular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</a:t>
            </a:r>
            <a:r>
              <a:rPr lang="en-GB" sz="2800" u="sng" dirty="0">
                <a:solidFill>
                  <a:srgbClr val="FFFF00"/>
                </a:solidFill>
              </a:rPr>
              <a:t>singular noun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“teacher” is a </a:t>
            </a:r>
            <a:r>
              <a:rPr lang="en-GB" sz="2400" u="sng" dirty="0">
                <a:solidFill>
                  <a:srgbClr val="FFFF00"/>
                </a:solidFill>
              </a:rPr>
              <a:t>singular noun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can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6535825" y="5576354"/>
            <a:ext cx="5232645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“cars” is more than 1 car so </a:t>
            </a:r>
            <a:r>
              <a:rPr lang="en-GB" sz="2400">
                <a:solidFill>
                  <a:schemeClr val="bg1"/>
                </a:solidFill>
              </a:rPr>
              <a:t>is </a:t>
            </a:r>
            <a:r>
              <a:rPr lang="en-GB" sz="2400" dirty="0">
                <a:solidFill>
                  <a:schemeClr val="bg1"/>
                </a:solidFill>
              </a:rPr>
              <a:t>N</a:t>
            </a:r>
            <a:r>
              <a:rPr lang="en-GB" sz="2400">
                <a:solidFill>
                  <a:schemeClr val="bg1"/>
                </a:solidFill>
              </a:rPr>
              <a:t>OT </a:t>
            </a:r>
            <a:r>
              <a:rPr lang="en-GB" sz="2400" dirty="0">
                <a:solidFill>
                  <a:schemeClr val="bg1"/>
                </a:solidFill>
              </a:rPr>
              <a:t>a singular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8082989" y="5156334"/>
            <a:ext cx="216059" cy="5068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699001" y="5114275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Andika</vt:lpstr>
      <vt:lpstr>Office Theme</vt:lpstr>
      <vt:lpstr> How to Use this Powerpoint</vt:lpstr>
      <vt:lpstr>Apostrophes for  singular nouns.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3</cp:revision>
  <dcterms:created xsi:type="dcterms:W3CDTF">2022-05-31T09:42:07Z</dcterms:created>
  <dcterms:modified xsi:type="dcterms:W3CDTF">2023-08-22T08:41:47Z</dcterms:modified>
</cp:coreProperties>
</file>