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77" r:id="rId2"/>
    <p:sldId id="274" r:id="rId3"/>
    <p:sldId id="379" r:id="rId4"/>
    <p:sldId id="380" r:id="rId5"/>
    <p:sldId id="395" r:id="rId6"/>
    <p:sldId id="363" r:id="rId7"/>
    <p:sldId id="394" r:id="rId8"/>
    <p:sldId id="398" r:id="rId9"/>
    <p:sldId id="396" r:id="rId10"/>
    <p:sldId id="399" r:id="rId11"/>
    <p:sldId id="401" r:id="rId12"/>
    <p:sldId id="409" r:id="rId13"/>
    <p:sldId id="383" r:id="rId14"/>
    <p:sldId id="405" r:id="rId15"/>
    <p:sldId id="406" r:id="rId16"/>
    <p:sldId id="407" r:id="rId17"/>
    <p:sldId id="408" r:id="rId18"/>
  </p:sldIdLst>
  <p:sldSz cx="12192000" cy="6858000"/>
  <p:notesSz cx="6858000" cy="9144000"/>
  <p:embeddedFontLst>
    <p:embeddedFont>
      <p:font typeface="Andika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9630B4-06F7-4B54-86D7-294D4FDF4DF0}" v="5" dt="2023-08-21T14:28:04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699630B4-06F7-4B54-86D7-294D4FDF4DF0}"/>
    <pc:docChg chg="custSel modSld">
      <pc:chgData name="Glen Jones" userId="e846aaca-4b24-4b13-b0d0-f2308e16b284" providerId="ADAL" clId="{699630B4-06F7-4B54-86D7-294D4FDF4DF0}" dt="2023-08-21T14:28:08.180" v="26" actId="1076"/>
      <pc:docMkLst>
        <pc:docMk/>
      </pc:docMkLst>
      <pc:sldChg chg="addSp modSp mod">
        <pc:chgData name="Glen Jones" userId="e846aaca-4b24-4b13-b0d0-f2308e16b284" providerId="ADAL" clId="{699630B4-06F7-4B54-86D7-294D4FDF4DF0}" dt="2023-08-21T14:26:52.900" v="10" actId="20577"/>
        <pc:sldMkLst>
          <pc:docMk/>
          <pc:sldMk cId="2047667384" sldId="394"/>
        </pc:sldMkLst>
        <pc:spChg chg="mod">
          <ac:chgData name="Glen Jones" userId="e846aaca-4b24-4b13-b0d0-f2308e16b284" providerId="ADAL" clId="{699630B4-06F7-4B54-86D7-294D4FDF4DF0}" dt="2023-08-21T14:26:39.582" v="3" actId="207"/>
          <ac:spMkLst>
            <pc:docMk/>
            <pc:sldMk cId="2047667384" sldId="394"/>
            <ac:spMk id="2" creationId="{E6023904-1247-9FF2-6E4A-7E0485436111}"/>
          </ac:spMkLst>
        </pc:spChg>
        <pc:spChg chg="add mod">
          <ac:chgData name="Glen Jones" userId="e846aaca-4b24-4b13-b0d0-f2308e16b284" providerId="ADAL" clId="{699630B4-06F7-4B54-86D7-294D4FDF4DF0}" dt="2023-08-21T14:26:19.421" v="1" actId="571"/>
          <ac:spMkLst>
            <pc:docMk/>
            <pc:sldMk cId="2047667384" sldId="394"/>
            <ac:spMk id="3" creationId="{A07DB325-669B-0CBF-6B97-D268C4B61CB8}"/>
          </ac:spMkLst>
        </pc:spChg>
        <pc:spChg chg="add mod">
          <ac:chgData name="Glen Jones" userId="e846aaca-4b24-4b13-b0d0-f2308e16b284" providerId="ADAL" clId="{699630B4-06F7-4B54-86D7-294D4FDF4DF0}" dt="2023-08-21T14:26:19.421" v="1" actId="571"/>
          <ac:spMkLst>
            <pc:docMk/>
            <pc:sldMk cId="2047667384" sldId="394"/>
            <ac:spMk id="4" creationId="{2F21EC2A-C653-2CE2-0C5B-203E0057D3F5}"/>
          </ac:spMkLst>
        </pc:spChg>
        <pc:spChg chg="mod">
          <ac:chgData name="Glen Jones" userId="e846aaca-4b24-4b13-b0d0-f2308e16b284" providerId="ADAL" clId="{699630B4-06F7-4B54-86D7-294D4FDF4DF0}" dt="2023-08-21T14:26:52.900" v="10" actId="20577"/>
          <ac:spMkLst>
            <pc:docMk/>
            <pc:sldMk cId="2047667384" sldId="394"/>
            <ac:spMk id="6" creationId="{F9BAFB63-89A0-1CE2-BC09-42A58A322E55}"/>
          </ac:spMkLst>
        </pc:spChg>
        <pc:spChg chg="add mod">
          <ac:chgData name="Glen Jones" userId="e846aaca-4b24-4b13-b0d0-f2308e16b284" providerId="ADAL" clId="{699630B4-06F7-4B54-86D7-294D4FDF4DF0}" dt="2023-08-21T14:26:19.421" v="1" actId="571"/>
          <ac:spMkLst>
            <pc:docMk/>
            <pc:sldMk cId="2047667384" sldId="394"/>
            <ac:spMk id="7" creationId="{17A98D36-0F74-A575-7B5B-6F80CD170F6C}"/>
          </ac:spMkLst>
        </pc:spChg>
        <pc:spChg chg="add mod">
          <ac:chgData name="Glen Jones" userId="e846aaca-4b24-4b13-b0d0-f2308e16b284" providerId="ADAL" clId="{699630B4-06F7-4B54-86D7-294D4FDF4DF0}" dt="2023-08-21T14:26:19.421" v="1" actId="571"/>
          <ac:spMkLst>
            <pc:docMk/>
            <pc:sldMk cId="2047667384" sldId="394"/>
            <ac:spMk id="8" creationId="{7A741D6B-EB0E-B5A3-0479-7BDC27AE6B20}"/>
          </ac:spMkLst>
        </pc:spChg>
        <pc:spChg chg="mod">
          <ac:chgData name="Glen Jones" userId="e846aaca-4b24-4b13-b0d0-f2308e16b284" providerId="ADAL" clId="{699630B4-06F7-4B54-86D7-294D4FDF4DF0}" dt="2023-08-21T14:26:39.582" v="3" actId="207"/>
          <ac:spMkLst>
            <pc:docMk/>
            <pc:sldMk cId="2047667384" sldId="394"/>
            <ac:spMk id="9" creationId="{F9E1A0EC-89C9-A1F0-8728-5E9E3997CF95}"/>
          </ac:spMkLst>
        </pc:spChg>
        <pc:spChg chg="add mod">
          <ac:chgData name="Glen Jones" userId="e846aaca-4b24-4b13-b0d0-f2308e16b284" providerId="ADAL" clId="{699630B4-06F7-4B54-86D7-294D4FDF4DF0}" dt="2023-08-21T14:26:19.421" v="1" actId="571"/>
          <ac:spMkLst>
            <pc:docMk/>
            <pc:sldMk cId="2047667384" sldId="394"/>
            <ac:spMk id="10" creationId="{FC598D01-E3B2-645D-B816-EFB65F2A3501}"/>
          </ac:spMkLst>
        </pc:spChg>
        <pc:spChg chg="mod">
          <ac:chgData name="Glen Jones" userId="e846aaca-4b24-4b13-b0d0-f2308e16b284" providerId="ADAL" clId="{699630B4-06F7-4B54-86D7-294D4FDF4DF0}" dt="2023-08-21T14:26:39.582" v="3" actId="207"/>
          <ac:spMkLst>
            <pc:docMk/>
            <pc:sldMk cId="2047667384" sldId="394"/>
            <ac:spMk id="11" creationId="{71BBEBAE-C1D9-BA35-2D49-C335ABD5BE5E}"/>
          </ac:spMkLst>
        </pc:spChg>
        <pc:spChg chg="mod">
          <ac:chgData name="Glen Jones" userId="e846aaca-4b24-4b13-b0d0-f2308e16b284" providerId="ADAL" clId="{699630B4-06F7-4B54-86D7-294D4FDF4DF0}" dt="2023-08-21T14:26:26.882" v="2" actId="207"/>
          <ac:spMkLst>
            <pc:docMk/>
            <pc:sldMk cId="2047667384" sldId="394"/>
            <ac:spMk id="12" creationId="{04DAB17E-64F5-C254-0AB7-89AF96671CF1}"/>
          </ac:spMkLst>
        </pc:spChg>
        <pc:spChg chg="mod">
          <ac:chgData name="Glen Jones" userId="e846aaca-4b24-4b13-b0d0-f2308e16b284" providerId="ADAL" clId="{699630B4-06F7-4B54-86D7-294D4FDF4DF0}" dt="2023-08-21T14:26:26.882" v="2" actId="207"/>
          <ac:spMkLst>
            <pc:docMk/>
            <pc:sldMk cId="2047667384" sldId="394"/>
            <ac:spMk id="13" creationId="{D457E1D6-FC06-CD98-2ACD-44044DA6AA53}"/>
          </ac:spMkLst>
        </pc:spChg>
        <pc:spChg chg="add mod">
          <ac:chgData name="Glen Jones" userId="e846aaca-4b24-4b13-b0d0-f2308e16b284" providerId="ADAL" clId="{699630B4-06F7-4B54-86D7-294D4FDF4DF0}" dt="2023-08-21T14:26:19.421" v="1" actId="571"/>
          <ac:spMkLst>
            <pc:docMk/>
            <pc:sldMk cId="2047667384" sldId="394"/>
            <ac:spMk id="14" creationId="{E11F3A0A-2441-858F-4FEC-035660AE39EA}"/>
          </ac:spMkLst>
        </pc:spChg>
        <pc:spChg chg="mod">
          <ac:chgData name="Glen Jones" userId="e846aaca-4b24-4b13-b0d0-f2308e16b284" providerId="ADAL" clId="{699630B4-06F7-4B54-86D7-294D4FDF4DF0}" dt="2023-08-21T14:26:26.882" v="2" actId="207"/>
          <ac:spMkLst>
            <pc:docMk/>
            <pc:sldMk cId="2047667384" sldId="394"/>
            <ac:spMk id="16" creationId="{3EE4A03F-354A-6356-D251-DC5355AEFC8B}"/>
          </ac:spMkLst>
        </pc:spChg>
        <pc:spChg chg="mod">
          <ac:chgData name="Glen Jones" userId="e846aaca-4b24-4b13-b0d0-f2308e16b284" providerId="ADAL" clId="{699630B4-06F7-4B54-86D7-294D4FDF4DF0}" dt="2023-08-21T14:26:39.582" v="3" actId="207"/>
          <ac:spMkLst>
            <pc:docMk/>
            <pc:sldMk cId="2047667384" sldId="394"/>
            <ac:spMk id="17" creationId="{8C5C1A3E-B728-AD7A-D62B-F9370144A31B}"/>
          </ac:spMkLst>
        </pc:spChg>
        <pc:spChg chg="mod">
          <ac:chgData name="Glen Jones" userId="e846aaca-4b24-4b13-b0d0-f2308e16b284" providerId="ADAL" clId="{699630B4-06F7-4B54-86D7-294D4FDF4DF0}" dt="2023-08-21T14:26:26.882" v="2" actId="207"/>
          <ac:spMkLst>
            <pc:docMk/>
            <pc:sldMk cId="2047667384" sldId="394"/>
            <ac:spMk id="18" creationId="{2024DD8D-B68B-EDD5-46D5-1153B1D9EF78}"/>
          </ac:spMkLst>
        </pc:spChg>
        <pc:spChg chg="mod">
          <ac:chgData name="Glen Jones" userId="e846aaca-4b24-4b13-b0d0-f2308e16b284" providerId="ADAL" clId="{699630B4-06F7-4B54-86D7-294D4FDF4DF0}" dt="2023-08-21T14:26:26.882" v="2" actId="207"/>
          <ac:spMkLst>
            <pc:docMk/>
            <pc:sldMk cId="2047667384" sldId="394"/>
            <ac:spMk id="19" creationId="{90C2A336-D69F-7AE1-6D0F-563930E884BA}"/>
          </ac:spMkLst>
        </pc:spChg>
        <pc:spChg chg="mod">
          <ac:chgData name="Glen Jones" userId="e846aaca-4b24-4b13-b0d0-f2308e16b284" providerId="ADAL" clId="{699630B4-06F7-4B54-86D7-294D4FDF4DF0}" dt="2023-08-21T14:26:26.882" v="2" actId="207"/>
          <ac:spMkLst>
            <pc:docMk/>
            <pc:sldMk cId="2047667384" sldId="394"/>
            <ac:spMk id="20" creationId="{78B7A866-29FD-43F9-40F8-AE4B0802D338}"/>
          </ac:spMkLst>
        </pc:spChg>
        <pc:spChg chg="mod">
          <ac:chgData name="Glen Jones" userId="e846aaca-4b24-4b13-b0d0-f2308e16b284" providerId="ADAL" clId="{699630B4-06F7-4B54-86D7-294D4FDF4DF0}" dt="2023-08-21T14:26:39.582" v="3" actId="207"/>
          <ac:spMkLst>
            <pc:docMk/>
            <pc:sldMk cId="2047667384" sldId="394"/>
            <ac:spMk id="21" creationId="{C0337F34-9F29-E439-0496-67F56648B0AA}"/>
          </ac:spMkLst>
        </pc:spChg>
        <pc:spChg chg="mod">
          <ac:chgData name="Glen Jones" userId="e846aaca-4b24-4b13-b0d0-f2308e16b284" providerId="ADAL" clId="{699630B4-06F7-4B54-86D7-294D4FDF4DF0}" dt="2023-08-21T14:26:39.582" v="3" actId="207"/>
          <ac:spMkLst>
            <pc:docMk/>
            <pc:sldMk cId="2047667384" sldId="394"/>
            <ac:spMk id="22" creationId="{75F10263-58ED-3EAB-D404-FD713CA28D36}"/>
          </ac:spMkLst>
        </pc:spChg>
        <pc:spChg chg="mod">
          <ac:chgData name="Glen Jones" userId="e846aaca-4b24-4b13-b0d0-f2308e16b284" providerId="ADAL" clId="{699630B4-06F7-4B54-86D7-294D4FDF4DF0}" dt="2023-08-21T14:26:26.882" v="2" actId="207"/>
          <ac:spMkLst>
            <pc:docMk/>
            <pc:sldMk cId="2047667384" sldId="394"/>
            <ac:spMk id="23" creationId="{76FCD17F-3464-C5DF-D8A2-BE474C20A880}"/>
          </ac:spMkLst>
        </pc:spChg>
        <pc:spChg chg="mod">
          <ac:chgData name="Glen Jones" userId="e846aaca-4b24-4b13-b0d0-f2308e16b284" providerId="ADAL" clId="{699630B4-06F7-4B54-86D7-294D4FDF4DF0}" dt="2023-08-21T14:26:26.882" v="2" actId="207"/>
          <ac:spMkLst>
            <pc:docMk/>
            <pc:sldMk cId="2047667384" sldId="394"/>
            <ac:spMk id="24" creationId="{44D034F4-3932-29CB-1100-91C152879C4C}"/>
          </ac:spMkLst>
        </pc:spChg>
        <pc:spChg chg="mod">
          <ac:chgData name="Glen Jones" userId="e846aaca-4b24-4b13-b0d0-f2308e16b284" providerId="ADAL" clId="{699630B4-06F7-4B54-86D7-294D4FDF4DF0}" dt="2023-08-21T14:26:39.582" v="3" actId="207"/>
          <ac:spMkLst>
            <pc:docMk/>
            <pc:sldMk cId="2047667384" sldId="394"/>
            <ac:spMk id="25" creationId="{C264A89A-B180-2C24-D576-8F97A9D54FF8}"/>
          </ac:spMkLst>
        </pc:spChg>
      </pc:sldChg>
      <pc:sldChg chg="modSp mod">
        <pc:chgData name="Glen Jones" userId="e846aaca-4b24-4b13-b0d0-f2308e16b284" providerId="ADAL" clId="{699630B4-06F7-4B54-86D7-294D4FDF4DF0}" dt="2023-08-21T14:28:08.180" v="26" actId="1076"/>
        <pc:sldMkLst>
          <pc:docMk/>
          <pc:sldMk cId="4041880403" sldId="407"/>
        </pc:sldMkLst>
        <pc:spChg chg="mod">
          <ac:chgData name="Glen Jones" userId="e846aaca-4b24-4b13-b0d0-f2308e16b284" providerId="ADAL" clId="{699630B4-06F7-4B54-86D7-294D4FDF4DF0}" dt="2023-08-21T14:28:04.426" v="25" actId="20577"/>
          <ac:spMkLst>
            <pc:docMk/>
            <pc:sldMk cId="4041880403" sldId="407"/>
            <ac:spMk id="3" creationId="{EE0469DF-26DF-0648-974B-A83BBA060E42}"/>
          </ac:spMkLst>
        </pc:spChg>
        <pc:spChg chg="mod">
          <ac:chgData name="Glen Jones" userId="e846aaca-4b24-4b13-b0d0-f2308e16b284" providerId="ADAL" clId="{699630B4-06F7-4B54-86D7-294D4FDF4DF0}" dt="2023-08-21T14:28:08.180" v="26" actId="1076"/>
          <ac:spMkLst>
            <pc:docMk/>
            <pc:sldMk cId="4041880403" sldId="407"/>
            <ac:spMk id="8" creationId="{26F33565-83D3-6A24-298D-D3FCCC7F3EB5}"/>
          </ac:spMkLst>
        </pc:spChg>
        <pc:spChg chg="mod">
          <ac:chgData name="Glen Jones" userId="e846aaca-4b24-4b13-b0d0-f2308e16b284" providerId="ADAL" clId="{699630B4-06F7-4B54-86D7-294D4FDF4DF0}" dt="2023-08-21T14:27:53.275" v="21" actId="20577"/>
          <ac:spMkLst>
            <pc:docMk/>
            <pc:sldMk cId="4041880403" sldId="407"/>
            <ac:spMk id="14" creationId="{893BE2F6-EBE5-F9EA-5ECD-0EAEEDA92BC9}"/>
          </ac:spMkLst>
        </pc:spChg>
      </pc:sldChg>
    </pc:docChg>
  </pc:docChgLst>
  <pc:docChgLst>
    <pc:chgData name="Glen Jones" userId="e846aaca-4b24-4b13-b0d0-f2308e16b284" providerId="ADAL" clId="{C76A221C-212A-479D-BD59-6CE6F1F40160}"/>
    <pc:docChg chg="undo custSel addSld delSld modSld sldOrd">
      <pc:chgData name="Glen Jones" userId="e846aaca-4b24-4b13-b0d0-f2308e16b284" providerId="ADAL" clId="{C76A221C-212A-479D-BD59-6CE6F1F40160}" dt="2023-01-24T14:50:40.171" v="479" actId="20577"/>
      <pc:docMkLst>
        <pc:docMk/>
      </pc:docMkLst>
      <pc:sldChg chg="del">
        <pc:chgData name="Glen Jones" userId="e846aaca-4b24-4b13-b0d0-f2308e16b284" providerId="ADAL" clId="{C76A221C-212A-479D-BD59-6CE6F1F40160}" dt="2023-01-24T14:42:03.552" v="147" actId="47"/>
        <pc:sldMkLst>
          <pc:docMk/>
          <pc:sldMk cId="3449067523" sldId="361"/>
        </pc:sldMkLst>
      </pc:sldChg>
      <pc:sldChg chg="modSp mod">
        <pc:chgData name="Glen Jones" userId="e846aaca-4b24-4b13-b0d0-f2308e16b284" providerId="ADAL" clId="{C76A221C-212A-479D-BD59-6CE6F1F40160}" dt="2023-01-24T14:41:56.109" v="146" actId="115"/>
        <pc:sldMkLst>
          <pc:docMk/>
          <pc:sldMk cId="4278790944" sldId="378"/>
        </pc:sldMkLst>
        <pc:spChg chg="mod">
          <ac:chgData name="Glen Jones" userId="e846aaca-4b24-4b13-b0d0-f2308e16b284" providerId="ADAL" clId="{C76A221C-212A-479D-BD59-6CE6F1F40160}" dt="2023-01-24T14:41:56.109" v="146" actId="115"/>
          <ac:spMkLst>
            <pc:docMk/>
            <pc:sldMk cId="4278790944" sldId="378"/>
            <ac:spMk id="12" creationId="{7E830A13-A2D0-9F05-2B19-867E82443D1E}"/>
          </ac:spMkLst>
        </pc:spChg>
        <pc:spChg chg="mod">
          <ac:chgData name="Glen Jones" userId="e846aaca-4b24-4b13-b0d0-f2308e16b284" providerId="ADAL" clId="{C76A221C-212A-479D-BD59-6CE6F1F40160}" dt="2023-01-24T14:41:50.759" v="144" actId="115"/>
          <ac:spMkLst>
            <pc:docMk/>
            <pc:sldMk cId="4278790944" sldId="378"/>
            <ac:spMk id="20" creationId="{945B6145-5CF2-1A59-287A-09BDC21E15B3}"/>
          </ac:spMkLst>
        </pc:spChg>
        <pc:spChg chg="mod">
          <ac:chgData name="Glen Jones" userId="e846aaca-4b24-4b13-b0d0-f2308e16b284" providerId="ADAL" clId="{C76A221C-212A-479D-BD59-6CE6F1F40160}" dt="2023-01-24T14:41:22.011" v="111" actId="20577"/>
          <ac:spMkLst>
            <pc:docMk/>
            <pc:sldMk cId="4278790944" sldId="378"/>
            <ac:spMk id="21" creationId="{53BEA5BF-E8E8-799C-B14E-B8D06B3941CF}"/>
          </ac:spMkLst>
        </pc:spChg>
        <pc:spChg chg="mod">
          <ac:chgData name="Glen Jones" userId="e846aaca-4b24-4b13-b0d0-f2308e16b284" providerId="ADAL" clId="{C76A221C-212A-479D-BD59-6CE6F1F40160}" dt="2023-01-24T14:40:54.142" v="100" actId="20577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C76A221C-212A-479D-BD59-6CE6F1F40160}" dt="2023-01-24T14:41:36.717" v="128" actId="20577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C76A221C-212A-479D-BD59-6CE6F1F40160}" dt="2023-01-24T14:40:31.878" v="64" actId="207"/>
          <ac:spMkLst>
            <pc:docMk/>
            <pc:sldMk cId="4278790944" sldId="378"/>
            <ac:spMk id="33" creationId="{C0A342B6-8099-17E5-28B6-237A3F563FB1}"/>
          </ac:spMkLst>
        </pc:spChg>
        <pc:cxnChg chg="mod">
          <ac:chgData name="Glen Jones" userId="e846aaca-4b24-4b13-b0d0-f2308e16b284" providerId="ADAL" clId="{C76A221C-212A-479D-BD59-6CE6F1F40160}" dt="2023-01-24T14:41:29.540" v="113" actId="14100"/>
          <ac:cxnSpMkLst>
            <pc:docMk/>
            <pc:sldMk cId="4278790944" sldId="378"/>
            <ac:cxnSpMk id="28" creationId="{AC62C203-0667-3256-4662-7C45EF0EC481}"/>
          </ac:cxnSpMkLst>
        </pc:cxnChg>
        <pc:cxnChg chg="mod">
          <ac:chgData name="Glen Jones" userId="e846aaca-4b24-4b13-b0d0-f2308e16b284" providerId="ADAL" clId="{C76A221C-212A-479D-BD59-6CE6F1F40160}" dt="2023-01-24T14:41:27.131" v="112" actId="1076"/>
          <ac:cxnSpMkLst>
            <pc:docMk/>
            <pc:sldMk cId="4278790944" sldId="378"/>
            <ac:cxnSpMk id="29" creationId="{B05732C3-D38C-07C6-A3E9-397A104A0638}"/>
          </ac:cxnSpMkLst>
        </pc:cxnChg>
      </pc:sldChg>
      <pc:sldChg chg="modSp mod">
        <pc:chgData name="Glen Jones" userId="e846aaca-4b24-4b13-b0d0-f2308e16b284" providerId="ADAL" clId="{C76A221C-212A-479D-BD59-6CE6F1F40160}" dt="2023-01-24T14:50:40.171" v="479" actId="20577"/>
        <pc:sldMkLst>
          <pc:docMk/>
          <pc:sldMk cId="2839919749" sldId="392"/>
        </pc:sldMkLst>
        <pc:graphicFrameChg chg="modGraphic">
          <ac:chgData name="Glen Jones" userId="e846aaca-4b24-4b13-b0d0-f2308e16b284" providerId="ADAL" clId="{C76A221C-212A-479D-BD59-6CE6F1F40160}" dt="2023-01-24T14:50:40.171" v="479" actId="20577"/>
          <ac:graphicFrameMkLst>
            <pc:docMk/>
            <pc:sldMk cId="2839919749" sldId="392"/>
            <ac:graphicFrameMk id="7" creationId="{F27B061C-BBB5-7253-90D7-E79123DB55D3}"/>
          </ac:graphicFrameMkLst>
        </pc:graphicFrameChg>
      </pc:sldChg>
      <pc:sldChg chg="del">
        <pc:chgData name="Glen Jones" userId="e846aaca-4b24-4b13-b0d0-f2308e16b284" providerId="ADAL" clId="{C76A221C-212A-479D-BD59-6CE6F1F40160}" dt="2023-01-24T14:42:03.552" v="147" actId="47"/>
        <pc:sldMkLst>
          <pc:docMk/>
          <pc:sldMk cId="213463754" sldId="393"/>
        </pc:sldMkLst>
      </pc:sldChg>
      <pc:sldChg chg="delSp modSp mod delAnim">
        <pc:chgData name="Glen Jones" userId="e846aaca-4b24-4b13-b0d0-f2308e16b284" providerId="ADAL" clId="{C76A221C-212A-479D-BD59-6CE6F1F40160}" dt="2023-01-24T14:40:20.580" v="52" actId="115"/>
        <pc:sldMkLst>
          <pc:docMk/>
          <pc:sldMk cId="2616827938" sldId="395"/>
        </pc:sldMkLst>
        <pc:spChg chg="mod">
          <ac:chgData name="Glen Jones" userId="e846aaca-4b24-4b13-b0d0-f2308e16b284" providerId="ADAL" clId="{C76A221C-212A-479D-BD59-6CE6F1F40160}" dt="2023-01-24T14:40:20.580" v="52" actId="115"/>
          <ac:spMkLst>
            <pc:docMk/>
            <pc:sldMk cId="2616827938" sldId="395"/>
            <ac:spMk id="2" creationId="{8B1041F4-4BF3-1C4D-2F2C-9D66D0CAF14C}"/>
          </ac:spMkLst>
        </pc:spChg>
        <pc:spChg chg="mod">
          <ac:chgData name="Glen Jones" userId="e846aaca-4b24-4b13-b0d0-f2308e16b284" providerId="ADAL" clId="{C76A221C-212A-479D-BD59-6CE6F1F40160}" dt="2023-01-24T14:39:31.807" v="10" actId="115"/>
          <ac:spMkLst>
            <pc:docMk/>
            <pc:sldMk cId="2616827938" sldId="395"/>
            <ac:spMk id="6" creationId="{F9BAFB63-89A0-1CE2-BC09-42A58A322E55}"/>
          </ac:spMkLst>
        </pc:spChg>
        <pc:spChg chg="mod">
          <ac:chgData name="Glen Jones" userId="e846aaca-4b24-4b13-b0d0-f2308e16b284" providerId="ADAL" clId="{C76A221C-212A-479D-BD59-6CE6F1F40160}" dt="2023-01-24T14:39:55.516" v="34" actId="207"/>
          <ac:spMkLst>
            <pc:docMk/>
            <pc:sldMk cId="2616827938" sldId="395"/>
            <ac:spMk id="7" creationId="{EBD17445-2CE7-D049-5829-AF7A94414BDF}"/>
          </ac:spMkLst>
        </pc:spChg>
        <pc:picChg chg="del">
          <ac:chgData name="Glen Jones" userId="e846aaca-4b24-4b13-b0d0-f2308e16b284" providerId="ADAL" clId="{C76A221C-212A-479D-BD59-6CE6F1F40160}" dt="2023-01-24T14:40:08.614" v="35" actId="478"/>
          <ac:picMkLst>
            <pc:docMk/>
            <pc:sldMk cId="2616827938" sldId="395"/>
            <ac:picMk id="10" creationId="{BB2DC809-4A03-7C93-2128-DA9EF59366A3}"/>
          </ac:picMkLst>
        </pc:picChg>
      </pc:sldChg>
      <pc:sldChg chg="addSp delSp modSp mod delAnim modAnim">
        <pc:chgData name="Glen Jones" userId="e846aaca-4b24-4b13-b0d0-f2308e16b284" providerId="ADAL" clId="{C76A221C-212A-479D-BD59-6CE6F1F40160}" dt="2023-01-24T14:48:52.388" v="462" actId="115"/>
        <pc:sldMkLst>
          <pc:docMk/>
          <pc:sldMk cId="4212701452" sldId="396"/>
        </pc:sldMkLst>
        <pc:spChg chg="del mod">
          <ac:chgData name="Glen Jones" userId="e846aaca-4b24-4b13-b0d0-f2308e16b284" providerId="ADAL" clId="{C76A221C-212A-479D-BD59-6CE6F1F40160}" dt="2023-01-24T14:45:14.647" v="393" actId="478"/>
          <ac:spMkLst>
            <pc:docMk/>
            <pc:sldMk cId="4212701452" sldId="396"/>
            <ac:spMk id="2" creationId="{8B1041F4-4BF3-1C4D-2F2C-9D66D0CAF14C}"/>
          </ac:spMkLst>
        </pc:spChg>
        <pc:spChg chg="add mod">
          <ac:chgData name="Glen Jones" userId="e846aaca-4b24-4b13-b0d0-f2308e16b284" providerId="ADAL" clId="{C76A221C-212A-479D-BD59-6CE6F1F40160}" dt="2023-01-24T14:48:52.388" v="462" actId="115"/>
          <ac:spMkLst>
            <pc:docMk/>
            <pc:sldMk cId="4212701452" sldId="396"/>
            <ac:spMk id="3" creationId="{EDC66BAE-F8AB-50CC-0CF0-1CF7D7450C19}"/>
          </ac:spMkLst>
        </pc:spChg>
        <pc:spChg chg="mod">
          <ac:chgData name="Glen Jones" userId="e846aaca-4b24-4b13-b0d0-f2308e16b284" providerId="ADAL" clId="{C76A221C-212A-479D-BD59-6CE6F1F40160}" dt="2023-01-24T14:48:36.579" v="459" actId="1076"/>
          <ac:spMkLst>
            <pc:docMk/>
            <pc:sldMk cId="4212701452" sldId="396"/>
            <ac:spMk id="6" creationId="{F9BAFB63-89A0-1CE2-BC09-42A58A322E55}"/>
          </ac:spMkLst>
        </pc:spChg>
        <pc:spChg chg="mod">
          <ac:chgData name="Glen Jones" userId="e846aaca-4b24-4b13-b0d0-f2308e16b284" providerId="ADAL" clId="{C76A221C-212A-479D-BD59-6CE6F1F40160}" dt="2023-01-24T14:48:36.579" v="459" actId="1076"/>
          <ac:spMkLst>
            <pc:docMk/>
            <pc:sldMk cId="4212701452" sldId="396"/>
            <ac:spMk id="7" creationId="{EBD17445-2CE7-D049-5829-AF7A94414BDF}"/>
          </ac:spMkLst>
        </pc:spChg>
        <pc:picChg chg="del">
          <ac:chgData name="Glen Jones" userId="e846aaca-4b24-4b13-b0d0-f2308e16b284" providerId="ADAL" clId="{C76A221C-212A-479D-BD59-6CE6F1F40160}" dt="2023-01-24T14:43:40.789" v="330" actId="478"/>
          <ac:picMkLst>
            <pc:docMk/>
            <pc:sldMk cId="4212701452" sldId="396"/>
            <ac:picMk id="10" creationId="{BB2DC809-4A03-7C93-2128-DA9EF59366A3}"/>
          </ac:picMkLst>
        </pc:picChg>
      </pc:sldChg>
      <pc:sldChg chg="del">
        <pc:chgData name="Glen Jones" userId="e846aaca-4b24-4b13-b0d0-f2308e16b284" providerId="ADAL" clId="{C76A221C-212A-479D-BD59-6CE6F1F40160}" dt="2023-01-24T14:50:27.714" v="473" actId="47"/>
        <pc:sldMkLst>
          <pc:docMk/>
          <pc:sldMk cId="1989938968" sldId="397"/>
        </pc:sldMkLst>
      </pc:sldChg>
      <pc:sldChg chg="delSp modSp add mod ord modAnim">
        <pc:chgData name="Glen Jones" userId="e846aaca-4b24-4b13-b0d0-f2308e16b284" providerId="ADAL" clId="{C76A221C-212A-479D-BD59-6CE6F1F40160}" dt="2023-01-24T14:48:43.963" v="460"/>
        <pc:sldMkLst>
          <pc:docMk/>
          <pc:sldMk cId="1212297575" sldId="398"/>
        </pc:sldMkLst>
        <pc:spChg chg="mod">
          <ac:chgData name="Glen Jones" userId="e846aaca-4b24-4b13-b0d0-f2308e16b284" providerId="ADAL" clId="{C76A221C-212A-479D-BD59-6CE6F1F40160}" dt="2023-01-24T14:43:56.118" v="334" actId="1076"/>
          <ac:spMkLst>
            <pc:docMk/>
            <pc:sldMk cId="1212297575" sldId="398"/>
            <ac:spMk id="2" creationId="{8B1041F4-4BF3-1C4D-2F2C-9D66D0CAF14C}"/>
          </ac:spMkLst>
        </pc:spChg>
        <pc:spChg chg="del">
          <ac:chgData name="Glen Jones" userId="e846aaca-4b24-4b13-b0d0-f2308e16b284" providerId="ADAL" clId="{C76A221C-212A-479D-BD59-6CE6F1F40160}" dt="2023-01-24T14:43:52.549" v="332" actId="478"/>
          <ac:spMkLst>
            <pc:docMk/>
            <pc:sldMk cId="1212297575" sldId="398"/>
            <ac:spMk id="6" creationId="{F9BAFB63-89A0-1CE2-BC09-42A58A322E55}"/>
          </ac:spMkLst>
        </pc:spChg>
        <pc:spChg chg="mod">
          <ac:chgData name="Glen Jones" userId="e846aaca-4b24-4b13-b0d0-f2308e16b284" providerId="ADAL" clId="{C76A221C-212A-479D-BD59-6CE6F1F40160}" dt="2023-01-24T14:43:54.396" v="333" actId="1076"/>
          <ac:spMkLst>
            <pc:docMk/>
            <pc:sldMk cId="1212297575" sldId="398"/>
            <ac:spMk id="7" creationId="{EBD17445-2CE7-D049-5829-AF7A94414BDF}"/>
          </ac:spMkLst>
        </pc:spChg>
      </pc:sldChg>
      <pc:sldChg chg="modSp add modAnim">
        <pc:chgData name="Glen Jones" userId="e846aaca-4b24-4b13-b0d0-f2308e16b284" providerId="ADAL" clId="{C76A221C-212A-479D-BD59-6CE6F1F40160}" dt="2023-01-24T14:49:19.832" v="472"/>
        <pc:sldMkLst>
          <pc:docMk/>
          <pc:sldMk cId="1276034308" sldId="399"/>
        </pc:sldMkLst>
        <pc:spChg chg="mod">
          <ac:chgData name="Glen Jones" userId="e846aaca-4b24-4b13-b0d0-f2308e16b284" providerId="ADAL" clId="{C76A221C-212A-479D-BD59-6CE6F1F40160}" dt="2023-01-24T14:49:19.832" v="472"/>
          <ac:spMkLst>
            <pc:docMk/>
            <pc:sldMk cId="1276034308" sldId="399"/>
            <ac:spMk id="7" creationId="{EBD17445-2CE7-D049-5829-AF7A94414BDF}"/>
          </ac:spMkLst>
        </pc:spChg>
      </pc:sldChg>
    </pc:docChg>
  </pc:docChgLst>
  <pc:docChgLst>
    <pc:chgData name="Glen Jones" userId="e846aaca-4b24-4b13-b0d0-f2308e16b284" providerId="ADAL" clId="{E53E3626-E490-4A2C-A0FC-84BBC31AE0E7}"/>
    <pc:docChg chg="custSel addSld delSld modSld sldOrd">
      <pc:chgData name="Glen Jones" userId="e846aaca-4b24-4b13-b0d0-f2308e16b284" providerId="ADAL" clId="{E53E3626-E490-4A2C-A0FC-84BBC31AE0E7}" dt="2023-01-25T10:52:21.622" v="670" actId="1037"/>
      <pc:docMkLst>
        <pc:docMk/>
      </pc:docMkLst>
      <pc:sldChg chg="ord modAnim">
        <pc:chgData name="Glen Jones" userId="e846aaca-4b24-4b13-b0d0-f2308e16b284" providerId="ADAL" clId="{E53E3626-E490-4A2C-A0FC-84BBC31AE0E7}" dt="2023-01-25T10:35:59.205" v="483"/>
        <pc:sldMkLst>
          <pc:docMk/>
          <pc:sldMk cId="2861103671" sldId="363"/>
        </pc:sldMkLst>
      </pc:sldChg>
      <pc:sldChg chg="addSp delSp modSp mod delAnim modAnim">
        <pc:chgData name="Glen Jones" userId="e846aaca-4b24-4b13-b0d0-f2308e16b284" providerId="ADAL" clId="{E53E3626-E490-4A2C-A0FC-84BBC31AE0E7}" dt="2023-01-25T10:52:21.622" v="670" actId="1037"/>
        <pc:sldMkLst>
          <pc:docMk/>
          <pc:sldMk cId="3201718585" sldId="365"/>
        </pc:sldMkLst>
        <pc:spChg chg="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2" creationId="{21EF7562-A376-60EE-AC9F-A9FB819F8038}"/>
          </ac:spMkLst>
        </pc:spChg>
        <pc:spChg chg="del">
          <ac:chgData name="Glen Jones" userId="e846aaca-4b24-4b13-b0d0-f2308e16b284" providerId="ADAL" clId="{E53E3626-E490-4A2C-A0FC-84BBC31AE0E7}" dt="2023-01-25T10:12:58.633" v="69" actId="478"/>
          <ac:spMkLst>
            <pc:docMk/>
            <pc:sldMk cId="3201718585" sldId="365"/>
            <ac:spMk id="3" creationId="{9F2CD3C2-EA64-7695-F7D8-84A344B041E7}"/>
          </ac:spMkLst>
        </pc:spChg>
        <pc:spChg chg="del">
          <ac:chgData name="Glen Jones" userId="e846aaca-4b24-4b13-b0d0-f2308e16b284" providerId="ADAL" clId="{E53E3626-E490-4A2C-A0FC-84BBC31AE0E7}" dt="2023-01-25T10:12:58.633" v="69" actId="478"/>
          <ac:spMkLst>
            <pc:docMk/>
            <pc:sldMk cId="3201718585" sldId="365"/>
            <ac:spMk id="4" creationId="{3022C81C-214B-C0F3-E561-7E5B3CA8C86A}"/>
          </ac:spMkLst>
        </pc:spChg>
        <pc:spChg chg="add 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6" creationId="{6BE130C5-A4E2-5AA4-D22D-D3B7073D2D05}"/>
          </ac:spMkLst>
        </pc:spChg>
        <pc:spChg chg="mod">
          <ac:chgData name="Glen Jones" userId="e846aaca-4b24-4b13-b0d0-f2308e16b284" providerId="ADAL" clId="{E53E3626-E490-4A2C-A0FC-84BBC31AE0E7}" dt="2023-01-25T10:15:01.288" v="231" actId="20577"/>
          <ac:spMkLst>
            <pc:docMk/>
            <pc:sldMk cId="3201718585" sldId="365"/>
            <ac:spMk id="7" creationId="{7422A498-F483-A2DE-169C-1457C602529D}"/>
          </ac:spMkLst>
        </pc:spChg>
        <pc:spChg chg="del">
          <ac:chgData name="Glen Jones" userId="e846aaca-4b24-4b13-b0d0-f2308e16b284" providerId="ADAL" clId="{E53E3626-E490-4A2C-A0FC-84BBC31AE0E7}" dt="2023-01-25T10:12:15.478" v="42" actId="478"/>
          <ac:spMkLst>
            <pc:docMk/>
            <pc:sldMk cId="3201718585" sldId="365"/>
            <ac:spMk id="8" creationId="{5AA2A66D-1EC8-4359-F064-77E89052990B}"/>
          </ac:spMkLst>
        </pc:spChg>
        <pc:spChg chg="del">
          <ac:chgData name="Glen Jones" userId="e846aaca-4b24-4b13-b0d0-f2308e16b284" providerId="ADAL" clId="{E53E3626-E490-4A2C-A0FC-84BBC31AE0E7}" dt="2023-01-25T10:12:58.633" v="69" actId="478"/>
          <ac:spMkLst>
            <pc:docMk/>
            <pc:sldMk cId="3201718585" sldId="365"/>
            <ac:spMk id="9" creationId="{DF72AA45-4CF3-1188-2C0B-823C3173D863}"/>
          </ac:spMkLst>
        </pc:spChg>
        <pc:spChg chg="del">
          <ac:chgData name="Glen Jones" userId="e846aaca-4b24-4b13-b0d0-f2308e16b284" providerId="ADAL" clId="{E53E3626-E490-4A2C-A0FC-84BBC31AE0E7}" dt="2023-01-25T10:12:17.287" v="43" actId="478"/>
          <ac:spMkLst>
            <pc:docMk/>
            <pc:sldMk cId="3201718585" sldId="365"/>
            <ac:spMk id="10" creationId="{CC6EA5AA-6559-4BF9-1B5B-4971DEB7EEBA}"/>
          </ac:spMkLst>
        </pc:spChg>
        <pc:spChg chg="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11" creationId="{69A21A28-7B3E-7E4F-8D6C-8187B3D791CF}"/>
          </ac:spMkLst>
        </pc:spChg>
        <pc:spChg chg="del">
          <ac:chgData name="Glen Jones" userId="e846aaca-4b24-4b13-b0d0-f2308e16b284" providerId="ADAL" clId="{E53E3626-E490-4A2C-A0FC-84BBC31AE0E7}" dt="2023-01-25T10:12:58.633" v="69" actId="478"/>
          <ac:spMkLst>
            <pc:docMk/>
            <pc:sldMk cId="3201718585" sldId="365"/>
            <ac:spMk id="12" creationId="{F9C9970D-A2F4-5B5D-53FE-5480AF2DB4ED}"/>
          </ac:spMkLst>
        </pc:spChg>
        <pc:spChg chg="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13" creationId="{323C8CF1-FBC0-E7E0-63EA-FF02533AA348}"/>
          </ac:spMkLst>
        </pc:spChg>
        <pc:spChg chg="del">
          <ac:chgData name="Glen Jones" userId="e846aaca-4b24-4b13-b0d0-f2308e16b284" providerId="ADAL" clId="{E53E3626-E490-4A2C-A0FC-84BBC31AE0E7}" dt="2023-01-25T10:12:58.633" v="69" actId="478"/>
          <ac:spMkLst>
            <pc:docMk/>
            <pc:sldMk cId="3201718585" sldId="365"/>
            <ac:spMk id="14" creationId="{87B631E0-1EFA-0785-B37E-D7B91EB4A9D4}"/>
          </ac:spMkLst>
        </pc:spChg>
        <pc:spChg chg="del">
          <ac:chgData name="Glen Jones" userId="e846aaca-4b24-4b13-b0d0-f2308e16b284" providerId="ADAL" clId="{E53E3626-E490-4A2C-A0FC-84BBC31AE0E7}" dt="2023-01-25T10:12:58.633" v="69" actId="478"/>
          <ac:spMkLst>
            <pc:docMk/>
            <pc:sldMk cId="3201718585" sldId="365"/>
            <ac:spMk id="15" creationId="{A6BBA51C-49F4-BEF7-5BBB-A476292BCD5F}"/>
          </ac:spMkLst>
        </pc:spChg>
        <pc:spChg chg="del">
          <ac:chgData name="Glen Jones" userId="e846aaca-4b24-4b13-b0d0-f2308e16b284" providerId="ADAL" clId="{E53E3626-E490-4A2C-A0FC-84BBC31AE0E7}" dt="2023-01-25T10:12:58.633" v="69" actId="478"/>
          <ac:spMkLst>
            <pc:docMk/>
            <pc:sldMk cId="3201718585" sldId="365"/>
            <ac:spMk id="16" creationId="{9264F039-303D-DF4E-AD20-074C52EEFACF}"/>
          </ac:spMkLst>
        </pc:spChg>
        <pc:spChg chg="add 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17" creationId="{BB377CFC-1DDB-418B-BB7B-6369A3457088}"/>
          </ac:spMkLst>
        </pc:spChg>
        <pc:spChg chg="del">
          <ac:chgData name="Glen Jones" userId="e846aaca-4b24-4b13-b0d0-f2308e16b284" providerId="ADAL" clId="{E53E3626-E490-4A2C-A0FC-84BBC31AE0E7}" dt="2023-01-25T10:12:58.633" v="69" actId="478"/>
          <ac:spMkLst>
            <pc:docMk/>
            <pc:sldMk cId="3201718585" sldId="365"/>
            <ac:spMk id="18" creationId="{4CAC4477-34C6-C145-05EB-DFCEEC9A3E74}"/>
          </ac:spMkLst>
        </pc:spChg>
        <pc:spChg chg="add 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19" creationId="{E76FD970-366A-6DCC-408A-7ED5809AE484}"/>
          </ac:spMkLst>
        </pc:spChg>
        <pc:spChg chg="add 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20" creationId="{4E054E83-9635-60D2-8F6C-092027DB19C5}"/>
          </ac:spMkLst>
        </pc:spChg>
        <pc:spChg chg="add 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21" creationId="{D6CDC7E4-BAD8-981B-7F65-02FBD487F2F7}"/>
          </ac:spMkLst>
        </pc:spChg>
        <pc:spChg chg="add 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22" creationId="{F05EA83B-F208-BC7E-813F-0AAD2C871BF5}"/>
          </ac:spMkLst>
        </pc:spChg>
        <pc:spChg chg="add 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23" creationId="{F114F779-0B3B-99E7-EE13-A61EF61854FE}"/>
          </ac:spMkLst>
        </pc:spChg>
        <pc:spChg chg="del">
          <ac:chgData name="Glen Jones" userId="e846aaca-4b24-4b13-b0d0-f2308e16b284" providerId="ADAL" clId="{E53E3626-E490-4A2C-A0FC-84BBC31AE0E7}" dt="2023-01-25T10:12:58.633" v="69" actId="478"/>
          <ac:spMkLst>
            <pc:docMk/>
            <pc:sldMk cId="3201718585" sldId="365"/>
            <ac:spMk id="24" creationId="{185D75FB-DB40-F5D1-B31A-FA55E2B83244}"/>
          </ac:spMkLst>
        </pc:spChg>
        <pc:spChg chg="del">
          <ac:chgData name="Glen Jones" userId="e846aaca-4b24-4b13-b0d0-f2308e16b284" providerId="ADAL" clId="{E53E3626-E490-4A2C-A0FC-84BBC31AE0E7}" dt="2023-01-25T10:12:58.633" v="69" actId="478"/>
          <ac:spMkLst>
            <pc:docMk/>
            <pc:sldMk cId="3201718585" sldId="365"/>
            <ac:spMk id="25" creationId="{023C6BDA-6CF0-2428-FC64-2B81255DFA7D}"/>
          </ac:spMkLst>
        </pc:spChg>
        <pc:spChg chg="add 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26" creationId="{D5E07135-0DD2-7715-C653-A3D58B4A0EC5}"/>
          </ac:spMkLst>
        </pc:spChg>
        <pc:spChg chg="add mod">
          <ac:chgData name="Glen Jones" userId="e846aaca-4b24-4b13-b0d0-f2308e16b284" providerId="ADAL" clId="{E53E3626-E490-4A2C-A0FC-84BBC31AE0E7}" dt="2023-01-25T10:52:21.622" v="670" actId="1037"/>
          <ac:spMkLst>
            <pc:docMk/>
            <pc:sldMk cId="3201718585" sldId="365"/>
            <ac:spMk id="27" creationId="{06867D05-93BC-6466-7FBF-CEF6B6D45B96}"/>
          </ac:spMkLst>
        </pc:spChg>
      </pc:sldChg>
      <pc:sldChg chg="modSp mod modAnim">
        <pc:chgData name="Glen Jones" userId="e846aaca-4b24-4b13-b0d0-f2308e16b284" providerId="ADAL" clId="{E53E3626-E490-4A2C-A0FC-84BBC31AE0E7}" dt="2023-01-25T10:48:28.072" v="638" actId="113"/>
        <pc:sldMkLst>
          <pc:docMk/>
          <pc:sldMk cId="4278790944" sldId="378"/>
        </pc:sldMkLst>
        <pc:spChg chg="mod">
          <ac:chgData name="Glen Jones" userId="e846aaca-4b24-4b13-b0d0-f2308e16b284" providerId="ADAL" clId="{E53E3626-E490-4A2C-A0FC-84BBC31AE0E7}" dt="2023-01-25T10:48:28.072" v="638" actId="113"/>
          <ac:spMkLst>
            <pc:docMk/>
            <pc:sldMk cId="4278790944" sldId="378"/>
            <ac:spMk id="33" creationId="{C0A342B6-8099-17E5-28B6-237A3F563FB1}"/>
          </ac:spMkLst>
        </pc:spChg>
      </pc:sldChg>
      <pc:sldChg chg="del">
        <pc:chgData name="Glen Jones" userId="e846aaca-4b24-4b13-b0d0-f2308e16b284" providerId="ADAL" clId="{E53E3626-E490-4A2C-A0FC-84BBC31AE0E7}" dt="2023-01-25T10:03:14.835" v="0" actId="47"/>
        <pc:sldMkLst>
          <pc:docMk/>
          <pc:sldMk cId="3953488883" sldId="381"/>
        </pc:sldMkLst>
      </pc:sldChg>
      <pc:sldChg chg="addSp delSp modSp mod ord modAnim">
        <pc:chgData name="Glen Jones" userId="e846aaca-4b24-4b13-b0d0-f2308e16b284" providerId="ADAL" clId="{E53E3626-E490-4A2C-A0FC-84BBC31AE0E7}" dt="2023-01-25T10:44:54.359" v="636"/>
        <pc:sldMkLst>
          <pc:docMk/>
          <pc:sldMk cId="1837821669" sldId="383"/>
        </pc:sldMkLst>
        <pc:spChg chg="mod">
          <ac:chgData name="Glen Jones" userId="e846aaca-4b24-4b13-b0d0-f2308e16b284" providerId="ADAL" clId="{E53E3626-E490-4A2C-A0FC-84BBC31AE0E7}" dt="2023-01-25T10:22:39.200" v="304" actId="1076"/>
          <ac:spMkLst>
            <pc:docMk/>
            <pc:sldMk cId="1837821669" sldId="383"/>
            <ac:spMk id="2" creationId="{21EF7562-A376-60EE-AC9F-A9FB819F8038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3" creationId="{9F2CD3C2-EA64-7695-F7D8-84A344B041E7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4" creationId="{3022C81C-214B-C0F3-E561-7E5B3CA8C86A}"/>
          </ac:spMkLst>
        </pc:spChg>
        <pc:spChg chg="add mod">
          <ac:chgData name="Glen Jones" userId="e846aaca-4b24-4b13-b0d0-f2308e16b284" providerId="ADAL" clId="{E53E3626-E490-4A2C-A0FC-84BBC31AE0E7}" dt="2023-01-25T10:22:39.200" v="304" actId="1076"/>
          <ac:spMkLst>
            <pc:docMk/>
            <pc:sldMk cId="1837821669" sldId="383"/>
            <ac:spMk id="5" creationId="{A4C6B572-F7DF-2AAA-8B06-5095802A39A6}"/>
          </ac:spMkLst>
        </pc:spChg>
        <pc:spChg chg="add mod">
          <ac:chgData name="Glen Jones" userId="e846aaca-4b24-4b13-b0d0-f2308e16b284" providerId="ADAL" clId="{E53E3626-E490-4A2C-A0FC-84BBC31AE0E7}" dt="2023-01-25T10:22:39.200" v="304" actId="1076"/>
          <ac:spMkLst>
            <pc:docMk/>
            <pc:sldMk cId="1837821669" sldId="383"/>
            <ac:spMk id="6" creationId="{D9527048-CB1A-DC40-6A83-178089DF77EC}"/>
          </ac:spMkLst>
        </pc:spChg>
        <pc:spChg chg="mod">
          <ac:chgData name="Glen Jones" userId="e846aaca-4b24-4b13-b0d0-f2308e16b284" providerId="ADAL" clId="{E53E3626-E490-4A2C-A0FC-84BBC31AE0E7}" dt="2023-01-25T10:26:30.206" v="461" actId="115"/>
          <ac:spMkLst>
            <pc:docMk/>
            <pc:sldMk cId="1837821669" sldId="383"/>
            <ac:spMk id="7" creationId="{7422A498-F483-A2DE-169C-1457C602529D}"/>
          </ac:spMkLst>
        </pc:spChg>
        <pc:spChg chg="mod">
          <ac:chgData name="Glen Jones" userId="e846aaca-4b24-4b13-b0d0-f2308e16b284" providerId="ADAL" clId="{E53E3626-E490-4A2C-A0FC-84BBC31AE0E7}" dt="2023-01-25T10:22:39.200" v="304" actId="1076"/>
          <ac:spMkLst>
            <pc:docMk/>
            <pc:sldMk cId="1837821669" sldId="383"/>
            <ac:spMk id="8" creationId="{5AA2A66D-1EC8-4359-F064-77E89052990B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9" creationId="{DF72AA45-4CF3-1188-2C0B-823C3173D863}"/>
          </ac:spMkLst>
        </pc:spChg>
        <pc:spChg chg="mod">
          <ac:chgData name="Glen Jones" userId="e846aaca-4b24-4b13-b0d0-f2308e16b284" providerId="ADAL" clId="{E53E3626-E490-4A2C-A0FC-84BBC31AE0E7}" dt="2023-01-25T10:22:39.200" v="304" actId="1076"/>
          <ac:spMkLst>
            <pc:docMk/>
            <pc:sldMk cId="1837821669" sldId="383"/>
            <ac:spMk id="10" creationId="{CC6EA5AA-6559-4BF9-1B5B-4971DEB7EEBA}"/>
          </ac:spMkLst>
        </pc:spChg>
        <pc:spChg chg="mod">
          <ac:chgData name="Glen Jones" userId="e846aaca-4b24-4b13-b0d0-f2308e16b284" providerId="ADAL" clId="{E53E3626-E490-4A2C-A0FC-84BBC31AE0E7}" dt="2023-01-25T10:22:39.200" v="304" actId="1076"/>
          <ac:spMkLst>
            <pc:docMk/>
            <pc:sldMk cId="1837821669" sldId="383"/>
            <ac:spMk id="11" creationId="{69A21A28-7B3E-7E4F-8D6C-8187B3D791CF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12" creationId="{F9C9970D-A2F4-5B5D-53FE-5480AF2DB4ED}"/>
          </ac:spMkLst>
        </pc:spChg>
        <pc:spChg chg="mod">
          <ac:chgData name="Glen Jones" userId="e846aaca-4b24-4b13-b0d0-f2308e16b284" providerId="ADAL" clId="{E53E3626-E490-4A2C-A0FC-84BBC31AE0E7}" dt="2023-01-25T10:22:39.200" v="304" actId="1076"/>
          <ac:spMkLst>
            <pc:docMk/>
            <pc:sldMk cId="1837821669" sldId="383"/>
            <ac:spMk id="13" creationId="{323C8CF1-FBC0-E7E0-63EA-FF02533AA348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14" creationId="{87B631E0-1EFA-0785-B37E-D7B91EB4A9D4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15" creationId="{A6BBA51C-49F4-BEF7-5BBB-A476292BCD5F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16" creationId="{9264F039-303D-DF4E-AD20-074C52EEFACF}"/>
          </ac:spMkLst>
        </pc:spChg>
        <pc:spChg chg="add mod">
          <ac:chgData name="Glen Jones" userId="e846aaca-4b24-4b13-b0d0-f2308e16b284" providerId="ADAL" clId="{E53E3626-E490-4A2C-A0FC-84BBC31AE0E7}" dt="2023-01-25T10:23:13.409" v="317" actId="20577"/>
          <ac:spMkLst>
            <pc:docMk/>
            <pc:sldMk cId="1837821669" sldId="383"/>
            <ac:spMk id="17" creationId="{9C09246E-BC04-B61F-09E8-BD1B9F74CBDB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18" creationId="{4CAC4477-34C6-C145-05EB-DFCEEC9A3E74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20" creationId="{801AF19A-92C6-CA67-0D92-09F4CF1344FE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21" creationId="{6A9410C3-8AD0-5EFD-63EE-EB5FFC25FE9C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22" creationId="{3F286DA4-5523-196D-7A0A-E207BA0180FA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23" creationId="{322C92CD-E9B9-989F-B4E5-34D7DFFCAE95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24" creationId="{185D75FB-DB40-F5D1-B31A-FA55E2B83244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25" creationId="{023C6BDA-6CF0-2428-FC64-2B81255DFA7D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26" creationId="{C7E39B1A-848A-D5FB-5DDE-9B67E4F5EB21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27" creationId="{AFCCBC71-14F4-5BCE-07FB-E366AE894D35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28" creationId="{C9A8C0B0-C4FE-71DC-0139-1FB1B3DD63B2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29" creationId="{0E59D995-1F7C-D66E-CD39-521F469F2F93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30" creationId="{31CAFE7E-420D-CEF6-09FC-5AD32DA48DD6}"/>
          </ac:spMkLst>
        </pc:spChg>
        <pc:spChg chg="del">
          <ac:chgData name="Glen Jones" userId="e846aaca-4b24-4b13-b0d0-f2308e16b284" providerId="ADAL" clId="{E53E3626-E490-4A2C-A0FC-84BBC31AE0E7}" dt="2023-01-25T10:22:43.911" v="305" actId="478"/>
          <ac:spMkLst>
            <pc:docMk/>
            <pc:sldMk cId="1837821669" sldId="383"/>
            <ac:spMk id="31" creationId="{1C8A5FE8-D403-DF64-BA2A-E4C8159D1B40}"/>
          </ac:spMkLst>
        </pc:spChg>
        <pc:spChg chg="add mod">
          <ac:chgData name="Glen Jones" userId="e846aaca-4b24-4b13-b0d0-f2308e16b284" providerId="ADAL" clId="{E53E3626-E490-4A2C-A0FC-84BBC31AE0E7}" dt="2023-01-25T10:22:54.014" v="307" actId="1076"/>
          <ac:spMkLst>
            <pc:docMk/>
            <pc:sldMk cId="1837821669" sldId="383"/>
            <ac:spMk id="32" creationId="{45293E40-8919-7692-5DBA-FDF427E397B5}"/>
          </ac:spMkLst>
        </pc:spChg>
        <pc:spChg chg="add mod">
          <ac:chgData name="Glen Jones" userId="e846aaca-4b24-4b13-b0d0-f2308e16b284" providerId="ADAL" clId="{E53E3626-E490-4A2C-A0FC-84BBC31AE0E7}" dt="2023-01-25T10:22:54.014" v="307" actId="1076"/>
          <ac:spMkLst>
            <pc:docMk/>
            <pc:sldMk cId="1837821669" sldId="383"/>
            <ac:spMk id="33" creationId="{0452D58F-C037-C403-7F9D-76FC0DC3F050}"/>
          </ac:spMkLst>
        </pc:spChg>
        <pc:spChg chg="add mod">
          <ac:chgData name="Glen Jones" userId="e846aaca-4b24-4b13-b0d0-f2308e16b284" providerId="ADAL" clId="{E53E3626-E490-4A2C-A0FC-84BBC31AE0E7}" dt="2023-01-25T10:22:54.014" v="307" actId="1076"/>
          <ac:spMkLst>
            <pc:docMk/>
            <pc:sldMk cId="1837821669" sldId="383"/>
            <ac:spMk id="34" creationId="{3E4E338A-ECF7-9153-B3F5-FD43652D1F5D}"/>
          </ac:spMkLst>
        </pc:spChg>
        <pc:spChg chg="add mod">
          <ac:chgData name="Glen Jones" userId="e846aaca-4b24-4b13-b0d0-f2308e16b284" providerId="ADAL" clId="{E53E3626-E490-4A2C-A0FC-84BBC31AE0E7}" dt="2023-01-25T10:24:08.110" v="363" actId="20577"/>
          <ac:spMkLst>
            <pc:docMk/>
            <pc:sldMk cId="1837821669" sldId="383"/>
            <ac:spMk id="35" creationId="{878C6D5A-AA97-A0B7-E763-3784057E1605}"/>
          </ac:spMkLst>
        </pc:spChg>
        <pc:spChg chg="add mod">
          <ac:chgData name="Glen Jones" userId="e846aaca-4b24-4b13-b0d0-f2308e16b284" providerId="ADAL" clId="{E53E3626-E490-4A2C-A0FC-84BBC31AE0E7}" dt="2023-01-25T10:22:54.014" v="307" actId="1076"/>
          <ac:spMkLst>
            <pc:docMk/>
            <pc:sldMk cId="1837821669" sldId="383"/>
            <ac:spMk id="36" creationId="{5567DD2B-294A-0E99-A91C-70990FC0F99F}"/>
          </ac:spMkLst>
        </pc:spChg>
        <pc:spChg chg="add mod">
          <ac:chgData name="Glen Jones" userId="e846aaca-4b24-4b13-b0d0-f2308e16b284" providerId="ADAL" clId="{E53E3626-E490-4A2C-A0FC-84BBC31AE0E7}" dt="2023-01-25T10:22:54.014" v="307" actId="1076"/>
          <ac:spMkLst>
            <pc:docMk/>
            <pc:sldMk cId="1837821669" sldId="383"/>
            <ac:spMk id="37" creationId="{09958C17-CED8-1D03-D44D-62492E313AEF}"/>
          </ac:spMkLst>
        </pc:spChg>
        <pc:spChg chg="add mod">
          <ac:chgData name="Glen Jones" userId="e846aaca-4b24-4b13-b0d0-f2308e16b284" providerId="ADAL" clId="{E53E3626-E490-4A2C-A0FC-84BBC31AE0E7}" dt="2023-01-25T10:23:29.414" v="325" actId="20577"/>
          <ac:spMkLst>
            <pc:docMk/>
            <pc:sldMk cId="1837821669" sldId="383"/>
            <ac:spMk id="38" creationId="{02A57092-FE2F-6D47-39BA-DAAD0882D810}"/>
          </ac:spMkLst>
        </pc:spChg>
        <pc:spChg chg="add mod">
          <ac:chgData name="Glen Jones" userId="e846aaca-4b24-4b13-b0d0-f2308e16b284" providerId="ADAL" clId="{E53E3626-E490-4A2C-A0FC-84BBC31AE0E7}" dt="2023-01-25T10:22:59.041" v="309" actId="1076"/>
          <ac:spMkLst>
            <pc:docMk/>
            <pc:sldMk cId="1837821669" sldId="383"/>
            <ac:spMk id="39" creationId="{F9F6FF4B-A4F0-60F1-86C2-002DB31322A9}"/>
          </ac:spMkLst>
        </pc:spChg>
        <pc:spChg chg="add mod">
          <ac:chgData name="Glen Jones" userId="e846aaca-4b24-4b13-b0d0-f2308e16b284" providerId="ADAL" clId="{E53E3626-E490-4A2C-A0FC-84BBC31AE0E7}" dt="2023-01-25T10:22:59.041" v="309" actId="1076"/>
          <ac:spMkLst>
            <pc:docMk/>
            <pc:sldMk cId="1837821669" sldId="383"/>
            <ac:spMk id="40" creationId="{60773B86-AFA0-9F23-F2EF-4ADB39E72956}"/>
          </ac:spMkLst>
        </pc:spChg>
        <pc:spChg chg="add mod">
          <ac:chgData name="Glen Jones" userId="e846aaca-4b24-4b13-b0d0-f2308e16b284" providerId="ADAL" clId="{E53E3626-E490-4A2C-A0FC-84BBC31AE0E7}" dt="2023-01-25T10:22:59.041" v="309" actId="1076"/>
          <ac:spMkLst>
            <pc:docMk/>
            <pc:sldMk cId="1837821669" sldId="383"/>
            <ac:spMk id="41" creationId="{99FC0787-C644-4CA2-C0BD-EFE30320A2A3}"/>
          </ac:spMkLst>
        </pc:spChg>
        <pc:spChg chg="add mod">
          <ac:chgData name="Glen Jones" userId="e846aaca-4b24-4b13-b0d0-f2308e16b284" providerId="ADAL" clId="{E53E3626-E490-4A2C-A0FC-84BBC31AE0E7}" dt="2023-01-25T10:24:19.229" v="372" actId="20577"/>
          <ac:spMkLst>
            <pc:docMk/>
            <pc:sldMk cId="1837821669" sldId="383"/>
            <ac:spMk id="42" creationId="{0359C4D7-6E86-2AF0-203F-69DEF1064C19}"/>
          </ac:spMkLst>
        </pc:spChg>
        <pc:spChg chg="add mod">
          <ac:chgData name="Glen Jones" userId="e846aaca-4b24-4b13-b0d0-f2308e16b284" providerId="ADAL" clId="{E53E3626-E490-4A2C-A0FC-84BBC31AE0E7}" dt="2023-01-25T10:22:59.041" v="309" actId="1076"/>
          <ac:spMkLst>
            <pc:docMk/>
            <pc:sldMk cId="1837821669" sldId="383"/>
            <ac:spMk id="43" creationId="{C6E95E9A-7563-AB14-24FF-D1A1338D8621}"/>
          </ac:spMkLst>
        </pc:spChg>
        <pc:spChg chg="add mod">
          <ac:chgData name="Glen Jones" userId="e846aaca-4b24-4b13-b0d0-f2308e16b284" providerId="ADAL" clId="{E53E3626-E490-4A2C-A0FC-84BBC31AE0E7}" dt="2023-01-25T10:22:59.041" v="309" actId="1076"/>
          <ac:spMkLst>
            <pc:docMk/>
            <pc:sldMk cId="1837821669" sldId="383"/>
            <ac:spMk id="44" creationId="{2A838403-508D-C795-789A-62468A15D08B}"/>
          </ac:spMkLst>
        </pc:spChg>
        <pc:spChg chg="add mod">
          <ac:chgData name="Glen Jones" userId="e846aaca-4b24-4b13-b0d0-f2308e16b284" providerId="ADAL" clId="{E53E3626-E490-4A2C-A0FC-84BBC31AE0E7}" dt="2023-01-25T10:23:40.553" v="334" actId="20577"/>
          <ac:spMkLst>
            <pc:docMk/>
            <pc:sldMk cId="1837821669" sldId="383"/>
            <ac:spMk id="45" creationId="{6AF2FF01-2CCE-0AFA-53ED-3A2156F87501}"/>
          </ac:spMkLst>
        </pc:spChg>
        <pc:spChg chg="add mod">
          <ac:chgData name="Glen Jones" userId="e846aaca-4b24-4b13-b0d0-f2308e16b284" providerId="ADAL" clId="{E53E3626-E490-4A2C-A0FC-84BBC31AE0E7}" dt="2023-01-25T10:23:04.428" v="311" actId="1076"/>
          <ac:spMkLst>
            <pc:docMk/>
            <pc:sldMk cId="1837821669" sldId="383"/>
            <ac:spMk id="46" creationId="{6D832C22-A1D4-F7D4-0857-E74851A39A75}"/>
          </ac:spMkLst>
        </pc:spChg>
        <pc:spChg chg="add mod">
          <ac:chgData name="Glen Jones" userId="e846aaca-4b24-4b13-b0d0-f2308e16b284" providerId="ADAL" clId="{E53E3626-E490-4A2C-A0FC-84BBC31AE0E7}" dt="2023-01-25T10:23:04.428" v="311" actId="1076"/>
          <ac:spMkLst>
            <pc:docMk/>
            <pc:sldMk cId="1837821669" sldId="383"/>
            <ac:spMk id="47" creationId="{2F553C5F-1CF7-ABD6-8A57-CD72A843E457}"/>
          </ac:spMkLst>
        </pc:spChg>
        <pc:spChg chg="add mod">
          <ac:chgData name="Glen Jones" userId="e846aaca-4b24-4b13-b0d0-f2308e16b284" providerId="ADAL" clId="{E53E3626-E490-4A2C-A0FC-84BBC31AE0E7}" dt="2023-01-25T10:23:04.428" v="311" actId="1076"/>
          <ac:spMkLst>
            <pc:docMk/>
            <pc:sldMk cId="1837821669" sldId="383"/>
            <ac:spMk id="48" creationId="{41761807-CAF9-2B0E-A86D-3EC250E6A421}"/>
          </ac:spMkLst>
        </pc:spChg>
        <pc:spChg chg="add mod">
          <ac:chgData name="Glen Jones" userId="e846aaca-4b24-4b13-b0d0-f2308e16b284" providerId="ADAL" clId="{E53E3626-E490-4A2C-A0FC-84BBC31AE0E7}" dt="2023-01-25T10:24:37.476" v="380" actId="27636"/>
          <ac:spMkLst>
            <pc:docMk/>
            <pc:sldMk cId="1837821669" sldId="383"/>
            <ac:spMk id="49" creationId="{5EFE4924-3BD3-24D6-D82F-D19F2DB3066F}"/>
          </ac:spMkLst>
        </pc:spChg>
        <pc:spChg chg="add mod">
          <ac:chgData name="Glen Jones" userId="e846aaca-4b24-4b13-b0d0-f2308e16b284" providerId="ADAL" clId="{E53E3626-E490-4A2C-A0FC-84BBC31AE0E7}" dt="2023-01-25T10:23:04.428" v="311" actId="1076"/>
          <ac:spMkLst>
            <pc:docMk/>
            <pc:sldMk cId="1837821669" sldId="383"/>
            <ac:spMk id="50" creationId="{7EEBE1CA-ECFB-EBAD-5860-8D30BC122FB4}"/>
          </ac:spMkLst>
        </pc:spChg>
        <pc:spChg chg="add mod">
          <ac:chgData name="Glen Jones" userId="e846aaca-4b24-4b13-b0d0-f2308e16b284" providerId="ADAL" clId="{E53E3626-E490-4A2C-A0FC-84BBC31AE0E7}" dt="2023-01-25T10:23:04.428" v="311" actId="1076"/>
          <ac:spMkLst>
            <pc:docMk/>
            <pc:sldMk cId="1837821669" sldId="383"/>
            <ac:spMk id="51" creationId="{00E20E9E-D8E9-249F-1BA7-5CDBB15C3C6B}"/>
          </ac:spMkLst>
        </pc:spChg>
        <pc:spChg chg="add mod">
          <ac:chgData name="Glen Jones" userId="e846aaca-4b24-4b13-b0d0-f2308e16b284" providerId="ADAL" clId="{E53E3626-E490-4A2C-A0FC-84BBC31AE0E7}" dt="2023-01-25T10:23:18.540" v="322" actId="20577"/>
          <ac:spMkLst>
            <pc:docMk/>
            <pc:sldMk cId="1837821669" sldId="383"/>
            <ac:spMk id="52" creationId="{B63D25B7-684D-F6B5-D37B-AE585238B96F}"/>
          </ac:spMkLst>
        </pc:spChg>
        <pc:spChg chg="add mod">
          <ac:chgData name="Glen Jones" userId="e846aaca-4b24-4b13-b0d0-f2308e16b284" providerId="ADAL" clId="{E53E3626-E490-4A2C-A0FC-84BBC31AE0E7}" dt="2023-01-25T10:23:09.472" v="313" actId="1076"/>
          <ac:spMkLst>
            <pc:docMk/>
            <pc:sldMk cId="1837821669" sldId="383"/>
            <ac:spMk id="53" creationId="{A7FB6699-DA67-5A90-2AB0-73028392F5EC}"/>
          </ac:spMkLst>
        </pc:spChg>
        <pc:spChg chg="add mod">
          <ac:chgData name="Glen Jones" userId="e846aaca-4b24-4b13-b0d0-f2308e16b284" providerId="ADAL" clId="{E53E3626-E490-4A2C-A0FC-84BBC31AE0E7}" dt="2023-01-25T10:23:09.472" v="313" actId="1076"/>
          <ac:spMkLst>
            <pc:docMk/>
            <pc:sldMk cId="1837821669" sldId="383"/>
            <ac:spMk id="54" creationId="{50EE5B8B-9D86-FC21-4BD5-5F9C5EABD679}"/>
          </ac:spMkLst>
        </pc:spChg>
        <pc:spChg chg="add mod">
          <ac:chgData name="Glen Jones" userId="e846aaca-4b24-4b13-b0d0-f2308e16b284" providerId="ADAL" clId="{E53E3626-E490-4A2C-A0FC-84BBC31AE0E7}" dt="2023-01-25T10:23:09.472" v="313" actId="1076"/>
          <ac:spMkLst>
            <pc:docMk/>
            <pc:sldMk cId="1837821669" sldId="383"/>
            <ac:spMk id="55" creationId="{26ECAB8B-61CC-ABD9-3694-F8318DB2FCAE}"/>
          </ac:spMkLst>
        </pc:spChg>
        <pc:spChg chg="add mod">
          <ac:chgData name="Glen Jones" userId="e846aaca-4b24-4b13-b0d0-f2308e16b284" providerId="ADAL" clId="{E53E3626-E490-4A2C-A0FC-84BBC31AE0E7}" dt="2023-01-25T10:24:47.609" v="389" actId="20577"/>
          <ac:spMkLst>
            <pc:docMk/>
            <pc:sldMk cId="1837821669" sldId="383"/>
            <ac:spMk id="56" creationId="{866F0DB8-6B51-BD1C-D1B8-917880AD2086}"/>
          </ac:spMkLst>
        </pc:spChg>
        <pc:spChg chg="add mod">
          <ac:chgData name="Glen Jones" userId="e846aaca-4b24-4b13-b0d0-f2308e16b284" providerId="ADAL" clId="{E53E3626-E490-4A2C-A0FC-84BBC31AE0E7}" dt="2023-01-25T10:23:09.472" v="313" actId="1076"/>
          <ac:spMkLst>
            <pc:docMk/>
            <pc:sldMk cId="1837821669" sldId="383"/>
            <ac:spMk id="57" creationId="{9F06B076-5947-EA41-8509-770FBD1EAB12}"/>
          </ac:spMkLst>
        </pc:spChg>
        <pc:spChg chg="add mod">
          <ac:chgData name="Glen Jones" userId="e846aaca-4b24-4b13-b0d0-f2308e16b284" providerId="ADAL" clId="{E53E3626-E490-4A2C-A0FC-84BBC31AE0E7}" dt="2023-01-25T10:23:09.472" v="313" actId="1076"/>
          <ac:spMkLst>
            <pc:docMk/>
            <pc:sldMk cId="1837821669" sldId="383"/>
            <ac:spMk id="58" creationId="{89890923-BF56-27CF-D5C6-7F42838F180E}"/>
          </ac:spMkLst>
        </pc:spChg>
      </pc:sldChg>
      <pc:sldChg chg="ord">
        <pc:chgData name="Glen Jones" userId="e846aaca-4b24-4b13-b0d0-f2308e16b284" providerId="ADAL" clId="{E53E3626-E490-4A2C-A0FC-84BBC31AE0E7}" dt="2023-01-25T10:08:35.852" v="6"/>
        <pc:sldMkLst>
          <pc:docMk/>
          <pc:sldMk cId="2047667384" sldId="394"/>
        </pc:sldMkLst>
      </pc:sldChg>
      <pc:sldChg chg="modSp">
        <pc:chgData name="Glen Jones" userId="e846aaca-4b24-4b13-b0d0-f2308e16b284" providerId="ADAL" clId="{E53E3626-E490-4A2C-A0FC-84BBC31AE0E7}" dt="2023-01-25T10:38:38.353" v="486" actId="115"/>
        <pc:sldMkLst>
          <pc:docMk/>
          <pc:sldMk cId="1212297575" sldId="398"/>
        </pc:sldMkLst>
        <pc:spChg chg="mod">
          <ac:chgData name="Glen Jones" userId="e846aaca-4b24-4b13-b0d0-f2308e16b284" providerId="ADAL" clId="{E53E3626-E490-4A2C-A0FC-84BBC31AE0E7}" dt="2023-01-25T10:38:38.353" v="486" actId="115"/>
          <ac:spMkLst>
            <pc:docMk/>
            <pc:sldMk cId="1212297575" sldId="398"/>
            <ac:spMk id="2" creationId="{8B1041F4-4BF3-1C4D-2F2C-9D66D0CAF14C}"/>
          </ac:spMkLst>
        </pc:spChg>
      </pc:sldChg>
      <pc:sldChg chg="modSp mod">
        <pc:chgData name="Glen Jones" userId="e846aaca-4b24-4b13-b0d0-f2308e16b284" providerId="ADAL" clId="{E53E3626-E490-4A2C-A0FC-84BBC31AE0E7}" dt="2023-01-25T10:40:18.782" v="491" actId="115"/>
        <pc:sldMkLst>
          <pc:docMk/>
          <pc:sldMk cId="1276034308" sldId="399"/>
        </pc:sldMkLst>
        <pc:spChg chg="mod">
          <ac:chgData name="Glen Jones" userId="e846aaca-4b24-4b13-b0d0-f2308e16b284" providerId="ADAL" clId="{E53E3626-E490-4A2C-A0FC-84BBC31AE0E7}" dt="2023-01-25T10:40:18.782" v="491" actId="115"/>
          <ac:spMkLst>
            <pc:docMk/>
            <pc:sldMk cId="1276034308" sldId="399"/>
            <ac:spMk id="7" creationId="{EBD17445-2CE7-D049-5829-AF7A94414BDF}"/>
          </ac:spMkLst>
        </pc:spChg>
      </pc:sldChg>
      <pc:sldChg chg="modSp add mod modAnim">
        <pc:chgData name="Glen Jones" userId="e846aaca-4b24-4b13-b0d0-f2308e16b284" providerId="ADAL" clId="{E53E3626-E490-4A2C-A0FC-84BBC31AE0E7}" dt="2023-01-25T10:52:14.187" v="654" actId="1037"/>
        <pc:sldMkLst>
          <pc:docMk/>
          <pc:sldMk cId="1219767237" sldId="400"/>
        </pc:sldMkLst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2" creationId="{21EF7562-A376-60EE-AC9F-A9FB819F8038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6" creationId="{6BE130C5-A4E2-5AA4-D22D-D3B7073D2D05}"/>
          </ac:spMkLst>
        </pc:spChg>
        <pc:spChg chg="mod">
          <ac:chgData name="Glen Jones" userId="e846aaca-4b24-4b13-b0d0-f2308e16b284" providerId="ADAL" clId="{E53E3626-E490-4A2C-A0FC-84BBC31AE0E7}" dt="2023-01-25T10:42:43.524" v="531" actId="207"/>
          <ac:spMkLst>
            <pc:docMk/>
            <pc:sldMk cId="1219767237" sldId="400"/>
            <ac:spMk id="7" creationId="{7422A498-F483-A2DE-169C-1457C602529D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11" creationId="{69A21A28-7B3E-7E4F-8D6C-8187B3D791CF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13" creationId="{323C8CF1-FBC0-E7E0-63EA-FF02533AA348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17" creationId="{BB377CFC-1DDB-418B-BB7B-6369A3457088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19" creationId="{E76FD970-366A-6DCC-408A-7ED5809AE484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20" creationId="{4E054E83-9635-60D2-8F6C-092027DB19C5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21" creationId="{D6CDC7E4-BAD8-981B-7F65-02FBD487F2F7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22" creationId="{F05EA83B-F208-BC7E-813F-0AAD2C871BF5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23" creationId="{F114F779-0B3B-99E7-EE13-A61EF61854FE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26" creationId="{D5E07135-0DD2-7715-C653-A3D58B4A0EC5}"/>
          </ac:spMkLst>
        </pc:spChg>
        <pc:spChg chg="mod">
          <ac:chgData name="Glen Jones" userId="e846aaca-4b24-4b13-b0d0-f2308e16b284" providerId="ADAL" clId="{E53E3626-E490-4A2C-A0FC-84BBC31AE0E7}" dt="2023-01-25T10:52:14.187" v="654" actId="1037"/>
          <ac:spMkLst>
            <pc:docMk/>
            <pc:sldMk cId="1219767237" sldId="400"/>
            <ac:spMk id="27" creationId="{06867D05-93BC-6466-7FBF-CEF6B6D45B96}"/>
          </ac:spMkLst>
        </pc:spChg>
      </pc:sldChg>
      <pc:sldChg chg="add del">
        <pc:chgData name="Glen Jones" userId="e846aaca-4b24-4b13-b0d0-f2308e16b284" providerId="ADAL" clId="{E53E3626-E490-4A2C-A0FC-84BBC31AE0E7}" dt="2023-01-25T10:03:44.286" v="2" actId="47"/>
        <pc:sldMkLst>
          <pc:docMk/>
          <pc:sldMk cId="2232020277" sldId="400"/>
        </pc:sldMkLst>
      </pc:sldChg>
      <pc:sldChg chg="add del">
        <pc:chgData name="Glen Jones" userId="e846aaca-4b24-4b13-b0d0-f2308e16b284" providerId="ADAL" clId="{E53E3626-E490-4A2C-A0FC-84BBC31AE0E7}" dt="2023-01-25T10:19:20.069" v="255" actId="47"/>
        <pc:sldMkLst>
          <pc:docMk/>
          <pc:sldMk cId="2582090156" sldId="400"/>
        </pc:sldMkLst>
      </pc:sldChg>
    </pc:docChg>
  </pc:docChgLst>
  <pc:docChgLst>
    <pc:chgData name="Glen Jones" userId="e846aaca-4b24-4b13-b0d0-f2308e16b284" providerId="ADAL" clId="{801F4EEE-4940-4531-A465-DD9FA01C0946}"/>
    <pc:docChg chg="undo custSel addSld delSld modSld sldOrd">
      <pc:chgData name="Glen Jones" userId="e846aaca-4b24-4b13-b0d0-f2308e16b284" providerId="ADAL" clId="{801F4EEE-4940-4531-A465-DD9FA01C0946}" dt="2023-01-25T13:59:39.669" v="1685" actId="20577"/>
      <pc:docMkLst>
        <pc:docMk/>
      </pc:docMkLst>
      <pc:sldChg chg="modSp mod">
        <pc:chgData name="Glen Jones" userId="e846aaca-4b24-4b13-b0d0-f2308e16b284" providerId="ADAL" clId="{801F4EEE-4940-4531-A465-DD9FA01C0946}" dt="2023-01-25T12:07:10.893" v="5" actId="20577"/>
        <pc:sldMkLst>
          <pc:docMk/>
          <pc:sldMk cId="4010327805" sldId="274"/>
        </pc:sldMkLst>
        <pc:spChg chg="mod">
          <ac:chgData name="Glen Jones" userId="e846aaca-4b24-4b13-b0d0-f2308e16b284" providerId="ADAL" clId="{801F4EEE-4940-4531-A465-DD9FA01C0946}" dt="2023-01-25T12:07:10.893" v="5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801F4EEE-4940-4531-A465-DD9FA01C0946}" dt="2023-01-25T13:58:27.413" v="1672" actId="2085"/>
        <pc:sldMkLst>
          <pc:docMk/>
          <pc:sldMk cId="2861103671" sldId="363"/>
        </pc:sldMkLst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2" creationId="{E6023904-1247-9FF2-6E4A-7E0485436111}"/>
          </ac:spMkLst>
        </pc:spChg>
        <pc:spChg chg="mod">
          <ac:chgData name="Glen Jones" userId="e846aaca-4b24-4b13-b0d0-f2308e16b284" providerId="ADAL" clId="{801F4EEE-4940-4531-A465-DD9FA01C0946}" dt="2023-01-25T12:08:03.989" v="61" actId="20577"/>
          <ac:spMkLst>
            <pc:docMk/>
            <pc:sldMk cId="2861103671" sldId="363"/>
            <ac:spMk id="6" creationId="{F9BAFB63-89A0-1CE2-BC09-42A58A322E55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9" creationId="{F9E1A0EC-89C9-A1F0-8728-5E9E3997CF95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11" creationId="{71BBEBAE-C1D9-BA35-2D49-C335ABD5BE5E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12" creationId="{04DAB17E-64F5-C254-0AB7-89AF96671CF1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13" creationId="{D457E1D6-FC06-CD98-2ACD-44044DA6AA53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16" creationId="{3EE4A03F-354A-6356-D251-DC5355AEFC8B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17" creationId="{8C5C1A3E-B728-AD7A-D62B-F9370144A31B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18" creationId="{2024DD8D-B68B-EDD5-46D5-1153B1D9EF78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19" creationId="{90C2A336-D69F-7AE1-6D0F-563930E884BA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20" creationId="{78B7A866-29FD-43F9-40F8-AE4B0802D338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21" creationId="{C0337F34-9F29-E439-0496-67F56648B0AA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22" creationId="{75F10263-58ED-3EAB-D404-FD713CA28D36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23" creationId="{76FCD17F-3464-C5DF-D8A2-BE474C20A880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24" creationId="{44D034F4-3932-29CB-1100-91C152879C4C}"/>
          </ac:spMkLst>
        </pc:spChg>
        <pc:spChg chg="mod">
          <ac:chgData name="Glen Jones" userId="e846aaca-4b24-4b13-b0d0-f2308e16b284" providerId="ADAL" clId="{801F4EEE-4940-4531-A465-DD9FA01C0946}" dt="2023-01-25T13:58:27.413" v="1672" actId="2085"/>
          <ac:spMkLst>
            <pc:docMk/>
            <pc:sldMk cId="2861103671" sldId="363"/>
            <ac:spMk id="25" creationId="{C264A89A-B180-2C24-D576-8F97A9D54FF8}"/>
          </ac:spMkLst>
        </pc:spChg>
      </pc:sldChg>
      <pc:sldChg chg="del">
        <pc:chgData name="Glen Jones" userId="e846aaca-4b24-4b13-b0d0-f2308e16b284" providerId="ADAL" clId="{801F4EEE-4940-4531-A465-DD9FA01C0946}" dt="2023-01-25T13:37:57.842" v="1286" actId="47"/>
        <pc:sldMkLst>
          <pc:docMk/>
          <pc:sldMk cId="3201718585" sldId="365"/>
        </pc:sldMkLst>
      </pc:sldChg>
      <pc:sldChg chg="delSp modSp del mod delAnim">
        <pc:chgData name="Glen Jones" userId="e846aaca-4b24-4b13-b0d0-f2308e16b284" providerId="ADAL" clId="{801F4EEE-4940-4531-A465-DD9FA01C0946}" dt="2023-01-25T13:09:18.765" v="235" actId="47"/>
        <pc:sldMkLst>
          <pc:docMk/>
          <pc:sldMk cId="4278790944" sldId="378"/>
        </pc:sldMkLst>
        <pc:spChg chg="mod">
          <ac:chgData name="Glen Jones" userId="e846aaca-4b24-4b13-b0d0-f2308e16b284" providerId="ADAL" clId="{801F4EEE-4940-4531-A465-DD9FA01C0946}" dt="2023-01-25T13:02:13.929" v="173" actId="1076"/>
          <ac:spMkLst>
            <pc:docMk/>
            <pc:sldMk cId="4278790944" sldId="378"/>
            <ac:spMk id="12" creationId="{7E830A13-A2D0-9F05-2B19-867E82443D1E}"/>
          </ac:spMkLst>
        </pc:spChg>
        <pc:spChg chg="mod">
          <ac:chgData name="Glen Jones" userId="e846aaca-4b24-4b13-b0d0-f2308e16b284" providerId="ADAL" clId="{801F4EEE-4940-4531-A465-DD9FA01C0946}" dt="2023-01-25T13:03:14.396" v="234" actId="1076"/>
          <ac:spMkLst>
            <pc:docMk/>
            <pc:sldMk cId="4278790944" sldId="378"/>
            <ac:spMk id="20" creationId="{945B6145-5CF2-1A59-287A-09BDC21E15B3}"/>
          </ac:spMkLst>
        </pc:spChg>
        <pc:spChg chg="mod">
          <ac:chgData name="Glen Jones" userId="e846aaca-4b24-4b13-b0d0-f2308e16b284" providerId="ADAL" clId="{801F4EEE-4940-4531-A465-DD9FA01C0946}" dt="2023-01-25T13:02:16.682" v="174" actId="1076"/>
          <ac:spMkLst>
            <pc:docMk/>
            <pc:sldMk cId="4278790944" sldId="378"/>
            <ac:spMk id="22" creationId="{57A3FA50-7EFF-600E-0326-909ABC110653}"/>
          </ac:spMkLst>
        </pc:spChg>
        <pc:spChg chg="mod">
          <ac:chgData name="Glen Jones" userId="e846aaca-4b24-4b13-b0d0-f2308e16b284" providerId="ADAL" clId="{801F4EEE-4940-4531-A465-DD9FA01C0946}" dt="2023-01-25T13:03:05.031" v="233" actId="404"/>
          <ac:spMkLst>
            <pc:docMk/>
            <pc:sldMk cId="4278790944" sldId="378"/>
            <ac:spMk id="27" creationId="{1AD3A8EB-6EC0-1A37-4FA9-D489A7D05560}"/>
          </ac:spMkLst>
        </pc:spChg>
        <pc:spChg chg="mod">
          <ac:chgData name="Glen Jones" userId="e846aaca-4b24-4b13-b0d0-f2308e16b284" providerId="ADAL" clId="{801F4EEE-4940-4531-A465-DD9FA01C0946}" dt="2023-01-25T12:11:51.661" v="119" actId="115"/>
          <ac:spMkLst>
            <pc:docMk/>
            <pc:sldMk cId="4278790944" sldId="378"/>
            <ac:spMk id="33" creationId="{C0A342B6-8099-17E5-28B6-237A3F563FB1}"/>
          </ac:spMkLst>
        </pc:spChg>
        <pc:cxnChg chg="del">
          <ac:chgData name="Glen Jones" userId="e846aaca-4b24-4b13-b0d0-f2308e16b284" providerId="ADAL" clId="{801F4EEE-4940-4531-A465-DD9FA01C0946}" dt="2023-01-25T13:01:48.134" v="169" actId="478"/>
          <ac:cxnSpMkLst>
            <pc:docMk/>
            <pc:sldMk cId="4278790944" sldId="378"/>
            <ac:cxnSpMk id="13" creationId="{4E1D5E98-23C8-FB3A-2C0B-FD9876EEDA81}"/>
          </ac:cxnSpMkLst>
        </pc:cxnChg>
        <pc:cxnChg chg="del">
          <ac:chgData name="Glen Jones" userId="e846aaca-4b24-4b13-b0d0-f2308e16b284" providerId="ADAL" clId="{801F4EEE-4940-4531-A465-DD9FA01C0946}" dt="2023-01-25T13:01:50.514" v="170" actId="478"/>
          <ac:cxnSpMkLst>
            <pc:docMk/>
            <pc:sldMk cId="4278790944" sldId="378"/>
            <ac:cxnSpMk id="23" creationId="{6C3C1AE2-45B5-A3BD-FD6C-56E0B558056F}"/>
          </ac:cxnSpMkLst>
        </pc:cxnChg>
        <pc:cxnChg chg="del">
          <ac:chgData name="Glen Jones" userId="e846aaca-4b24-4b13-b0d0-f2308e16b284" providerId="ADAL" clId="{801F4EEE-4940-4531-A465-DD9FA01C0946}" dt="2023-01-25T13:02:35.837" v="203" actId="478"/>
          <ac:cxnSpMkLst>
            <pc:docMk/>
            <pc:sldMk cId="4278790944" sldId="378"/>
            <ac:cxnSpMk id="25" creationId="{64220841-4DD0-E812-708A-66B6044916CF}"/>
          </ac:cxnSpMkLst>
        </pc:cxnChg>
        <pc:cxnChg chg="del">
          <ac:chgData name="Glen Jones" userId="e846aaca-4b24-4b13-b0d0-f2308e16b284" providerId="ADAL" clId="{801F4EEE-4940-4531-A465-DD9FA01C0946}" dt="2023-01-25T13:02:39.170" v="204" actId="478"/>
          <ac:cxnSpMkLst>
            <pc:docMk/>
            <pc:sldMk cId="4278790944" sldId="378"/>
            <ac:cxnSpMk id="28" creationId="{AC62C203-0667-3256-4662-7C45EF0EC481}"/>
          </ac:cxnSpMkLst>
        </pc:cxnChg>
      </pc:sldChg>
      <pc:sldChg chg="addSp delSp modSp mod ord addAnim delAnim modAnim">
        <pc:chgData name="Glen Jones" userId="e846aaca-4b24-4b13-b0d0-f2308e16b284" providerId="ADAL" clId="{801F4EEE-4940-4531-A465-DD9FA01C0946}" dt="2023-01-25T13:55:01.688" v="1670"/>
        <pc:sldMkLst>
          <pc:docMk/>
          <pc:sldMk cId="1837821669" sldId="383"/>
        </pc:sldMkLst>
        <pc:spChg chg="mod">
          <ac:chgData name="Glen Jones" userId="e846aaca-4b24-4b13-b0d0-f2308e16b284" providerId="ADAL" clId="{801F4EEE-4940-4531-A465-DD9FA01C0946}" dt="2023-01-25T13:54:16.579" v="1650" actId="1076"/>
          <ac:spMkLst>
            <pc:docMk/>
            <pc:sldMk cId="1837821669" sldId="383"/>
            <ac:spMk id="2" creationId="{21EF7562-A376-60EE-AC9F-A9FB819F8038}"/>
          </ac:spMkLst>
        </pc:spChg>
        <pc:spChg chg="add del mod">
          <ac:chgData name="Glen Jones" userId="e846aaca-4b24-4b13-b0d0-f2308e16b284" providerId="ADAL" clId="{801F4EEE-4940-4531-A465-DD9FA01C0946}" dt="2023-01-25T13:53:36.653" v="1633"/>
          <ac:spMkLst>
            <pc:docMk/>
            <pc:sldMk cId="1837821669" sldId="383"/>
            <ac:spMk id="3" creationId="{C7B356D2-4FB6-9EA8-25CF-E88654CFC29D}"/>
          </ac:spMkLst>
        </pc:spChg>
        <pc:spChg chg="add mod">
          <ac:chgData name="Glen Jones" userId="e846aaca-4b24-4b13-b0d0-f2308e16b284" providerId="ADAL" clId="{801F4EEE-4940-4531-A465-DD9FA01C0946}" dt="2023-01-25T13:54:48.333" v="1660" actId="20577"/>
          <ac:spMkLst>
            <pc:docMk/>
            <pc:sldMk cId="1837821669" sldId="383"/>
            <ac:spMk id="4" creationId="{870C028A-2194-0781-120A-C91EBE9E5AFD}"/>
          </ac:spMkLst>
        </pc:spChg>
        <pc:spChg chg="del">
          <ac:chgData name="Glen Jones" userId="e846aaca-4b24-4b13-b0d0-f2308e16b284" providerId="ADAL" clId="{801F4EEE-4940-4531-A465-DD9FA01C0946}" dt="2023-01-25T13:12:16.333" v="309" actId="478"/>
          <ac:spMkLst>
            <pc:docMk/>
            <pc:sldMk cId="1837821669" sldId="383"/>
            <ac:spMk id="5" creationId="{A4C6B572-F7DF-2AAA-8B06-5095802A39A6}"/>
          </ac:spMkLst>
        </pc:spChg>
        <pc:spChg chg="del">
          <ac:chgData name="Glen Jones" userId="e846aaca-4b24-4b13-b0d0-f2308e16b284" providerId="ADAL" clId="{801F4EEE-4940-4531-A465-DD9FA01C0946}" dt="2023-01-25T13:12:14.554" v="308" actId="478"/>
          <ac:spMkLst>
            <pc:docMk/>
            <pc:sldMk cId="1837821669" sldId="383"/>
            <ac:spMk id="6" creationId="{D9527048-CB1A-DC40-6A83-178089DF77EC}"/>
          </ac:spMkLst>
        </pc:spChg>
        <pc:spChg chg="mod">
          <ac:chgData name="Glen Jones" userId="e846aaca-4b24-4b13-b0d0-f2308e16b284" providerId="ADAL" clId="{801F4EEE-4940-4531-A465-DD9FA01C0946}" dt="2023-01-25T13:23:38.658" v="719" actId="27636"/>
          <ac:spMkLst>
            <pc:docMk/>
            <pc:sldMk cId="1837821669" sldId="383"/>
            <ac:spMk id="7" creationId="{7422A498-F483-A2DE-169C-1457C602529D}"/>
          </ac:spMkLst>
        </pc:spChg>
        <pc:spChg chg="mod">
          <ac:chgData name="Glen Jones" userId="e846aaca-4b24-4b13-b0d0-f2308e16b284" providerId="ADAL" clId="{801F4EEE-4940-4531-A465-DD9FA01C0946}" dt="2023-01-25T13:54:16.579" v="1650" actId="1076"/>
          <ac:spMkLst>
            <pc:docMk/>
            <pc:sldMk cId="1837821669" sldId="383"/>
            <ac:spMk id="8" creationId="{5AA2A66D-1EC8-4359-F064-77E89052990B}"/>
          </ac:spMkLst>
        </pc:spChg>
        <pc:spChg chg="add mod">
          <ac:chgData name="Glen Jones" userId="e846aaca-4b24-4b13-b0d0-f2308e16b284" providerId="ADAL" clId="{801F4EEE-4940-4531-A465-DD9FA01C0946}" dt="2023-01-25T13:54:52.954" v="1669" actId="20577"/>
          <ac:spMkLst>
            <pc:docMk/>
            <pc:sldMk cId="1837821669" sldId="383"/>
            <ac:spMk id="9" creationId="{EDF206F3-ACB4-D870-8638-E1A7BF3A2F56}"/>
          </ac:spMkLst>
        </pc:spChg>
        <pc:spChg chg="mod">
          <ac:chgData name="Glen Jones" userId="e846aaca-4b24-4b13-b0d0-f2308e16b284" providerId="ADAL" clId="{801F4EEE-4940-4531-A465-DD9FA01C0946}" dt="2023-01-25T13:54:16.579" v="1650" actId="1076"/>
          <ac:spMkLst>
            <pc:docMk/>
            <pc:sldMk cId="1837821669" sldId="383"/>
            <ac:spMk id="10" creationId="{CC6EA5AA-6559-4BF9-1B5B-4971DEB7EEBA}"/>
          </ac:spMkLst>
        </pc:spChg>
        <pc:spChg chg="mod">
          <ac:chgData name="Glen Jones" userId="e846aaca-4b24-4b13-b0d0-f2308e16b284" providerId="ADAL" clId="{801F4EEE-4940-4531-A465-DD9FA01C0946}" dt="2023-01-25T13:54:16.579" v="1650" actId="1076"/>
          <ac:spMkLst>
            <pc:docMk/>
            <pc:sldMk cId="1837821669" sldId="383"/>
            <ac:spMk id="11" creationId="{69A21A28-7B3E-7E4F-8D6C-8187B3D791CF}"/>
          </ac:spMkLst>
        </pc:spChg>
        <pc:spChg chg="mod">
          <ac:chgData name="Glen Jones" userId="e846aaca-4b24-4b13-b0d0-f2308e16b284" providerId="ADAL" clId="{801F4EEE-4940-4531-A465-DD9FA01C0946}" dt="2023-01-25T13:54:16.579" v="1650" actId="1076"/>
          <ac:spMkLst>
            <pc:docMk/>
            <pc:sldMk cId="1837821669" sldId="383"/>
            <ac:spMk id="13" creationId="{323C8CF1-FBC0-E7E0-63EA-FF02533AA348}"/>
          </ac:spMkLst>
        </pc:spChg>
        <pc:spChg chg="mod">
          <ac:chgData name="Glen Jones" userId="e846aaca-4b24-4b13-b0d0-f2308e16b284" providerId="ADAL" clId="{801F4EEE-4940-4531-A465-DD9FA01C0946}" dt="2023-01-25T13:53:51.402" v="1635" actId="1076"/>
          <ac:spMkLst>
            <pc:docMk/>
            <pc:sldMk cId="1837821669" sldId="383"/>
            <ac:spMk id="17" creationId="{9C09246E-BC04-B61F-09E8-BD1B9F74CBDB}"/>
          </ac:spMkLst>
        </pc:spChg>
        <pc:spChg chg="mod">
          <ac:chgData name="Glen Jones" userId="e846aaca-4b24-4b13-b0d0-f2308e16b284" providerId="ADAL" clId="{801F4EEE-4940-4531-A465-DD9FA01C0946}" dt="2023-01-25T13:53:51.402" v="1635" actId="1076"/>
          <ac:spMkLst>
            <pc:docMk/>
            <pc:sldMk cId="1837821669" sldId="383"/>
            <ac:spMk id="32" creationId="{45293E40-8919-7692-5DBA-FDF427E397B5}"/>
          </ac:spMkLst>
        </pc:spChg>
        <pc:spChg chg="mod">
          <ac:chgData name="Glen Jones" userId="e846aaca-4b24-4b13-b0d0-f2308e16b284" providerId="ADAL" clId="{801F4EEE-4940-4531-A465-DD9FA01C0946}" dt="2023-01-25T13:53:51.402" v="1635" actId="1076"/>
          <ac:spMkLst>
            <pc:docMk/>
            <pc:sldMk cId="1837821669" sldId="383"/>
            <ac:spMk id="33" creationId="{0452D58F-C037-C403-7F9D-76FC0DC3F050}"/>
          </ac:spMkLst>
        </pc:spChg>
        <pc:spChg chg="mod">
          <ac:chgData name="Glen Jones" userId="e846aaca-4b24-4b13-b0d0-f2308e16b284" providerId="ADAL" clId="{801F4EEE-4940-4531-A465-DD9FA01C0946}" dt="2023-01-25T13:53:51.402" v="1635" actId="1076"/>
          <ac:spMkLst>
            <pc:docMk/>
            <pc:sldMk cId="1837821669" sldId="383"/>
            <ac:spMk id="34" creationId="{3E4E338A-ECF7-9153-B3F5-FD43652D1F5D}"/>
          </ac:spMkLst>
        </pc:spChg>
        <pc:spChg chg="mod">
          <ac:chgData name="Glen Jones" userId="e846aaca-4b24-4b13-b0d0-f2308e16b284" providerId="ADAL" clId="{801F4EEE-4940-4531-A465-DD9FA01C0946}" dt="2023-01-25T13:53:51.402" v="1635" actId="1076"/>
          <ac:spMkLst>
            <pc:docMk/>
            <pc:sldMk cId="1837821669" sldId="383"/>
            <ac:spMk id="35" creationId="{878C6D5A-AA97-A0B7-E763-3784057E1605}"/>
          </ac:spMkLst>
        </pc:spChg>
        <pc:spChg chg="del">
          <ac:chgData name="Glen Jones" userId="e846aaca-4b24-4b13-b0d0-f2308e16b284" providerId="ADAL" clId="{801F4EEE-4940-4531-A465-DD9FA01C0946}" dt="2023-01-25T13:12:30.080" v="317" actId="478"/>
          <ac:spMkLst>
            <pc:docMk/>
            <pc:sldMk cId="1837821669" sldId="383"/>
            <ac:spMk id="36" creationId="{5567DD2B-294A-0E99-A91C-70990FC0F99F}"/>
          </ac:spMkLst>
        </pc:spChg>
        <pc:spChg chg="del">
          <ac:chgData name="Glen Jones" userId="e846aaca-4b24-4b13-b0d0-f2308e16b284" providerId="ADAL" clId="{801F4EEE-4940-4531-A465-DD9FA01C0946}" dt="2023-01-25T13:12:32.145" v="318" actId="478"/>
          <ac:spMkLst>
            <pc:docMk/>
            <pc:sldMk cId="1837821669" sldId="383"/>
            <ac:spMk id="37" creationId="{09958C17-CED8-1D03-D44D-62492E313AEF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38" creationId="{02A57092-FE2F-6D47-39BA-DAAD0882D810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39" creationId="{F9F6FF4B-A4F0-60F1-86C2-002DB31322A9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40" creationId="{60773B86-AFA0-9F23-F2EF-4ADB39E72956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41" creationId="{99FC0787-C644-4CA2-C0BD-EFE30320A2A3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42" creationId="{0359C4D7-6E86-2AF0-203F-69DEF1064C19}"/>
          </ac:spMkLst>
        </pc:spChg>
        <pc:spChg chg="del">
          <ac:chgData name="Glen Jones" userId="e846aaca-4b24-4b13-b0d0-f2308e16b284" providerId="ADAL" clId="{801F4EEE-4940-4531-A465-DD9FA01C0946}" dt="2023-01-25T13:12:41.461" v="325" actId="478"/>
          <ac:spMkLst>
            <pc:docMk/>
            <pc:sldMk cId="1837821669" sldId="383"/>
            <ac:spMk id="43" creationId="{C6E95E9A-7563-AB14-24FF-D1A1338D8621}"/>
          </ac:spMkLst>
        </pc:spChg>
        <pc:spChg chg="del">
          <ac:chgData name="Glen Jones" userId="e846aaca-4b24-4b13-b0d0-f2308e16b284" providerId="ADAL" clId="{801F4EEE-4940-4531-A465-DD9FA01C0946}" dt="2023-01-25T13:12:43.405" v="326" actId="478"/>
          <ac:spMkLst>
            <pc:docMk/>
            <pc:sldMk cId="1837821669" sldId="383"/>
            <ac:spMk id="44" creationId="{2A838403-508D-C795-789A-62468A15D08B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45" creationId="{6AF2FF01-2CCE-0AFA-53ED-3A2156F87501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46" creationId="{6D832C22-A1D4-F7D4-0857-E74851A39A75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47" creationId="{2F553C5F-1CF7-ABD6-8A57-CD72A843E457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48" creationId="{41761807-CAF9-2B0E-A86D-3EC250E6A421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49" creationId="{5EFE4924-3BD3-24D6-D82F-D19F2DB3066F}"/>
          </ac:spMkLst>
        </pc:spChg>
        <pc:spChg chg="del mod">
          <ac:chgData name="Glen Jones" userId="e846aaca-4b24-4b13-b0d0-f2308e16b284" providerId="ADAL" clId="{801F4EEE-4940-4531-A465-DD9FA01C0946}" dt="2023-01-25T13:12:49.856" v="329" actId="478"/>
          <ac:spMkLst>
            <pc:docMk/>
            <pc:sldMk cId="1837821669" sldId="383"/>
            <ac:spMk id="50" creationId="{7EEBE1CA-ECFB-EBAD-5860-8D30BC122FB4}"/>
          </ac:spMkLst>
        </pc:spChg>
        <pc:spChg chg="del">
          <ac:chgData name="Glen Jones" userId="e846aaca-4b24-4b13-b0d0-f2308e16b284" providerId="ADAL" clId="{801F4EEE-4940-4531-A465-DD9FA01C0946}" dt="2023-01-25T13:12:48.240" v="328" actId="478"/>
          <ac:spMkLst>
            <pc:docMk/>
            <pc:sldMk cId="1837821669" sldId="383"/>
            <ac:spMk id="51" creationId="{00E20E9E-D8E9-249F-1BA7-5CDBB15C3C6B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52" creationId="{B63D25B7-684D-F6B5-D37B-AE585238B96F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53" creationId="{A7FB6699-DA67-5A90-2AB0-73028392F5EC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54" creationId="{50EE5B8B-9D86-FC21-4BD5-5F9C5EABD679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55" creationId="{26ECAB8B-61CC-ABD9-3694-F8318DB2FCAE}"/>
          </ac:spMkLst>
        </pc:spChg>
        <pc:spChg chg="del mod">
          <ac:chgData name="Glen Jones" userId="e846aaca-4b24-4b13-b0d0-f2308e16b284" providerId="ADAL" clId="{801F4EEE-4940-4531-A465-DD9FA01C0946}" dt="2023-01-25T13:53:45.902" v="1634" actId="478"/>
          <ac:spMkLst>
            <pc:docMk/>
            <pc:sldMk cId="1837821669" sldId="383"/>
            <ac:spMk id="56" creationId="{866F0DB8-6B51-BD1C-D1B8-917880AD2086}"/>
          </ac:spMkLst>
        </pc:spChg>
        <pc:spChg chg="add del">
          <ac:chgData name="Glen Jones" userId="e846aaca-4b24-4b13-b0d0-f2308e16b284" providerId="ADAL" clId="{801F4EEE-4940-4531-A465-DD9FA01C0946}" dt="2023-01-25T13:24:04.633" v="733" actId="478"/>
          <ac:spMkLst>
            <pc:docMk/>
            <pc:sldMk cId="1837821669" sldId="383"/>
            <ac:spMk id="57" creationId="{9F06B076-5947-EA41-8509-770FBD1EAB12}"/>
          </ac:spMkLst>
        </pc:spChg>
        <pc:spChg chg="add del">
          <ac:chgData name="Glen Jones" userId="e846aaca-4b24-4b13-b0d0-f2308e16b284" providerId="ADAL" clId="{801F4EEE-4940-4531-A465-DD9FA01C0946}" dt="2023-01-25T13:24:02.982" v="732" actId="478"/>
          <ac:spMkLst>
            <pc:docMk/>
            <pc:sldMk cId="1837821669" sldId="383"/>
            <ac:spMk id="58" creationId="{89890923-BF56-27CF-D5C6-7F42838F180E}"/>
          </ac:spMkLst>
        </pc:spChg>
      </pc:sldChg>
      <pc:sldChg chg="modSp mod">
        <pc:chgData name="Glen Jones" userId="e846aaca-4b24-4b13-b0d0-f2308e16b284" providerId="ADAL" clId="{801F4EEE-4940-4531-A465-DD9FA01C0946}" dt="2023-01-25T13:41:47.461" v="1413" actId="20577"/>
        <pc:sldMkLst>
          <pc:docMk/>
          <pc:sldMk cId="2839919749" sldId="392"/>
        </pc:sldMkLst>
        <pc:graphicFrameChg chg="modGraphic">
          <ac:chgData name="Glen Jones" userId="e846aaca-4b24-4b13-b0d0-f2308e16b284" providerId="ADAL" clId="{801F4EEE-4940-4531-A465-DD9FA01C0946}" dt="2023-01-25T13:41:47.461" v="1413" actId="20577"/>
          <ac:graphicFrameMkLst>
            <pc:docMk/>
            <pc:sldMk cId="2839919749" sldId="392"/>
            <ac:graphicFrameMk id="7" creationId="{F27B061C-BBB5-7253-90D7-E79123DB55D3}"/>
          </ac:graphicFrameMkLst>
        </pc:graphicFrameChg>
      </pc:sldChg>
      <pc:sldChg chg="modSp mod">
        <pc:chgData name="Glen Jones" userId="e846aaca-4b24-4b13-b0d0-f2308e16b284" providerId="ADAL" clId="{801F4EEE-4940-4531-A465-DD9FA01C0946}" dt="2023-01-25T13:46:54.435" v="1510" actId="5793"/>
        <pc:sldMkLst>
          <pc:docMk/>
          <pc:sldMk cId="2047667384" sldId="394"/>
        </pc:sldMkLst>
        <pc:spChg chg="mod">
          <ac:chgData name="Glen Jones" userId="e846aaca-4b24-4b13-b0d0-f2308e16b284" providerId="ADAL" clId="{801F4EEE-4940-4531-A465-DD9FA01C0946}" dt="2023-01-25T12:08:30.458" v="90" actId="6549"/>
          <ac:spMkLst>
            <pc:docMk/>
            <pc:sldMk cId="2047667384" sldId="394"/>
            <ac:spMk id="6" creationId="{F9BAFB63-89A0-1CE2-BC09-42A58A322E55}"/>
          </ac:spMkLst>
        </pc:spChg>
        <pc:spChg chg="mod">
          <ac:chgData name="Glen Jones" userId="e846aaca-4b24-4b13-b0d0-f2308e16b284" providerId="ADAL" clId="{801F4EEE-4940-4531-A465-DD9FA01C0946}" dt="2023-01-25T13:46:54.435" v="1510" actId="5793"/>
          <ac:spMkLst>
            <pc:docMk/>
            <pc:sldMk cId="2047667384" sldId="394"/>
            <ac:spMk id="19" creationId="{90C2A336-D69F-7AE1-6D0F-563930E884BA}"/>
          </ac:spMkLst>
        </pc:spChg>
      </pc:sldChg>
      <pc:sldChg chg="modSp mod">
        <pc:chgData name="Glen Jones" userId="e846aaca-4b24-4b13-b0d0-f2308e16b284" providerId="ADAL" clId="{801F4EEE-4940-4531-A465-DD9FA01C0946}" dt="2023-01-25T12:07:58.641" v="55" actId="20577"/>
        <pc:sldMkLst>
          <pc:docMk/>
          <pc:sldMk cId="2616827938" sldId="395"/>
        </pc:sldMkLst>
        <pc:spChg chg="mod">
          <ac:chgData name="Glen Jones" userId="e846aaca-4b24-4b13-b0d0-f2308e16b284" providerId="ADAL" clId="{801F4EEE-4940-4531-A465-DD9FA01C0946}" dt="2023-01-25T12:07:58.641" v="55" actId="20577"/>
          <ac:spMkLst>
            <pc:docMk/>
            <pc:sldMk cId="2616827938" sldId="395"/>
            <ac:spMk id="2" creationId="{8B1041F4-4BF3-1C4D-2F2C-9D66D0CAF14C}"/>
          </ac:spMkLst>
        </pc:spChg>
        <pc:spChg chg="mod">
          <ac:chgData name="Glen Jones" userId="e846aaca-4b24-4b13-b0d0-f2308e16b284" providerId="ADAL" clId="{801F4EEE-4940-4531-A465-DD9FA01C0946}" dt="2023-01-25T12:07:30.515" v="15" actId="20577"/>
          <ac:spMkLst>
            <pc:docMk/>
            <pc:sldMk cId="2616827938" sldId="395"/>
            <ac:spMk id="6" creationId="{F9BAFB63-89A0-1CE2-BC09-42A58A322E55}"/>
          </ac:spMkLst>
        </pc:spChg>
        <pc:spChg chg="mod">
          <ac:chgData name="Glen Jones" userId="e846aaca-4b24-4b13-b0d0-f2308e16b284" providerId="ADAL" clId="{801F4EEE-4940-4531-A465-DD9FA01C0946}" dt="2023-01-25T12:07:54.101" v="47" actId="6549"/>
          <ac:spMkLst>
            <pc:docMk/>
            <pc:sldMk cId="2616827938" sldId="395"/>
            <ac:spMk id="7" creationId="{EBD17445-2CE7-D049-5829-AF7A94414BDF}"/>
          </ac:spMkLst>
        </pc:spChg>
      </pc:sldChg>
      <pc:sldChg chg="modSp modAnim">
        <pc:chgData name="Glen Jones" userId="e846aaca-4b24-4b13-b0d0-f2308e16b284" providerId="ADAL" clId="{801F4EEE-4940-4531-A465-DD9FA01C0946}" dt="2023-01-25T13:14:33.633" v="401" actId="20577"/>
        <pc:sldMkLst>
          <pc:docMk/>
          <pc:sldMk cId="4212701452" sldId="396"/>
        </pc:sldMkLst>
        <pc:spChg chg="mod">
          <ac:chgData name="Glen Jones" userId="e846aaca-4b24-4b13-b0d0-f2308e16b284" providerId="ADAL" clId="{801F4EEE-4940-4531-A465-DD9FA01C0946}" dt="2023-01-25T13:14:33.633" v="401" actId="20577"/>
          <ac:spMkLst>
            <pc:docMk/>
            <pc:sldMk cId="4212701452" sldId="396"/>
            <ac:spMk id="7" creationId="{EBD17445-2CE7-D049-5829-AF7A94414BDF}"/>
          </ac:spMkLst>
        </pc:spChg>
      </pc:sldChg>
      <pc:sldChg chg="modSp mod">
        <pc:chgData name="Glen Jones" userId="e846aaca-4b24-4b13-b0d0-f2308e16b284" providerId="ADAL" clId="{801F4EEE-4940-4531-A465-DD9FA01C0946}" dt="2023-01-25T13:14:46.023" v="405" actId="20577"/>
        <pc:sldMkLst>
          <pc:docMk/>
          <pc:sldMk cId="1276034308" sldId="399"/>
        </pc:sldMkLst>
        <pc:spChg chg="mod">
          <ac:chgData name="Glen Jones" userId="e846aaca-4b24-4b13-b0d0-f2308e16b284" providerId="ADAL" clId="{801F4EEE-4940-4531-A465-DD9FA01C0946}" dt="2023-01-25T13:14:46.023" v="405" actId="20577"/>
          <ac:spMkLst>
            <pc:docMk/>
            <pc:sldMk cId="1276034308" sldId="399"/>
            <ac:spMk id="7" creationId="{EBD17445-2CE7-D049-5829-AF7A94414BDF}"/>
          </ac:spMkLst>
        </pc:spChg>
      </pc:sldChg>
      <pc:sldChg chg="del">
        <pc:chgData name="Glen Jones" userId="e846aaca-4b24-4b13-b0d0-f2308e16b284" providerId="ADAL" clId="{801F4EEE-4940-4531-A465-DD9FA01C0946}" dt="2023-01-25T13:37:57.842" v="1286" actId="47"/>
        <pc:sldMkLst>
          <pc:docMk/>
          <pc:sldMk cId="1219767237" sldId="400"/>
        </pc:sldMkLst>
      </pc:sldChg>
      <pc:sldChg chg="addSp delSp modSp mod delAnim modAnim">
        <pc:chgData name="Glen Jones" userId="e846aaca-4b24-4b13-b0d0-f2308e16b284" providerId="ADAL" clId="{801F4EEE-4940-4531-A465-DD9FA01C0946}" dt="2023-01-25T13:59:39.669" v="1685" actId="20577"/>
        <pc:sldMkLst>
          <pc:docMk/>
          <pc:sldMk cId="2483489142" sldId="401"/>
        </pc:sldMkLst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2" creationId="{21EF7562-A376-60EE-AC9F-A9FB819F8038}"/>
          </ac:spMkLst>
        </pc:spChg>
        <pc:spChg chg="add mod">
          <ac:chgData name="Glen Jones" userId="e846aaca-4b24-4b13-b0d0-f2308e16b284" providerId="ADAL" clId="{801F4EEE-4940-4531-A465-DD9FA01C0946}" dt="2023-01-25T13:59:29.721" v="1679" actId="20577"/>
          <ac:spMkLst>
            <pc:docMk/>
            <pc:sldMk cId="2483489142" sldId="401"/>
            <ac:spMk id="3" creationId="{55718F35-958E-D72A-66B7-E82AFE1BE9E0}"/>
          </ac:spMkLst>
        </pc:spChg>
        <pc:spChg chg="add mod">
          <ac:chgData name="Glen Jones" userId="e846aaca-4b24-4b13-b0d0-f2308e16b284" providerId="ADAL" clId="{801F4EEE-4940-4531-A465-DD9FA01C0946}" dt="2023-01-25T13:59:39.669" v="1685" actId="20577"/>
          <ac:spMkLst>
            <pc:docMk/>
            <pc:sldMk cId="2483489142" sldId="401"/>
            <ac:spMk id="4" creationId="{456EFB45-17E1-A850-72CE-B117E670D49A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5" creationId="{A4C6B572-F7DF-2AAA-8B06-5095802A39A6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6" creationId="{D9527048-CB1A-DC40-6A83-178089DF77EC}"/>
          </ac:spMkLst>
        </pc:spChg>
        <pc:spChg chg="mod">
          <ac:chgData name="Glen Jones" userId="e846aaca-4b24-4b13-b0d0-f2308e16b284" providerId="ADAL" clId="{801F4EEE-4940-4531-A465-DD9FA01C0946}" dt="2023-01-25T13:17:53.313" v="440" actId="27636"/>
          <ac:spMkLst>
            <pc:docMk/>
            <pc:sldMk cId="2483489142" sldId="401"/>
            <ac:spMk id="7" creationId="{7422A498-F483-A2DE-169C-1457C602529D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8" creationId="{5AA2A66D-1EC8-4359-F064-77E89052990B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10" creationId="{CC6EA5AA-6559-4BF9-1B5B-4971DEB7EEBA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11" creationId="{69A21A28-7B3E-7E4F-8D6C-8187B3D791CF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13" creationId="{323C8CF1-FBC0-E7E0-63EA-FF02533AA348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17" creationId="{9C09246E-BC04-B61F-09E8-BD1B9F74CBDB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32" creationId="{45293E40-8919-7692-5DBA-FDF427E397B5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33" creationId="{0452D58F-C037-C403-7F9D-76FC0DC3F050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34" creationId="{3E4E338A-ECF7-9153-B3F5-FD43652D1F5D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35" creationId="{878C6D5A-AA97-A0B7-E763-3784057E1605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36" creationId="{5567DD2B-294A-0E99-A91C-70990FC0F99F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37" creationId="{09958C17-CED8-1D03-D44D-62492E313AEF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38" creationId="{02A57092-FE2F-6D47-39BA-DAAD0882D810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39" creationId="{F9F6FF4B-A4F0-60F1-86C2-002DB31322A9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40" creationId="{60773B86-AFA0-9F23-F2EF-4ADB39E72956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41" creationId="{99FC0787-C644-4CA2-C0BD-EFE30320A2A3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42" creationId="{0359C4D7-6E86-2AF0-203F-69DEF1064C19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43" creationId="{C6E95E9A-7563-AB14-24FF-D1A1338D8621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44" creationId="{2A838403-508D-C795-789A-62468A15D08B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45" creationId="{6AF2FF01-2CCE-0AFA-53ED-3A2156F87501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46" creationId="{6D832C22-A1D4-F7D4-0857-E74851A39A75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47" creationId="{2F553C5F-1CF7-ABD6-8A57-CD72A843E457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48" creationId="{41761807-CAF9-2B0E-A86D-3EC250E6A421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49" creationId="{5EFE4924-3BD3-24D6-D82F-D19F2DB3066F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50" creationId="{7EEBE1CA-ECFB-EBAD-5860-8D30BC122FB4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51" creationId="{00E20E9E-D8E9-249F-1BA7-5CDBB15C3C6B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52" creationId="{B63D25B7-684D-F6B5-D37B-AE585238B96F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53" creationId="{A7FB6699-DA67-5A90-2AB0-73028392F5EC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54" creationId="{50EE5B8B-9D86-FC21-4BD5-5F9C5EABD679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55" creationId="{26ECAB8B-61CC-ABD9-3694-F8318DB2FCAE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56" creationId="{866F0DB8-6B51-BD1C-D1B8-917880AD2086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57" creationId="{9F06B076-5947-EA41-8509-770FBD1EAB12}"/>
          </ac:spMkLst>
        </pc:spChg>
        <pc:spChg chg="del">
          <ac:chgData name="Glen Jones" userId="e846aaca-4b24-4b13-b0d0-f2308e16b284" providerId="ADAL" clId="{801F4EEE-4940-4531-A465-DD9FA01C0946}" dt="2023-01-25T13:19:00.687" v="444" actId="478"/>
          <ac:spMkLst>
            <pc:docMk/>
            <pc:sldMk cId="2483489142" sldId="401"/>
            <ac:spMk id="58" creationId="{89890923-BF56-27CF-D5C6-7F42838F180E}"/>
          </ac:spMkLst>
        </pc:spChg>
      </pc:sldChg>
      <pc:sldChg chg="modSp del mod ord">
        <pc:chgData name="Glen Jones" userId="e846aaca-4b24-4b13-b0d0-f2308e16b284" providerId="ADAL" clId="{801F4EEE-4940-4531-A465-DD9FA01C0946}" dt="2023-01-25T13:37:57.842" v="1286" actId="47"/>
        <pc:sldMkLst>
          <pc:docMk/>
          <pc:sldMk cId="2403126820" sldId="402"/>
        </pc:sldMkLst>
        <pc:spChg chg="mod">
          <ac:chgData name="Glen Jones" userId="e846aaca-4b24-4b13-b0d0-f2308e16b284" providerId="ADAL" clId="{801F4EEE-4940-4531-A465-DD9FA01C0946}" dt="2023-01-25T13:25:15.332" v="787" actId="20577"/>
          <ac:spMkLst>
            <pc:docMk/>
            <pc:sldMk cId="2403126820" sldId="402"/>
            <ac:spMk id="2" creationId="{21EF7562-A376-60EE-AC9F-A9FB819F8038}"/>
          </ac:spMkLst>
        </pc:spChg>
        <pc:spChg chg="mod">
          <ac:chgData name="Glen Jones" userId="e846aaca-4b24-4b13-b0d0-f2308e16b284" providerId="ADAL" clId="{801F4EEE-4940-4531-A465-DD9FA01C0946}" dt="2023-01-25T13:25:53.201" v="833" actId="20577"/>
          <ac:spMkLst>
            <pc:docMk/>
            <pc:sldMk cId="2403126820" sldId="402"/>
            <ac:spMk id="6" creationId="{6BE130C5-A4E2-5AA4-D22D-D3B7073D2D05}"/>
          </ac:spMkLst>
        </pc:spChg>
        <pc:spChg chg="mod">
          <ac:chgData name="Glen Jones" userId="e846aaca-4b24-4b13-b0d0-f2308e16b284" providerId="ADAL" clId="{801F4EEE-4940-4531-A465-DD9FA01C0946}" dt="2023-01-25T13:25:18.511" v="792" actId="20577"/>
          <ac:spMkLst>
            <pc:docMk/>
            <pc:sldMk cId="2403126820" sldId="402"/>
            <ac:spMk id="13" creationId="{323C8CF1-FBC0-E7E0-63EA-FF02533AA348}"/>
          </ac:spMkLst>
        </pc:spChg>
        <pc:spChg chg="mod">
          <ac:chgData name="Glen Jones" userId="e846aaca-4b24-4b13-b0d0-f2308e16b284" providerId="ADAL" clId="{801F4EEE-4940-4531-A465-DD9FA01C0946}" dt="2023-01-25T13:25:39.204" v="831" actId="207"/>
          <ac:spMkLst>
            <pc:docMk/>
            <pc:sldMk cId="2403126820" sldId="402"/>
            <ac:spMk id="19" creationId="{E76FD970-366A-6DCC-408A-7ED5809AE484}"/>
          </ac:spMkLst>
        </pc:spChg>
        <pc:spChg chg="mod">
          <ac:chgData name="Glen Jones" userId="e846aaca-4b24-4b13-b0d0-f2308e16b284" providerId="ADAL" clId="{801F4EEE-4940-4531-A465-DD9FA01C0946}" dt="2023-01-25T13:24:54.196" v="771" actId="20577"/>
          <ac:spMkLst>
            <pc:docMk/>
            <pc:sldMk cId="2403126820" sldId="402"/>
            <ac:spMk id="20" creationId="{4E054E83-9635-60D2-8F6C-092027DB19C5}"/>
          </ac:spMkLst>
        </pc:spChg>
        <pc:spChg chg="mod">
          <ac:chgData name="Glen Jones" userId="e846aaca-4b24-4b13-b0d0-f2308e16b284" providerId="ADAL" clId="{801F4EEE-4940-4531-A465-DD9FA01C0946}" dt="2023-01-25T13:24:57.512" v="775" actId="20577"/>
          <ac:spMkLst>
            <pc:docMk/>
            <pc:sldMk cId="2403126820" sldId="402"/>
            <ac:spMk id="22" creationId="{F05EA83B-F208-BC7E-813F-0AAD2C871BF5}"/>
          </ac:spMkLst>
        </pc:spChg>
      </pc:sldChg>
      <pc:sldChg chg="del">
        <pc:chgData name="Glen Jones" userId="e846aaca-4b24-4b13-b0d0-f2308e16b284" providerId="ADAL" clId="{801F4EEE-4940-4531-A465-DD9FA01C0946}" dt="2023-01-25T13:37:57.842" v="1286" actId="47"/>
        <pc:sldMkLst>
          <pc:docMk/>
          <pc:sldMk cId="72164488" sldId="403"/>
        </pc:sldMkLst>
      </pc:sldChg>
      <pc:sldChg chg="addSp delSp modSp add del mod modAnim">
        <pc:chgData name="Glen Jones" userId="e846aaca-4b24-4b13-b0d0-f2308e16b284" providerId="ADAL" clId="{801F4EEE-4940-4531-A465-DD9FA01C0946}" dt="2023-01-25T13:52:41.682" v="1625" actId="47"/>
        <pc:sldMkLst>
          <pc:docMk/>
          <pc:sldMk cId="3739356947" sldId="404"/>
        </pc:sldMkLst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2" creationId="{21EF7562-A376-60EE-AC9F-A9FB819F8038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3" creationId="{B5B167E3-044A-4B86-8397-296D9173D1EF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4" creationId="{37652697-1B34-9926-C6DE-51DD2838F10D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5" creationId="{A4C6B572-F7DF-2AAA-8B06-5095802A39A6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6" creationId="{D9527048-CB1A-DC40-6A83-178089DF77EC}"/>
          </ac:spMkLst>
        </pc:spChg>
        <pc:spChg chg="mod">
          <ac:chgData name="Glen Jones" userId="e846aaca-4b24-4b13-b0d0-f2308e16b284" providerId="ADAL" clId="{801F4EEE-4940-4531-A465-DD9FA01C0946}" dt="2023-01-25T13:48:54.798" v="1513" actId="207"/>
          <ac:spMkLst>
            <pc:docMk/>
            <pc:sldMk cId="3739356947" sldId="404"/>
            <ac:spMk id="7" creationId="{7422A498-F483-A2DE-169C-1457C602529D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8" creationId="{5AA2A66D-1EC8-4359-F064-77E89052990B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9" creationId="{6E221253-682B-4158-FB46-13AFDCB61723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10" creationId="{CC6EA5AA-6559-4BF9-1B5B-4971DEB7EEBA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11" creationId="{69A21A28-7B3E-7E4F-8D6C-8187B3D791CF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12" creationId="{E1F5B7EE-A033-0180-9766-A2017F9CCD77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13" creationId="{323C8CF1-FBC0-E7E0-63EA-FF02533AA348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14" creationId="{108E9DA3-4A45-3306-E676-144DA1B8E991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15" creationId="{98B20DA5-A793-A633-AF07-CE5373CBD4D4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16" creationId="{C056ACCD-EE48-03CF-D735-FC0E7D5C16B3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17" creationId="{9C09246E-BC04-B61F-09E8-BD1B9F74CBDB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18" creationId="{1CBA6043-DCD1-709C-0884-623389217471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20" creationId="{7C0D4C67-7DD5-A096-7EC6-13D49CDBF7D1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21" creationId="{021C3ABC-A9CA-AEE3-BCB2-B441126121D1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22" creationId="{91A9BB37-5A88-883B-E674-65C71138A606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23" creationId="{B070B0D9-22C6-A994-6607-D2B049F8E799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24" creationId="{F8A65FC4-4EE9-1D54-FB35-D6991B28CAF1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25" creationId="{2EFAB9DD-17E5-FDD3-A3B5-281A16C3006A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26" creationId="{86ED6C05-D42A-134D-E001-2A6D0E59D004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27" creationId="{063330CF-17BB-B154-26A1-C5561ACB8F85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28" creationId="{A34778B7-6829-4868-9F2B-8A0476BACA38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29" creationId="{5FE0761F-A773-9A2F-6401-6CC25ED3CA1A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30" creationId="{33867FE1-D6C4-7053-0E15-30AC8139F61C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31" creationId="{B989EFF5-EED8-BC2D-2CC9-C0842756E76B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32" creationId="{45293E40-8919-7692-5DBA-FDF427E397B5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33" creationId="{0452D58F-C037-C403-7F9D-76FC0DC3F050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34" creationId="{3E4E338A-ECF7-9153-B3F5-FD43652D1F5D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35" creationId="{878C6D5A-AA97-A0B7-E763-3784057E1605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36" creationId="{5567DD2B-294A-0E99-A91C-70990FC0F99F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37" creationId="{09958C17-CED8-1D03-D44D-62492E313AEF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38" creationId="{02A57092-FE2F-6D47-39BA-DAAD0882D810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39" creationId="{F9F6FF4B-A4F0-60F1-86C2-002DB31322A9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40" creationId="{60773B86-AFA0-9F23-F2EF-4ADB39E72956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41" creationId="{99FC0787-C644-4CA2-C0BD-EFE30320A2A3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42" creationId="{0359C4D7-6E86-2AF0-203F-69DEF1064C19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43" creationId="{C6E95E9A-7563-AB14-24FF-D1A1338D8621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44" creationId="{2A838403-508D-C795-789A-62468A15D08B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45" creationId="{6AF2FF01-2CCE-0AFA-53ED-3A2156F87501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46" creationId="{6D832C22-A1D4-F7D4-0857-E74851A39A75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47" creationId="{2F553C5F-1CF7-ABD6-8A57-CD72A843E457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48" creationId="{41761807-CAF9-2B0E-A86D-3EC250E6A421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49" creationId="{5EFE4924-3BD3-24D6-D82F-D19F2DB3066F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50" creationId="{7EEBE1CA-ECFB-EBAD-5860-8D30BC122FB4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51" creationId="{00E20E9E-D8E9-249F-1BA7-5CDBB15C3C6B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52" creationId="{B63D25B7-684D-F6B5-D37B-AE585238B96F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53" creationId="{A7FB6699-DA67-5A90-2AB0-73028392F5EC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54" creationId="{50EE5B8B-9D86-FC21-4BD5-5F9C5EABD679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55" creationId="{26ECAB8B-61CC-ABD9-3694-F8318DB2FCAE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56" creationId="{866F0DB8-6B51-BD1C-D1B8-917880AD2086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57" creationId="{9F06B076-5947-EA41-8509-770FBD1EAB12}"/>
          </ac:spMkLst>
        </pc:spChg>
        <pc:spChg chg="mod">
          <ac:chgData name="Glen Jones" userId="e846aaca-4b24-4b13-b0d0-f2308e16b284" providerId="ADAL" clId="{801F4EEE-4940-4531-A465-DD9FA01C0946}" dt="2023-01-25T13:50:00.078" v="1514" actId="1076"/>
          <ac:spMkLst>
            <pc:docMk/>
            <pc:sldMk cId="3739356947" sldId="404"/>
            <ac:spMk id="58" creationId="{89890923-BF56-27CF-D5C6-7F42838F180E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59" creationId="{6BCCA23D-E74C-8609-E842-3720EBEA955B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60" creationId="{DF7375C2-02C0-AADF-6652-0D73F3B88CE4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61" creationId="{B6799DE2-3AF2-3F46-E4E2-23E2A72CD7E2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62" creationId="{3532AED2-4600-E984-A277-E5FFC29F6882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63" creationId="{732DC41E-6BF3-5F04-D990-ABF3274684FB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64" creationId="{F01288F3-47F0-7AF0-5444-8443CD352CF2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65" creationId="{E062BD95-6C71-52B8-99DF-B0F14A6B3FBD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66" creationId="{D9B4C197-729A-4F37-8DD2-004D9E832136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67" creationId="{B1F3490C-A2A8-EE38-BE61-2BFF4FCA2478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68" creationId="{A7042D5C-46E2-3CE1-6883-1E0FF423B450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69" creationId="{51AC3BB3-39CF-0496-AA1B-1B5734E0B4D5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70" creationId="{FD9EBECF-0FC9-ED7C-C508-05B587181F37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71" creationId="{146A1395-BFA0-A666-AFD8-793A331839BC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72" creationId="{3E322A7F-0EB0-49DA-E163-CDEB25AC7A5C}"/>
          </ac:spMkLst>
        </pc:spChg>
        <pc:spChg chg="add del mod">
          <ac:chgData name="Glen Jones" userId="e846aaca-4b24-4b13-b0d0-f2308e16b284" providerId="ADAL" clId="{801F4EEE-4940-4531-A465-DD9FA01C0946}" dt="2023-01-25T13:50:04.569" v="1516"/>
          <ac:spMkLst>
            <pc:docMk/>
            <pc:sldMk cId="3739356947" sldId="404"/>
            <ac:spMk id="73" creationId="{640CD83D-E12A-4487-C4BE-9690116B90AB}"/>
          </ac:spMkLst>
        </pc:spChg>
        <pc:spChg chg="add mod">
          <ac:chgData name="Glen Jones" userId="e846aaca-4b24-4b13-b0d0-f2308e16b284" providerId="ADAL" clId="{801F4EEE-4940-4531-A465-DD9FA01C0946}" dt="2023-01-25T13:50:33.543" v="1584" actId="27636"/>
          <ac:spMkLst>
            <pc:docMk/>
            <pc:sldMk cId="3739356947" sldId="404"/>
            <ac:spMk id="74" creationId="{AF96C34C-B0C8-C318-09B9-51E41866768A}"/>
          </ac:spMkLst>
        </pc:spChg>
      </pc:sldChg>
      <pc:sldChg chg="addSp delSp modSp add mod delAnim modAnim">
        <pc:chgData name="Glen Jones" userId="e846aaca-4b24-4b13-b0d0-f2308e16b284" providerId="ADAL" clId="{801F4EEE-4940-4531-A465-DD9FA01C0946}" dt="2023-01-25T13:31:46.567" v="1113" actId="20577"/>
        <pc:sldMkLst>
          <pc:docMk/>
          <pc:sldMk cId="167733421" sldId="405"/>
        </pc:sldMkLst>
        <pc:spChg chg="mod">
          <ac:chgData name="Glen Jones" userId="e846aaca-4b24-4b13-b0d0-f2308e16b284" providerId="ADAL" clId="{801F4EEE-4940-4531-A465-DD9FA01C0946}" dt="2023-01-25T13:26:48.145" v="907" actId="1036"/>
          <ac:spMkLst>
            <pc:docMk/>
            <pc:sldMk cId="167733421" sldId="405"/>
            <ac:spMk id="2" creationId="{21EF7562-A376-60EE-AC9F-A9FB819F8038}"/>
          </ac:spMkLst>
        </pc:spChg>
        <pc:spChg chg="add mod">
          <ac:chgData name="Glen Jones" userId="e846aaca-4b24-4b13-b0d0-f2308e16b284" providerId="ADAL" clId="{801F4EEE-4940-4531-A465-DD9FA01C0946}" dt="2023-01-25T13:31:46.567" v="1113" actId="20577"/>
          <ac:spMkLst>
            <pc:docMk/>
            <pc:sldMk cId="167733421" sldId="405"/>
            <ac:spMk id="3" creationId="{74AD00CB-6957-5D44-99C3-768A164AEBB7}"/>
          </ac:spMkLst>
        </pc:spChg>
        <pc:spChg chg="mod">
          <ac:chgData name="Glen Jones" userId="e846aaca-4b24-4b13-b0d0-f2308e16b284" providerId="ADAL" clId="{801F4EEE-4940-4531-A465-DD9FA01C0946}" dt="2023-01-25T13:26:48.145" v="907" actId="1036"/>
          <ac:spMkLst>
            <pc:docMk/>
            <pc:sldMk cId="167733421" sldId="405"/>
            <ac:spMk id="6" creationId="{6BE130C5-A4E2-5AA4-D22D-D3B7073D2D05}"/>
          </ac:spMkLst>
        </pc:spChg>
        <pc:spChg chg="mod">
          <ac:chgData name="Glen Jones" userId="e846aaca-4b24-4b13-b0d0-f2308e16b284" providerId="ADAL" clId="{801F4EEE-4940-4531-A465-DD9FA01C0946}" dt="2023-01-25T13:26:48.145" v="907" actId="1036"/>
          <ac:spMkLst>
            <pc:docMk/>
            <pc:sldMk cId="167733421" sldId="405"/>
            <ac:spMk id="11" creationId="{69A21A28-7B3E-7E4F-8D6C-8187B3D791CF}"/>
          </ac:spMkLst>
        </pc:spChg>
        <pc:spChg chg="mod">
          <ac:chgData name="Glen Jones" userId="e846aaca-4b24-4b13-b0d0-f2308e16b284" providerId="ADAL" clId="{801F4EEE-4940-4531-A465-DD9FA01C0946}" dt="2023-01-25T13:26:48.145" v="907" actId="1036"/>
          <ac:spMkLst>
            <pc:docMk/>
            <pc:sldMk cId="167733421" sldId="405"/>
            <ac:spMk id="13" creationId="{323C8CF1-FBC0-E7E0-63EA-FF02533AA348}"/>
          </ac:spMkLst>
        </pc:spChg>
        <pc:spChg chg="mod">
          <ac:chgData name="Glen Jones" userId="e846aaca-4b24-4b13-b0d0-f2308e16b284" providerId="ADAL" clId="{801F4EEE-4940-4531-A465-DD9FA01C0946}" dt="2023-01-25T13:26:48.145" v="907" actId="1036"/>
          <ac:spMkLst>
            <pc:docMk/>
            <pc:sldMk cId="167733421" sldId="405"/>
            <ac:spMk id="17" creationId="{BB377CFC-1DDB-418B-BB7B-6369A3457088}"/>
          </ac:spMkLst>
        </pc:spChg>
        <pc:spChg chg="mod">
          <ac:chgData name="Glen Jones" userId="e846aaca-4b24-4b13-b0d0-f2308e16b284" providerId="ADAL" clId="{801F4EEE-4940-4531-A465-DD9FA01C0946}" dt="2023-01-25T13:26:48.145" v="907" actId="1036"/>
          <ac:spMkLst>
            <pc:docMk/>
            <pc:sldMk cId="167733421" sldId="405"/>
            <ac:spMk id="19" creationId="{E76FD970-366A-6DCC-408A-7ED5809AE484}"/>
          </ac:spMkLst>
        </pc:spChg>
        <pc:spChg chg="del">
          <ac:chgData name="Glen Jones" userId="e846aaca-4b24-4b13-b0d0-f2308e16b284" providerId="ADAL" clId="{801F4EEE-4940-4531-A465-DD9FA01C0946}" dt="2023-01-25T13:26:14.569" v="835" actId="478"/>
          <ac:spMkLst>
            <pc:docMk/>
            <pc:sldMk cId="167733421" sldId="405"/>
            <ac:spMk id="20" creationId="{4E054E83-9635-60D2-8F6C-092027DB19C5}"/>
          </ac:spMkLst>
        </pc:spChg>
        <pc:spChg chg="del">
          <ac:chgData name="Glen Jones" userId="e846aaca-4b24-4b13-b0d0-f2308e16b284" providerId="ADAL" clId="{801F4EEE-4940-4531-A465-DD9FA01C0946}" dt="2023-01-25T13:26:14.569" v="835" actId="478"/>
          <ac:spMkLst>
            <pc:docMk/>
            <pc:sldMk cId="167733421" sldId="405"/>
            <ac:spMk id="21" creationId="{D6CDC7E4-BAD8-981B-7F65-02FBD487F2F7}"/>
          </ac:spMkLst>
        </pc:spChg>
        <pc:spChg chg="del">
          <ac:chgData name="Glen Jones" userId="e846aaca-4b24-4b13-b0d0-f2308e16b284" providerId="ADAL" clId="{801F4EEE-4940-4531-A465-DD9FA01C0946}" dt="2023-01-25T13:26:14.569" v="835" actId="478"/>
          <ac:spMkLst>
            <pc:docMk/>
            <pc:sldMk cId="167733421" sldId="405"/>
            <ac:spMk id="22" creationId="{F05EA83B-F208-BC7E-813F-0AAD2C871BF5}"/>
          </ac:spMkLst>
        </pc:spChg>
        <pc:spChg chg="del">
          <ac:chgData name="Glen Jones" userId="e846aaca-4b24-4b13-b0d0-f2308e16b284" providerId="ADAL" clId="{801F4EEE-4940-4531-A465-DD9FA01C0946}" dt="2023-01-25T13:26:14.569" v="835" actId="478"/>
          <ac:spMkLst>
            <pc:docMk/>
            <pc:sldMk cId="167733421" sldId="405"/>
            <ac:spMk id="23" creationId="{F114F779-0B3B-99E7-EE13-A61EF61854FE}"/>
          </ac:spMkLst>
        </pc:spChg>
        <pc:spChg chg="del">
          <ac:chgData name="Glen Jones" userId="e846aaca-4b24-4b13-b0d0-f2308e16b284" providerId="ADAL" clId="{801F4EEE-4940-4531-A465-DD9FA01C0946}" dt="2023-01-25T13:26:14.569" v="835" actId="478"/>
          <ac:spMkLst>
            <pc:docMk/>
            <pc:sldMk cId="167733421" sldId="405"/>
            <ac:spMk id="26" creationId="{D5E07135-0DD2-7715-C653-A3D58B4A0EC5}"/>
          </ac:spMkLst>
        </pc:spChg>
        <pc:spChg chg="del">
          <ac:chgData name="Glen Jones" userId="e846aaca-4b24-4b13-b0d0-f2308e16b284" providerId="ADAL" clId="{801F4EEE-4940-4531-A465-DD9FA01C0946}" dt="2023-01-25T13:26:14.569" v="835" actId="478"/>
          <ac:spMkLst>
            <pc:docMk/>
            <pc:sldMk cId="167733421" sldId="405"/>
            <ac:spMk id="27" creationId="{06867D05-93BC-6466-7FBF-CEF6B6D45B96}"/>
          </ac:spMkLst>
        </pc:spChg>
      </pc:sldChg>
      <pc:sldChg chg="addSp delSp modSp add mod delAnim modAnim">
        <pc:chgData name="Glen Jones" userId="e846aaca-4b24-4b13-b0d0-f2308e16b284" providerId="ADAL" clId="{801F4EEE-4940-4531-A465-DD9FA01C0946}" dt="2023-01-25T13:32:41.474" v="1133" actId="478"/>
        <pc:sldMkLst>
          <pc:docMk/>
          <pc:sldMk cId="728651530" sldId="406"/>
        </pc:sldMkLst>
        <pc:spChg chg="mod">
          <ac:chgData name="Glen Jones" userId="e846aaca-4b24-4b13-b0d0-f2308e16b284" providerId="ADAL" clId="{801F4EEE-4940-4531-A465-DD9FA01C0946}" dt="2023-01-25T13:30:00.824" v="1085" actId="1076"/>
          <ac:spMkLst>
            <pc:docMk/>
            <pc:sldMk cId="728651530" sldId="406"/>
            <ac:spMk id="2" creationId="{21EF7562-A376-60EE-AC9F-A9FB819F8038}"/>
          </ac:spMkLst>
        </pc:spChg>
        <pc:spChg chg="del">
          <ac:chgData name="Glen Jones" userId="e846aaca-4b24-4b13-b0d0-f2308e16b284" providerId="ADAL" clId="{801F4EEE-4940-4531-A465-DD9FA01C0946}" dt="2023-01-25T13:26:59.774" v="909" actId="478"/>
          <ac:spMkLst>
            <pc:docMk/>
            <pc:sldMk cId="728651530" sldId="406"/>
            <ac:spMk id="3" creationId="{74AD00CB-6957-5D44-99C3-768A164AEBB7}"/>
          </ac:spMkLst>
        </pc:spChg>
        <pc:spChg chg="add mod">
          <ac:chgData name="Glen Jones" userId="e846aaca-4b24-4b13-b0d0-f2308e16b284" providerId="ADAL" clId="{801F4EEE-4940-4531-A465-DD9FA01C0946}" dt="2023-01-25T13:30:00.824" v="1085" actId="1076"/>
          <ac:spMkLst>
            <pc:docMk/>
            <pc:sldMk cId="728651530" sldId="406"/>
            <ac:spMk id="4" creationId="{A582E9F4-9832-FB4E-56FF-7236DD76E6CE}"/>
          </ac:spMkLst>
        </pc:spChg>
        <pc:spChg chg="mod">
          <ac:chgData name="Glen Jones" userId="e846aaca-4b24-4b13-b0d0-f2308e16b284" providerId="ADAL" clId="{801F4EEE-4940-4531-A465-DD9FA01C0946}" dt="2023-01-25T13:30:00.824" v="1085" actId="1076"/>
          <ac:spMkLst>
            <pc:docMk/>
            <pc:sldMk cId="728651530" sldId="406"/>
            <ac:spMk id="6" creationId="{6BE130C5-A4E2-5AA4-D22D-D3B7073D2D05}"/>
          </ac:spMkLst>
        </pc:spChg>
        <pc:spChg chg="mod">
          <ac:chgData name="Glen Jones" userId="e846aaca-4b24-4b13-b0d0-f2308e16b284" providerId="ADAL" clId="{801F4EEE-4940-4531-A465-DD9FA01C0946}" dt="2023-01-25T13:31:54.608" v="1114" actId="1076"/>
          <ac:spMkLst>
            <pc:docMk/>
            <pc:sldMk cId="728651530" sldId="406"/>
            <ac:spMk id="7" creationId="{7422A498-F483-A2DE-169C-1457C602529D}"/>
          </ac:spMkLst>
        </pc:spChg>
        <pc:spChg chg="mod">
          <ac:chgData name="Glen Jones" userId="e846aaca-4b24-4b13-b0d0-f2308e16b284" providerId="ADAL" clId="{801F4EEE-4940-4531-A465-DD9FA01C0946}" dt="2023-01-25T13:30:00.824" v="1085" actId="1076"/>
          <ac:spMkLst>
            <pc:docMk/>
            <pc:sldMk cId="728651530" sldId="406"/>
            <ac:spMk id="11" creationId="{69A21A28-7B3E-7E4F-8D6C-8187B3D791CF}"/>
          </ac:spMkLst>
        </pc:spChg>
        <pc:spChg chg="mod">
          <ac:chgData name="Glen Jones" userId="e846aaca-4b24-4b13-b0d0-f2308e16b284" providerId="ADAL" clId="{801F4EEE-4940-4531-A465-DD9FA01C0946}" dt="2023-01-25T13:30:00.824" v="1085" actId="1076"/>
          <ac:spMkLst>
            <pc:docMk/>
            <pc:sldMk cId="728651530" sldId="406"/>
            <ac:spMk id="13" creationId="{323C8CF1-FBC0-E7E0-63EA-FF02533AA348}"/>
          </ac:spMkLst>
        </pc:spChg>
        <pc:spChg chg="add del mod">
          <ac:chgData name="Glen Jones" userId="e846aaca-4b24-4b13-b0d0-f2308e16b284" providerId="ADAL" clId="{801F4EEE-4940-4531-A465-DD9FA01C0946}" dt="2023-01-25T13:32:41.474" v="1133" actId="478"/>
          <ac:spMkLst>
            <pc:docMk/>
            <pc:sldMk cId="728651530" sldId="406"/>
            <ac:spMk id="14" creationId="{893BE2F6-EBE5-F9EA-5ECD-0EAEEDA92BC9}"/>
          </ac:spMkLst>
        </pc:spChg>
        <pc:spChg chg="mod">
          <ac:chgData name="Glen Jones" userId="e846aaca-4b24-4b13-b0d0-f2308e16b284" providerId="ADAL" clId="{801F4EEE-4940-4531-A465-DD9FA01C0946}" dt="2023-01-25T13:30:00.824" v="1085" actId="1076"/>
          <ac:spMkLst>
            <pc:docMk/>
            <pc:sldMk cId="728651530" sldId="406"/>
            <ac:spMk id="17" creationId="{BB377CFC-1DDB-418B-BB7B-6369A3457088}"/>
          </ac:spMkLst>
        </pc:spChg>
        <pc:spChg chg="mod">
          <ac:chgData name="Glen Jones" userId="e846aaca-4b24-4b13-b0d0-f2308e16b284" providerId="ADAL" clId="{801F4EEE-4940-4531-A465-DD9FA01C0946}" dt="2023-01-25T13:30:00.824" v="1085" actId="1076"/>
          <ac:spMkLst>
            <pc:docMk/>
            <pc:sldMk cId="728651530" sldId="406"/>
            <ac:spMk id="19" creationId="{E76FD970-366A-6DCC-408A-7ED5809AE484}"/>
          </ac:spMkLst>
        </pc:spChg>
        <pc:picChg chg="mod">
          <ac:chgData name="Glen Jones" userId="e846aaca-4b24-4b13-b0d0-f2308e16b284" providerId="ADAL" clId="{801F4EEE-4940-4531-A465-DD9FA01C0946}" dt="2023-01-25T13:29:54.367" v="1084" actId="1076"/>
          <ac:picMkLst>
            <pc:docMk/>
            <pc:sldMk cId="728651530" sldId="406"/>
            <ac:picMk id="5" creationId="{BA5D4FA8-9219-0D5D-103F-86E0B5CE102B}"/>
          </ac:picMkLst>
        </pc:picChg>
        <pc:cxnChg chg="add mod">
          <ac:chgData name="Glen Jones" userId="e846aaca-4b24-4b13-b0d0-f2308e16b284" providerId="ADAL" clId="{801F4EEE-4940-4531-A465-DD9FA01C0946}" dt="2023-01-25T13:30:00.824" v="1085" actId="1076"/>
          <ac:cxnSpMkLst>
            <pc:docMk/>
            <pc:sldMk cId="728651530" sldId="406"/>
            <ac:cxnSpMk id="9" creationId="{1B0C5057-DF88-32E0-181B-6DF907C1A2F2}"/>
          </ac:cxnSpMkLst>
        </pc:cxnChg>
        <pc:cxnChg chg="add mod">
          <ac:chgData name="Glen Jones" userId="e846aaca-4b24-4b13-b0d0-f2308e16b284" providerId="ADAL" clId="{801F4EEE-4940-4531-A465-DD9FA01C0946}" dt="2023-01-25T13:30:00.824" v="1085" actId="1076"/>
          <ac:cxnSpMkLst>
            <pc:docMk/>
            <pc:sldMk cId="728651530" sldId="406"/>
            <ac:cxnSpMk id="10" creationId="{3E173841-B515-56CC-182B-1D26820EDB47}"/>
          </ac:cxnSpMkLst>
        </pc:cxnChg>
      </pc:sldChg>
      <pc:sldChg chg="addSp delSp modSp add mod delAnim modAnim">
        <pc:chgData name="Glen Jones" userId="e846aaca-4b24-4b13-b0d0-f2308e16b284" providerId="ADAL" clId="{801F4EEE-4940-4531-A465-DD9FA01C0946}" dt="2023-01-25T13:41:17.286" v="1403" actId="27636"/>
        <pc:sldMkLst>
          <pc:docMk/>
          <pc:sldMk cId="4041880403" sldId="407"/>
        </pc:sldMkLst>
        <pc:spChg chg="del">
          <ac:chgData name="Glen Jones" userId="e846aaca-4b24-4b13-b0d0-f2308e16b284" providerId="ADAL" clId="{801F4EEE-4940-4531-A465-DD9FA01C0946}" dt="2023-01-25T13:32:54.461" v="1136" actId="478"/>
          <ac:spMkLst>
            <pc:docMk/>
            <pc:sldMk cId="4041880403" sldId="407"/>
            <ac:spMk id="2" creationId="{21EF7562-A376-60EE-AC9F-A9FB819F8038}"/>
          </ac:spMkLst>
        </pc:spChg>
        <pc:spChg chg="add mod">
          <ac:chgData name="Glen Jones" userId="e846aaca-4b24-4b13-b0d0-f2308e16b284" providerId="ADAL" clId="{801F4EEE-4940-4531-A465-DD9FA01C0946}" dt="2023-01-25T13:40:46.329" v="1364" actId="14100"/>
          <ac:spMkLst>
            <pc:docMk/>
            <pc:sldMk cId="4041880403" sldId="407"/>
            <ac:spMk id="3" creationId="{EE0469DF-26DF-0648-974B-A83BBA060E42}"/>
          </ac:spMkLst>
        </pc:spChg>
        <pc:spChg chg="del">
          <ac:chgData name="Glen Jones" userId="e846aaca-4b24-4b13-b0d0-f2308e16b284" providerId="ADAL" clId="{801F4EEE-4940-4531-A465-DD9FA01C0946}" dt="2023-01-25T13:32:38.249" v="1132" actId="478"/>
          <ac:spMkLst>
            <pc:docMk/>
            <pc:sldMk cId="4041880403" sldId="407"/>
            <ac:spMk id="4" creationId="{A582E9F4-9832-FB4E-56FF-7236DD76E6CE}"/>
          </ac:spMkLst>
        </pc:spChg>
        <pc:spChg chg="del">
          <ac:chgData name="Glen Jones" userId="e846aaca-4b24-4b13-b0d0-f2308e16b284" providerId="ADAL" clId="{801F4EEE-4940-4531-A465-DD9FA01C0946}" dt="2023-01-25T13:32:59.767" v="1137" actId="478"/>
          <ac:spMkLst>
            <pc:docMk/>
            <pc:sldMk cId="4041880403" sldId="407"/>
            <ac:spMk id="6" creationId="{6BE130C5-A4E2-5AA4-D22D-D3B7073D2D05}"/>
          </ac:spMkLst>
        </pc:spChg>
        <pc:spChg chg="del">
          <ac:chgData name="Glen Jones" userId="e846aaca-4b24-4b13-b0d0-f2308e16b284" providerId="ADAL" clId="{801F4EEE-4940-4531-A465-DD9FA01C0946}" dt="2023-01-25T13:32:35.042" v="1131" actId="478"/>
          <ac:spMkLst>
            <pc:docMk/>
            <pc:sldMk cId="4041880403" sldId="407"/>
            <ac:spMk id="7" creationId="{7422A498-F483-A2DE-169C-1457C602529D}"/>
          </ac:spMkLst>
        </pc:spChg>
        <pc:spChg chg="add mod">
          <ac:chgData name="Glen Jones" userId="e846aaca-4b24-4b13-b0d0-f2308e16b284" providerId="ADAL" clId="{801F4EEE-4940-4531-A465-DD9FA01C0946}" dt="2023-01-25T13:40:51.362" v="1366" actId="14100"/>
          <ac:spMkLst>
            <pc:docMk/>
            <pc:sldMk cId="4041880403" sldId="407"/>
            <ac:spMk id="8" creationId="{26F33565-83D3-6A24-298D-D3FCCC7F3EB5}"/>
          </ac:spMkLst>
        </pc:spChg>
        <pc:spChg chg="del">
          <ac:chgData name="Glen Jones" userId="e846aaca-4b24-4b13-b0d0-f2308e16b284" providerId="ADAL" clId="{801F4EEE-4940-4531-A465-DD9FA01C0946}" dt="2023-01-25T13:32:59.767" v="1137" actId="478"/>
          <ac:spMkLst>
            <pc:docMk/>
            <pc:sldMk cId="4041880403" sldId="407"/>
            <ac:spMk id="11" creationId="{69A21A28-7B3E-7E4F-8D6C-8187B3D791CF}"/>
          </ac:spMkLst>
        </pc:spChg>
        <pc:spChg chg="add mod ord">
          <ac:chgData name="Glen Jones" userId="e846aaca-4b24-4b13-b0d0-f2308e16b284" providerId="ADAL" clId="{801F4EEE-4940-4531-A465-DD9FA01C0946}" dt="2023-01-25T13:40:36.325" v="1361" actId="1076"/>
          <ac:spMkLst>
            <pc:docMk/>
            <pc:sldMk cId="4041880403" sldId="407"/>
            <ac:spMk id="12" creationId="{8620380B-7367-1423-A960-AE66330BF1FA}"/>
          </ac:spMkLst>
        </pc:spChg>
        <pc:spChg chg="mod">
          <ac:chgData name="Glen Jones" userId="e846aaca-4b24-4b13-b0d0-f2308e16b284" providerId="ADAL" clId="{801F4EEE-4940-4531-A465-DD9FA01C0946}" dt="2023-01-25T13:33:03.411" v="1138" actId="1076"/>
          <ac:spMkLst>
            <pc:docMk/>
            <pc:sldMk cId="4041880403" sldId="407"/>
            <ac:spMk id="13" creationId="{323C8CF1-FBC0-E7E0-63EA-FF02533AA348}"/>
          </ac:spMkLst>
        </pc:spChg>
        <pc:spChg chg="mod">
          <ac:chgData name="Glen Jones" userId="e846aaca-4b24-4b13-b0d0-f2308e16b284" providerId="ADAL" clId="{801F4EEE-4940-4531-A465-DD9FA01C0946}" dt="2023-01-25T13:41:17.286" v="1403" actId="27636"/>
          <ac:spMkLst>
            <pc:docMk/>
            <pc:sldMk cId="4041880403" sldId="407"/>
            <ac:spMk id="14" creationId="{893BE2F6-EBE5-F9EA-5ECD-0EAEEDA92BC9}"/>
          </ac:spMkLst>
        </pc:spChg>
        <pc:spChg chg="del">
          <ac:chgData name="Glen Jones" userId="e846aaca-4b24-4b13-b0d0-f2308e16b284" providerId="ADAL" clId="{801F4EEE-4940-4531-A465-DD9FA01C0946}" dt="2023-01-25T13:32:59.767" v="1137" actId="478"/>
          <ac:spMkLst>
            <pc:docMk/>
            <pc:sldMk cId="4041880403" sldId="407"/>
            <ac:spMk id="17" creationId="{BB377CFC-1DDB-418B-BB7B-6369A3457088}"/>
          </ac:spMkLst>
        </pc:spChg>
        <pc:spChg chg="mod">
          <ac:chgData name="Glen Jones" userId="e846aaca-4b24-4b13-b0d0-f2308e16b284" providerId="ADAL" clId="{801F4EEE-4940-4531-A465-DD9FA01C0946}" dt="2023-01-25T13:33:10.225" v="1139" actId="1076"/>
          <ac:spMkLst>
            <pc:docMk/>
            <pc:sldMk cId="4041880403" sldId="407"/>
            <ac:spMk id="19" creationId="{E76FD970-366A-6DCC-408A-7ED5809AE484}"/>
          </ac:spMkLst>
        </pc:spChg>
        <pc:cxnChg chg="del">
          <ac:chgData name="Glen Jones" userId="e846aaca-4b24-4b13-b0d0-f2308e16b284" providerId="ADAL" clId="{801F4EEE-4940-4531-A465-DD9FA01C0946}" dt="2023-01-25T13:32:59.767" v="1137" actId="478"/>
          <ac:cxnSpMkLst>
            <pc:docMk/>
            <pc:sldMk cId="4041880403" sldId="407"/>
            <ac:cxnSpMk id="9" creationId="{1B0C5057-DF88-32E0-181B-6DF907C1A2F2}"/>
          </ac:cxnSpMkLst>
        </pc:cxnChg>
        <pc:cxnChg chg="del">
          <ac:chgData name="Glen Jones" userId="e846aaca-4b24-4b13-b0d0-f2308e16b284" providerId="ADAL" clId="{801F4EEE-4940-4531-A465-DD9FA01C0946}" dt="2023-01-25T13:32:59.767" v="1137" actId="478"/>
          <ac:cxnSpMkLst>
            <pc:docMk/>
            <pc:sldMk cId="4041880403" sldId="407"/>
            <ac:cxnSpMk id="10" creationId="{3E173841-B515-56CC-182B-1D26820EDB47}"/>
          </ac:cxnSpMkLst>
        </pc:cxnChg>
      </pc:sldChg>
      <pc:sldChg chg="delSp modSp add mod delAnim">
        <pc:chgData name="Glen Jones" userId="e846aaca-4b24-4b13-b0d0-f2308e16b284" providerId="ADAL" clId="{801F4EEE-4940-4531-A465-DD9FA01C0946}" dt="2023-01-25T13:43:51.172" v="1507" actId="20577"/>
        <pc:sldMkLst>
          <pc:docMk/>
          <pc:sldMk cId="2603893740" sldId="408"/>
        </pc:sldMkLst>
        <pc:spChg chg="del">
          <ac:chgData name="Glen Jones" userId="e846aaca-4b24-4b13-b0d0-f2308e16b284" providerId="ADAL" clId="{801F4EEE-4940-4531-A465-DD9FA01C0946}" dt="2023-01-25T13:43:31.124" v="1462" actId="478"/>
          <ac:spMkLst>
            <pc:docMk/>
            <pc:sldMk cId="2603893740" sldId="408"/>
            <ac:spMk id="3" creationId="{EE0469DF-26DF-0648-974B-A83BBA060E42}"/>
          </ac:spMkLst>
        </pc:spChg>
        <pc:spChg chg="del">
          <ac:chgData name="Glen Jones" userId="e846aaca-4b24-4b13-b0d0-f2308e16b284" providerId="ADAL" clId="{801F4EEE-4940-4531-A465-DD9FA01C0946}" dt="2023-01-25T13:43:30.471" v="1461" actId="478"/>
          <ac:spMkLst>
            <pc:docMk/>
            <pc:sldMk cId="2603893740" sldId="408"/>
            <ac:spMk id="8" creationId="{26F33565-83D3-6A24-298D-D3FCCC7F3EB5}"/>
          </ac:spMkLst>
        </pc:spChg>
        <pc:spChg chg="del">
          <ac:chgData name="Glen Jones" userId="e846aaca-4b24-4b13-b0d0-f2308e16b284" providerId="ADAL" clId="{801F4EEE-4940-4531-A465-DD9FA01C0946}" dt="2023-01-25T13:43:31.788" v="1463" actId="478"/>
          <ac:spMkLst>
            <pc:docMk/>
            <pc:sldMk cId="2603893740" sldId="408"/>
            <ac:spMk id="12" creationId="{8620380B-7367-1423-A960-AE66330BF1FA}"/>
          </ac:spMkLst>
        </pc:spChg>
        <pc:spChg chg="mod">
          <ac:chgData name="Glen Jones" userId="e846aaca-4b24-4b13-b0d0-f2308e16b284" providerId="ADAL" clId="{801F4EEE-4940-4531-A465-DD9FA01C0946}" dt="2023-01-25T13:43:51.172" v="1507" actId="20577"/>
          <ac:spMkLst>
            <pc:docMk/>
            <pc:sldMk cId="2603893740" sldId="408"/>
            <ac:spMk id="14" creationId="{893BE2F6-EBE5-F9EA-5ECD-0EAEEDA92BC9}"/>
          </ac:spMkLst>
        </pc:spChg>
      </pc:sldChg>
      <pc:sldChg chg="addSp delSp modSp add mod delAnim modAnim">
        <pc:chgData name="Glen Jones" userId="e846aaca-4b24-4b13-b0d0-f2308e16b284" providerId="ADAL" clId="{801F4EEE-4940-4531-A465-DD9FA01C0946}" dt="2023-01-25T13:53:19.893" v="1631" actId="6549"/>
        <pc:sldMkLst>
          <pc:docMk/>
          <pc:sldMk cId="2057623372" sldId="409"/>
        </pc:sldMkLst>
        <pc:spChg chg="mod">
          <ac:chgData name="Glen Jones" userId="e846aaca-4b24-4b13-b0d0-f2308e16b284" providerId="ADAL" clId="{801F4EEE-4940-4531-A465-DD9FA01C0946}" dt="2023-01-25T13:51:36.599" v="1604" actId="1076"/>
          <ac:spMkLst>
            <pc:docMk/>
            <pc:sldMk cId="2057623372" sldId="409"/>
            <ac:spMk id="2" creationId="{21EF7562-A376-60EE-AC9F-A9FB819F8038}"/>
          </ac:spMkLst>
        </pc:spChg>
        <pc:spChg chg="add mod">
          <ac:chgData name="Glen Jones" userId="e846aaca-4b24-4b13-b0d0-f2308e16b284" providerId="ADAL" clId="{801F4EEE-4940-4531-A465-DD9FA01C0946}" dt="2023-01-25T13:53:19.893" v="1631" actId="6549"/>
          <ac:spMkLst>
            <pc:docMk/>
            <pc:sldMk cId="2057623372" sldId="409"/>
            <ac:spMk id="3" creationId="{85018FEB-118B-BF22-6F22-1A39EBDE2CCF}"/>
          </ac:spMkLst>
        </pc:spChg>
        <pc:spChg chg="mod">
          <ac:chgData name="Glen Jones" userId="e846aaca-4b24-4b13-b0d0-f2308e16b284" providerId="ADAL" clId="{801F4EEE-4940-4531-A465-DD9FA01C0946}" dt="2023-01-25T13:51:36.599" v="1604" actId="1076"/>
          <ac:spMkLst>
            <pc:docMk/>
            <pc:sldMk cId="2057623372" sldId="409"/>
            <ac:spMk id="5" creationId="{A4C6B572-F7DF-2AAA-8B06-5095802A39A6}"/>
          </ac:spMkLst>
        </pc:spChg>
        <pc:spChg chg="mod">
          <ac:chgData name="Glen Jones" userId="e846aaca-4b24-4b13-b0d0-f2308e16b284" providerId="ADAL" clId="{801F4EEE-4940-4531-A465-DD9FA01C0946}" dt="2023-01-25T13:51:36.599" v="1604" actId="1076"/>
          <ac:spMkLst>
            <pc:docMk/>
            <pc:sldMk cId="2057623372" sldId="409"/>
            <ac:spMk id="6" creationId="{D9527048-CB1A-DC40-6A83-178089DF77EC}"/>
          </ac:spMkLst>
        </pc:spChg>
        <pc:spChg chg="mod">
          <ac:chgData name="Glen Jones" userId="e846aaca-4b24-4b13-b0d0-f2308e16b284" providerId="ADAL" clId="{801F4EEE-4940-4531-A465-DD9FA01C0946}" dt="2023-01-25T13:51:45.832" v="1606" actId="14100"/>
          <ac:spMkLst>
            <pc:docMk/>
            <pc:sldMk cId="2057623372" sldId="409"/>
            <ac:spMk id="7" creationId="{7422A498-F483-A2DE-169C-1457C602529D}"/>
          </ac:spMkLst>
        </pc:spChg>
        <pc:spChg chg="mod">
          <ac:chgData name="Glen Jones" userId="e846aaca-4b24-4b13-b0d0-f2308e16b284" providerId="ADAL" clId="{801F4EEE-4940-4531-A465-DD9FA01C0946}" dt="2023-01-25T13:51:36.599" v="1604" actId="1076"/>
          <ac:spMkLst>
            <pc:docMk/>
            <pc:sldMk cId="2057623372" sldId="409"/>
            <ac:spMk id="8" creationId="{5AA2A66D-1EC8-4359-F064-77E89052990B}"/>
          </ac:spMkLst>
        </pc:spChg>
        <pc:spChg chg="mod">
          <ac:chgData name="Glen Jones" userId="e846aaca-4b24-4b13-b0d0-f2308e16b284" providerId="ADAL" clId="{801F4EEE-4940-4531-A465-DD9FA01C0946}" dt="2023-01-25T13:51:36.599" v="1604" actId="1076"/>
          <ac:spMkLst>
            <pc:docMk/>
            <pc:sldMk cId="2057623372" sldId="409"/>
            <ac:spMk id="10" creationId="{CC6EA5AA-6559-4BF9-1B5B-4971DEB7EEBA}"/>
          </ac:spMkLst>
        </pc:spChg>
        <pc:spChg chg="mod">
          <ac:chgData name="Glen Jones" userId="e846aaca-4b24-4b13-b0d0-f2308e16b284" providerId="ADAL" clId="{801F4EEE-4940-4531-A465-DD9FA01C0946}" dt="2023-01-25T13:51:40.325" v="1605" actId="1076"/>
          <ac:spMkLst>
            <pc:docMk/>
            <pc:sldMk cId="2057623372" sldId="409"/>
            <ac:spMk id="11" creationId="{69A21A28-7B3E-7E4F-8D6C-8187B3D791CF}"/>
          </ac:spMkLst>
        </pc:spChg>
        <pc:spChg chg="mod">
          <ac:chgData name="Glen Jones" userId="e846aaca-4b24-4b13-b0d0-f2308e16b284" providerId="ADAL" clId="{801F4EEE-4940-4531-A465-DD9FA01C0946}" dt="2023-01-25T13:51:36.599" v="1604" actId="1076"/>
          <ac:spMkLst>
            <pc:docMk/>
            <pc:sldMk cId="2057623372" sldId="409"/>
            <ac:spMk id="13" creationId="{323C8CF1-FBC0-E7E0-63EA-FF02533AA348}"/>
          </ac:spMkLst>
        </pc:spChg>
        <pc:spChg chg="mod">
          <ac:chgData name="Glen Jones" userId="e846aaca-4b24-4b13-b0d0-f2308e16b284" providerId="ADAL" clId="{801F4EEE-4940-4531-A465-DD9FA01C0946}" dt="2023-01-25T13:51:13.743" v="1590" actId="1076"/>
          <ac:spMkLst>
            <pc:docMk/>
            <pc:sldMk cId="2057623372" sldId="409"/>
            <ac:spMk id="17" creationId="{9C09246E-BC04-B61F-09E8-BD1B9F74CBDB}"/>
          </ac:spMkLst>
        </pc:spChg>
        <pc:spChg chg="mod">
          <ac:chgData name="Glen Jones" userId="e846aaca-4b24-4b13-b0d0-f2308e16b284" providerId="ADAL" clId="{801F4EEE-4940-4531-A465-DD9FA01C0946}" dt="2023-01-25T13:51:13.743" v="1590" actId="1076"/>
          <ac:spMkLst>
            <pc:docMk/>
            <pc:sldMk cId="2057623372" sldId="409"/>
            <ac:spMk id="32" creationId="{45293E40-8919-7692-5DBA-FDF427E397B5}"/>
          </ac:spMkLst>
        </pc:spChg>
        <pc:spChg chg="mod">
          <ac:chgData name="Glen Jones" userId="e846aaca-4b24-4b13-b0d0-f2308e16b284" providerId="ADAL" clId="{801F4EEE-4940-4531-A465-DD9FA01C0946}" dt="2023-01-25T13:51:13.743" v="1590" actId="1076"/>
          <ac:spMkLst>
            <pc:docMk/>
            <pc:sldMk cId="2057623372" sldId="409"/>
            <ac:spMk id="33" creationId="{0452D58F-C037-C403-7F9D-76FC0DC3F050}"/>
          </ac:spMkLst>
        </pc:spChg>
        <pc:spChg chg="mod">
          <ac:chgData name="Glen Jones" userId="e846aaca-4b24-4b13-b0d0-f2308e16b284" providerId="ADAL" clId="{801F4EEE-4940-4531-A465-DD9FA01C0946}" dt="2023-01-25T13:51:13.743" v="1590" actId="1076"/>
          <ac:spMkLst>
            <pc:docMk/>
            <pc:sldMk cId="2057623372" sldId="409"/>
            <ac:spMk id="34" creationId="{3E4E338A-ECF7-9153-B3F5-FD43652D1F5D}"/>
          </ac:spMkLst>
        </pc:spChg>
        <pc:spChg chg="mod">
          <ac:chgData name="Glen Jones" userId="e846aaca-4b24-4b13-b0d0-f2308e16b284" providerId="ADAL" clId="{801F4EEE-4940-4531-A465-DD9FA01C0946}" dt="2023-01-25T13:51:13.743" v="1590" actId="1076"/>
          <ac:spMkLst>
            <pc:docMk/>
            <pc:sldMk cId="2057623372" sldId="409"/>
            <ac:spMk id="35" creationId="{878C6D5A-AA97-A0B7-E763-3784057E1605}"/>
          </ac:spMkLst>
        </pc:spChg>
        <pc:spChg chg="mod">
          <ac:chgData name="Glen Jones" userId="e846aaca-4b24-4b13-b0d0-f2308e16b284" providerId="ADAL" clId="{801F4EEE-4940-4531-A465-DD9FA01C0946}" dt="2023-01-25T13:51:13.743" v="1590" actId="1076"/>
          <ac:spMkLst>
            <pc:docMk/>
            <pc:sldMk cId="2057623372" sldId="409"/>
            <ac:spMk id="36" creationId="{5567DD2B-294A-0E99-A91C-70990FC0F99F}"/>
          </ac:spMkLst>
        </pc:spChg>
        <pc:spChg chg="mod">
          <ac:chgData name="Glen Jones" userId="e846aaca-4b24-4b13-b0d0-f2308e16b284" providerId="ADAL" clId="{801F4EEE-4940-4531-A465-DD9FA01C0946}" dt="2023-01-25T13:51:13.743" v="1590" actId="1076"/>
          <ac:spMkLst>
            <pc:docMk/>
            <pc:sldMk cId="2057623372" sldId="409"/>
            <ac:spMk id="37" creationId="{09958C17-CED8-1D03-D44D-62492E313AEF}"/>
          </ac:spMkLst>
        </pc:spChg>
        <pc:spChg chg="del mod">
          <ac:chgData name="Glen Jones" userId="e846aaca-4b24-4b13-b0d0-f2308e16b284" providerId="ADAL" clId="{801F4EEE-4940-4531-A465-DD9FA01C0946}" dt="2023-01-25T13:52:25.734" v="1623" actId="478"/>
          <ac:spMkLst>
            <pc:docMk/>
            <pc:sldMk cId="2057623372" sldId="409"/>
            <ac:spMk id="38" creationId="{02A57092-FE2F-6D47-39BA-DAAD0882D810}"/>
          </ac:spMkLst>
        </pc:spChg>
        <pc:spChg chg="del mod">
          <ac:chgData name="Glen Jones" userId="e846aaca-4b24-4b13-b0d0-f2308e16b284" providerId="ADAL" clId="{801F4EEE-4940-4531-A465-DD9FA01C0946}" dt="2023-01-25T13:52:25.734" v="1623" actId="478"/>
          <ac:spMkLst>
            <pc:docMk/>
            <pc:sldMk cId="2057623372" sldId="409"/>
            <ac:spMk id="39" creationId="{F9F6FF4B-A4F0-60F1-86C2-002DB31322A9}"/>
          </ac:spMkLst>
        </pc:spChg>
        <pc:spChg chg="del mod">
          <ac:chgData name="Glen Jones" userId="e846aaca-4b24-4b13-b0d0-f2308e16b284" providerId="ADAL" clId="{801F4EEE-4940-4531-A465-DD9FA01C0946}" dt="2023-01-25T13:52:25.734" v="1623" actId="478"/>
          <ac:spMkLst>
            <pc:docMk/>
            <pc:sldMk cId="2057623372" sldId="409"/>
            <ac:spMk id="40" creationId="{60773B86-AFA0-9F23-F2EF-4ADB39E72956}"/>
          </ac:spMkLst>
        </pc:spChg>
        <pc:spChg chg="del mod">
          <ac:chgData name="Glen Jones" userId="e846aaca-4b24-4b13-b0d0-f2308e16b284" providerId="ADAL" clId="{801F4EEE-4940-4531-A465-DD9FA01C0946}" dt="2023-01-25T13:52:25.734" v="1623" actId="478"/>
          <ac:spMkLst>
            <pc:docMk/>
            <pc:sldMk cId="2057623372" sldId="409"/>
            <ac:spMk id="41" creationId="{99FC0787-C644-4CA2-C0BD-EFE30320A2A3}"/>
          </ac:spMkLst>
        </pc:spChg>
        <pc:spChg chg="del mod">
          <ac:chgData name="Glen Jones" userId="e846aaca-4b24-4b13-b0d0-f2308e16b284" providerId="ADAL" clId="{801F4EEE-4940-4531-A465-DD9FA01C0946}" dt="2023-01-25T13:52:25.734" v="1623" actId="478"/>
          <ac:spMkLst>
            <pc:docMk/>
            <pc:sldMk cId="2057623372" sldId="409"/>
            <ac:spMk id="42" creationId="{0359C4D7-6E86-2AF0-203F-69DEF1064C19}"/>
          </ac:spMkLst>
        </pc:spChg>
        <pc:spChg chg="del mod">
          <ac:chgData name="Glen Jones" userId="e846aaca-4b24-4b13-b0d0-f2308e16b284" providerId="ADAL" clId="{801F4EEE-4940-4531-A465-DD9FA01C0946}" dt="2023-01-25T13:52:25.734" v="1623" actId="478"/>
          <ac:spMkLst>
            <pc:docMk/>
            <pc:sldMk cId="2057623372" sldId="409"/>
            <ac:spMk id="43" creationId="{C6E95E9A-7563-AB14-24FF-D1A1338D8621}"/>
          </ac:spMkLst>
        </pc:spChg>
        <pc:spChg chg="del mod">
          <ac:chgData name="Glen Jones" userId="e846aaca-4b24-4b13-b0d0-f2308e16b284" providerId="ADAL" clId="{801F4EEE-4940-4531-A465-DD9FA01C0946}" dt="2023-01-25T13:52:25.734" v="1623" actId="478"/>
          <ac:spMkLst>
            <pc:docMk/>
            <pc:sldMk cId="2057623372" sldId="409"/>
            <ac:spMk id="44" creationId="{2A838403-508D-C795-789A-62468A15D08B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45" creationId="{6AF2FF01-2CCE-0AFA-53ED-3A2156F87501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46" creationId="{6D832C22-A1D4-F7D4-0857-E74851A39A75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47" creationId="{2F553C5F-1CF7-ABD6-8A57-CD72A843E457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48" creationId="{41761807-CAF9-2B0E-A86D-3EC250E6A421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49" creationId="{5EFE4924-3BD3-24D6-D82F-D19F2DB3066F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50" creationId="{7EEBE1CA-ECFB-EBAD-5860-8D30BC122FB4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51" creationId="{00E20E9E-D8E9-249F-1BA7-5CDBB15C3C6B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52" creationId="{B63D25B7-684D-F6B5-D37B-AE585238B96F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53" creationId="{A7FB6699-DA67-5A90-2AB0-73028392F5EC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54" creationId="{50EE5B8B-9D86-FC21-4BD5-5F9C5EABD679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55" creationId="{26ECAB8B-61CC-ABD9-3694-F8318DB2FCAE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56" creationId="{866F0DB8-6B51-BD1C-D1B8-917880AD2086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57" creationId="{9F06B076-5947-EA41-8509-770FBD1EAB12}"/>
          </ac:spMkLst>
        </pc:spChg>
        <pc:spChg chg="del">
          <ac:chgData name="Glen Jones" userId="e846aaca-4b24-4b13-b0d0-f2308e16b284" providerId="ADAL" clId="{801F4EEE-4940-4531-A465-DD9FA01C0946}" dt="2023-01-25T13:51:05.187" v="1589" actId="478"/>
          <ac:spMkLst>
            <pc:docMk/>
            <pc:sldMk cId="2057623372" sldId="409"/>
            <ac:spMk id="58" creationId="{89890923-BF56-27CF-D5C6-7F42838F180E}"/>
          </ac:spMkLst>
        </pc:spChg>
        <pc:spChg chg="mod">
          <ac:chgData name="Glen Jones" userId="e846aaca-4b24-4b13-b0d0-f2308e16b284" providerId="ADAL" clId="{801F4EEE-4940-4531-A465-DD9FA01C0946}" dt="2023-01-25T13:52:15.636" v="1621" actId="207"/>
          <ac:spMkLst>
            <pc:docMk/>
            <pc:sldMk cId="2057623372" sldId="409"/>
            <ac:spMk id="74" creationId="{AF96C34C-B0C8-C318-09B9-51E41866768A}"/>
          </ac:spMkLst>
        </pc:spChg>
      </pc:sldChg>
    </pc:docChg>
  </pc:docChgLst>
  <pc:docChgLst>
    <pc:chgData name="Glen Jones" userId="e846aaca-4b24-4b13-b0d0-f2308e16b284" providerId="ADAL" clId="{3BB0A210-A787-40C2-A2DD-BAB18865F446}"/>
    <pc:docChg chg="delSld">
      <pc:chgData name="Glen Jones" userId="e846aaca-4b24-4b13-b0d0-f2308e16b284" providerId="ADAL" clId="{3BB0A210-A787-40C2-A2DD-BAB18865F446}" dt="2023-07-31T09:17:16.131" v="0" actId="2696"/>
      <pc:docMkLst>
        <pc:docMk/>
      </pc:docMkLst>
      <pc:sldChg chg="del">
        <pc:chgData name="Glen Jones" userId="e846aaca-4b24-4b13-b0d0-f2308e16b284" providerId="ADAL" clId="{3BB0A210-A787-40C2-A2DD-BAB18865F446}" dt="2023-07-31T09:17:16.131" v="0" actId="2696"/>
        <pc:sldMkLst>
          <pc:docMk/>
          <pc:sldMk cId="2839919749" sldId="3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3892D-DEB9-4D3D-82E9-81D21416B5D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6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who owns something, we can use 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58037"/>
            <a:ext cx="10283534" cy="270658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boys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toys.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teachers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’ 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pens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girls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4000" dirty="0">
                <a:solidFill>
                  <a:schemeClr val="bg1"/>
                </a:solidFill>
                <a:ea typeface="Andika"/>
                <a:cs typeface="Andika"/>
              </a:rPr>
              <a:t> balls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  <a:endParaRPr lang="en-GB" sz="44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66BAE-F8AB-50CC-0CF0-1CF7D7450C19}"/>
              </a:ext>
            </a:extLst>
          </p:cNvPr>
          <p:cNvSpPr txBox="1">
            <a:spLocks/>
          </p:cNvSpPr>
          <p:nvPr/>
        </p:nvSpPr>
        <p:spPr>
          <a:xfrm>
            <a:off x="954232" y="5036369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6034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a noun owns something, we add an 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make sure it ends in an “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5718F35-958E-D72A-66B7-E82AFE1BE9E0}"/>
              </a:ext>
            </a:extLst>
          </p:cNvPr>
          <p:cNvSpPr txBox="1">
            <a:spLocks/>
          </p:cNvSpPr>
          <p:nvPr/>
        </p:nvSpPr>
        <p:spPr>
          <a:xfrm>
            <a:off x="1591056" y="2114081"/>
            <a:ext cx="9116568" cy="1530638"/>
          </a:xfrm>
          <a:prstGeom prst="roundRect">
            <a:avLst>
              <a:gd name="adj" fmla="val 11531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Case 1: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If the noun ends in an “s”,</a:t>
            </a:r>
          </a:p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only add an apostrophe.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6EFB45-17E1-A850-72CE-B117E670D49A}"/>
              </a:ext>
            </a:extLst>
          </p:cNvPr>
          <p:cNvSpPr txBox="1">
            <a:spLocks/>
          </p:cNvSpPr>
          <p:nvPr/>
        </p:nvSpPr>
        <p:spPr>
          <a:xfrm>
            <a:off x="1591056" y="3816976"/>
            <a:ext cx="9116568" cy="1530638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Case 2: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If  noun does NOT end in an “s”,</a:t>
            </a:r>
          </a:p>
          <a:p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</a:t>
            </a:r>
            <a:r>
              <a:rPr lang="en-GB" sz="360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dd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apostrophe </a:t>
            </a:r>
            <a:r>
              <a:rPr lang="en-GB" sz="3600" b="1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and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“s”.</a:t>
            </a:r>
          </a:p>
        </p:txBody>
      </p:sp>
    </p:spTree>
    <p:extLst>
      <p:ext uri="{BB962C8B-B14F-4D97-AF65-F5344CB8AC3E}">
        <p14:creationId xmlns:p14="http://schemas.microsoft.com/office/powerpoint/2010/main" val="24834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09727"/>
            <a:ext cx="11377035" cy="1600201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a noun that does </a:t>
            </a:r>
            <a:r>
              <a:rPr lang="en-GB" sz="36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 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end in an “s” owns something, we add an 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and “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”.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1976334" y="2957604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277007" y="295760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029947" y="2932512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7407325" y="295760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8205742" y="2947453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boy’s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C6B572-F7DF-2AAA-8B06-5095802A39A6}"/>
              </a:ext>
            </a:extLst>
          </p:cNvPr>
          <p:cNvSpPr txBox="1">
            <a:spLocks/>
          </p:cNvSpPr>
          <p:nvPr/>
        </p:nvSpPr>
        <p:spPr>
          <a:xfrm>
            <a:off x="5810491" y="293251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527048-CB1A-DC40-6A83-178089DF77EC}"/>
              </a:ext>
            </a:extLst>
          </p:cNvPr>
          <p:cNvSpPr txBox="1">
            <a:spLocks/>
          </p:cNvSpPr>
          <p:nvPr/>
        </p:nvSpPr>
        <p:spPr>
          <a:xfrm>
            <a:off x="6608907" y="2940683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09246E-BC04-B61F-09E8-BD1B9F74CBDB}"/>
              </a:ext>
            </a:extLst>
          </p:cNvPr>
          <p:cNvSpPr txBox="1">
            <a:spLocks/>
          </p:cNvSpPr>
          <p:nvPr/>
        </p:nvSpPr>
        <p:spPr>
          <a:xfrm>
            <a:off x="1976334" y="510496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5293E40-8919-7692-5DBA-FDF427E397B5}"/>
              </a:ext>
            </a:extLst>
          </p:cNvPr>
          <p:cNvSpPr txBox="1">
            <a:spLocks/>
          </p:cNvSpPr>
          <p:nvPr/>
        </p:nvSpPr>
        <p:spPr>
          <a:xfrm>
            <a:off x="4277007" y="510496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452D58F-C037-C403-7F9D-76FC0DC3F050}"/>
              </a:ext>
            </a:extLst>
          </p:cNvPr>
          <p:cNvSpPr txBox="1">
            <a:spLocks/>
          </p:cNvSpPr>
          <p:nvPr/>
        </p:nvSpPr>
        <p:spPr>
          <a:xfrm>
            <a:off x="5029947" y="5079870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E4E338A-ECF7-9153-B3F5-FD43652D1F5D}"/>
              </a:ext>
            </a:extLst>
          </p:cNvPr>
          <p:cNvSpPr txBox="1">
            <a:spLocks/>
          </p:cNvSpPr>
          <p:nvPr/>
        </p:nvSpPr>
        <p:spPr>
          <a:xfrm>
            <a:off x="7407325" y="5114981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78C6D5A-AA97-A0B7-E763-3784057E1605}"/>
              </a:ext>
            </a:extLst>
          </p:cNvPr>
          <p:cNvSpPr txBox="1">
            <a:spLocks/>
          </p:cNvSpPr>
          <p:nvPr/>
        </p:nvSpPr>
        <p:spPr>
          <a:xfrm>
            <a:off x="8205742" y="5094811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girl’s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567DD2B-294A-0E99-A91C-70990FC0F99F}"/>
              </a:ext>
            </a:extLst>
          </p:cNvPr>
          <p:cNvSpPr txBox="1">
            <a:spLocks/>
          </p:cNvSpPr>
          <p:nvPr/>
        </p:nvSpPr>
        <p:spPr>
          <a:xfrm>
            <a:off x="5810491" y="5079870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9958C17-CED8-1D03-D44D-62492E313AEF}"/>
              </a:ext>
            </a:extLst>
          </p:cNvPr>
          <p:cNvSpPr txBox="1">
            <a:spLocks/>
          </p:cNvSpPr>
          <p:nvPr/>
        </p:nvSpPr>
        <p:spPr>
          <a:xfrm>
            <a:off x="6608907" y="5088041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s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AF96C34C-B0C8-C318-09B9-51E41866768A}"/>
              </a:ext>
            </a:extLst>
          </p:cNvPr>
          <p:cNvSpPr txBox="1">
            <a:spLocks/>
          </p:cNvSpPr>
          <p:nvPr/>
        </p:nvSpPr>
        <p:spPr>
          <a:xfrm>
            <a:off x="510246" y="2075688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1. “boy” does 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end in an s, so add an apostrophe and an “s”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018FEB-118B-BF22-6F22-1A39EBDE2CCF}"/>
              </a:ext>
            </a:extLst>
          </p:cNvPr>
          <p:cNvSpPr txBox="1">
            <a:spLocks/>
          </p:cNvSpPr>
          <p:nvPr/>
        </p:nvSpPr>
        <p:spPr>
          <a:xfrm>
            <a:off x="510246" y="4185948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2. “girl” does </a:t>
            </a:r>
            <a:r>
              <a:rPr lang="en-GB" sz="36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not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end in an s, so add an apostrophe and an “s”</a:t>
            </a:r>
          </a:p>
        </p:txBody>
      </p:sp>
    </p:spTree>
    <p:extLst>
      <p:ext uri="{BB962C8B-B14F-4D97-AF65-F5344CB8AC3E}">
        <p14:creationId xmlns:p14="http://schemas.microsoft.com/office/powerpoint/2010/main" val="205762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5" grpId="0" animBg="1"/>
      <p:bldP spid="6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19182ACE-A792-5605-23F7-77FFA52EC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173736"/>
            <a:ext cx="11377035" cy="1788340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a noun that ends in an “s” owns something, we only add an </a:t>
            </a:r>
            <a:r>
              <a:rPr lang="en-GB" sz="44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4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  <a:endParaRPr lang="en-GB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2356519" y="3073374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AA2A66D-1EC8-4359-F064-77E89052990B}"/>
              </a:ext>
            </a:extLst>
          </p:cNvPr>
          <p:cNvSpPr txBox="1">
            <a:spLocks/>
          </p:cNvSpPr>
          <p:nvPr/>
        </p:nvSpPr>
        <p:spPr>
          <a:xfrm>
            <a:off x="4657192" y="3073374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6EA5AA-6559-4BF9-1B5B-4971DEB7EEBA}"/>
              </a:ext>
            </a:extLst>
          </p:cNvPr>
          <p:cNvSpPr txBox="1">
            <a:spLocks/>
          </p:cNvSpPr>
          <p:nvPr/>
        </p:nvSpPr>
        <p:spPr>
          <a:xfrm>
            <a:off x="5410132" y="3048282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163076" y="3033867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6961493" y="3013697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boys’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C09246E-BC04-B61F-09E8-BD1B9F74CBDB}"/>
              </a:ext>
            </a:extLst>
          </p:cNvPr>
          <p:cNvSpPr txBox="1">
            <a:spLocks/>
          </p:cNvSpPr>
          <p:nvPr/>
        </p:nvSpPr>
        <p:spPr>
          <a:xfrm>
            <a:off x="2649127" y="4955602"/>
            <a:ext cx="2197025" cy="629112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5293E40-8919-7692-5DBA-FDF427E397B5}"/>
              </a:ext>
            </a:extLst>
          </p:cNvPr>
          <p:cNvSpPr txBox="1">
            <a:spLocks/>
          </p:cNvSpPr>
          <p:nvPr/>
        </p:nvSpPr>
        <p:spPr>
          <a:xfrm>
            <a:off x="4949800" y="4955602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+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452D58F-C037-C403-7F9D-76FC0DC3F050}"/>
              </a:ext>
            </a:extLst>
          </p:cNvPr>
          <p:cNvSpPr txBox="1">
            <a:spLocks/>
          </p:cNvSpPr>
          <p:nvPr/>
        </p:nvSpPr>
        <p:spPr>
          <a:xfrm>
            <a:off x="5702740" y="4930510"/>
            <a:ext cx="649292" cy="629112"/>
          </a:xfrm>
          <a:prstGeom prst="roundRect">
            <a:avLst>
              <a:gd name="adj" fmla="val 1153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’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E4E338A-ECF7-9153-B3F5-FD43652D1F5D}"/>
              </a:ext>
            </a:extLst>
          </p:cNvPr>
          <p:cNvSpPr txBox="1">
            <a:spLocks/>
          </p:cNvSpPr>
          <p:nvPr/>
        </p:nvSpPr>
        <p:spPr>
          <a:xfrm>
            <a:off x="6455684" y="4916095"/>
            <a:ext cx="649291" cy="62911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78C6D5A-AA97-A0B7-E763-3784057E1605}"/>
              </a:ext>
            </a:extLst>
          </p:cNvPr>
          <p:cNvSpPr txBox="1">
            <a:spLocks/>
          </p:cNvSpPr>
          <p:nvPr/>
        </p:nvSpPr>
        <p:spPr>
          <a:xfrm>
            <a:off x="7254101" y="4895925"/>
            <a:ext cx="2263186" cy="629112"/>
          </a:xfrm>
          <a:prstGeom prst="roundRect">
            <a:avLst>
              <a:gd name="adj" fmla="val 11531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girls’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0C028A-2194-0781-120A-C91EBE9E5AFD}"/>
              </a:ext>
            </a:extLst>
          </p:cNvPr>
          <p:cNvSpPr txBox="1">
            <a:spLocks/>
          </p:cNvSpPr>
          <p:nvPr/>
        </p:nvSpPr>
        <p:spPr>
          <a:xfrm>
            <a:off x="510246" y="2075688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3. “boys” does end in an s, so only add an apostrophe.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F206F3-ACB4-D870-8638-E1A7BF3A2F56}"/>
              </a:ext>
            </a:extLst>
          </p:cNvPr>
          <p:cNvSpPr txBox="1">
            <a:spLocks/>
          </p:cNvSpPr>
          <p:nvPr/>
        </p:nvSpPr>
        <p:spPr>
          <a:xfrm>
            <a:off x="525941" y="4118899"/>
            <a:ext cx="11274270" cy="710521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4. “girls” does end in an s, so only add an apostrophe.</a:t>
            </a:r>
          </a:p>
        </p:txBody>
      </p:sp>
    </p:spTree>
    <p:extLst>
      <p:ext uri="{BB962C8B-B14F-4D97-AF65-F5344CB8AC3E}">
        <p14:creationId xmlns:p14="http://schemas.microsoft.com/office/powerpoint/2010/main" val="1837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3" grpId="0" animBg="1"/>
      <p:bldP spid="17" grpId="0" animBg="1"/>
      <p:bldP spid="32" grpId="0" animBg="1"/>
      <p:bldP spid="33" grpId="0" animBg="1"/>
      <p:bldP spid="34" grpId="0" animBg="1"/>
      <p:bldP spid="35" grpId="0" animBg="1"/>
      <p:bldP spid="4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1" y="431438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see how apostrophes show who owns the object?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711315" y="2226189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311492" y="2203016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7548131" y="2207920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711315" y="3331640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77CFC-1DDB-418B-BB7B-6369A3457088}"/>
              </a:ext>
            </a:extLst>
          </p:cNvPr>
          <p:cNvSpPr txBox="1">
            <a:spLocks/>
          </p:cNvSpPr>
          <p:nvPr/>
        </p:nvSpPr>
        <p:spPr>
          <a:xfrm>
            <a:off x="6311492" y="3308467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7548131" y="3313371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4AD00CB-6957-5D44-99C3-768A164AEBB7}"/>
              </a:ext>
            </a:extLst>
          </p:cNvPr>
          <p:cNvSpPr txBox="1">
            <a:spLocks/>
          </p:cNvSpPr>
          <p:nvPr/>
        </p:nvSpPr>
        <p:spPr>
          <a:xfrm>
            <a:off x="407481" y="4636793"/>
            <a:ext cx="11377035" cy="153063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anyone guess the difference between these two ideas?</a:t>
            </a:r>
          </a:p>
        </p:txBody>
      </p:sp>
    </p:spTree>
    <p:extLst>
      <p:ext uri="{BB962C8B-B14F-4D97-AF65-F5344CB8AC3E}">
        <p14:creationId xmlns:p14="http://schemas.microsoft.com/office/powerpoint/2010/main" val="16773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6" grpId="0" animBg="1"/>
      <p:bldP spid="17" grpId="0" animBg="1"/>
      <p:bldP spid="1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177914" y="943313"/>
            <a:ext cx="6768476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There’s only 1 boy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(singular noun).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711315" y="2793117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A21A28-7B3E-7E4F-8D6C-8187B3D791CF}"/>
              </a:ext>
            </a:extLst>
          </p:cNvPr>
          <p:cNvSpPr txBox="1">
            <a:spLocks/>
          </p:cNvSpPr>
          <p:nvPr/>
        </p:nvSpPr>
        <p:spPr>
          <a:xfrm>
            <a:off x="6311492" y="2769944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7548131" y="2774848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E130C5-A4E2-5AA4-D22D-D3B7073D2D05}"/>
              </a:ext>
            </a:extLst>
          </p:cNvPr>
          <p:cNvSpPr txBox="1">
            <a:spLocks/>
          </p:cNvSpPr>
          <p:nvPr/>
        </p:nvSpPr>
        <p:spPr>
          <a:xfrm>
            <a:off x="711315" y="3898568"/>
            <a:ext cx="5387732" cy="86639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games of the boys.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377CFC-1DDB-418B-BB7B-6369A3457088}"/>
              </a:ext>
            </a:extLst>
          </p:cNvPr>
          <p:cNvSpPr txBox="1">
            <a:spLocks/>
          </p:cNvSpPr>
          <p:nvPr/>
        </p:nvSpPr>
        <p:spPr>
          <a:xfrm>
            <a:off x="6311492" y="3875395"/>
            <a:ext cx="1024194" cy="932778"/>
          </a:xfrm>
          <a:prstGeom prst="roundRect">
            <a:avLst>
              <a:gd name="adj" fmla="val 11531"/>
            </a:avLst>
          </a:pr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=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7548131" y="3880299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582E9F4-9832-FB4E-56FF-7236DD76E6CE}"/>
              </a:ext>
            </a:extLst>
          </p:cNvPr>
          <p:cNvSpPr txBox="1">
            <a:spLocks/>
          </p:cNvSpPr>
          <p:nvPr/>
        </p:nvSpPr>
        <p:spPr>
          <a:xfrm>
            <a:off x="241922" y="5238134"/>
            <a:ext cx="6844677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There’s more than 1 boy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(plural noun).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0C5057-DF88-32E0-181B-6DF907C1A2F2}"/>
              </a:ext>
            </a:extLst>
          </p:cNvPr>
          <p:cNvCxnSpPr/>
          <p:nvPr/>
        </p:nvCxnSpPr>
        <p:spPr>
          <a:xfrm>
            <a:off x="4837176" y="3465576"/>
            <a:ext cx="713232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173841-B515-56CC-182B-1D26820EDB47}"/>
              </a:ext>
            </a:extLst>
          </p:cNvPr>
          <p:cNvCxnSpPr>
            <a:cxnSpLocks/>
          </p:cNvCxnSpPr>
          <p:nvPr/>
        </p:nvCxnSpPr>
        <p:spPr>
          <a:xfrm>
            <a:off x="4724400" y="4559808"/>
            <a:ext cx="1045464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6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1906283" y="2940975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620380B-7367-1423-A960-AE66330BF1FA}"/>
              </a:ext>
            </a:extLst>
          </p:cNvPr>
          <p:cNvSpPr txBox="1">
            <a:spLocks/>
          </p:cNvSpPr>
          <p:nvPr/>
        </p:nvSpPr>
        <p:spPr>
          <a:xfrm>
            <a:off x="665028" y="4747295"/>
            <a:ext cx="10941188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There is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audible difference between the ideas!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6330696" y="2987783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3BE2F6-EBE5-F9EA-5ECD-0EAEEDA92BC9}"/>
              </a:ext>
            </a:extLst>
          </p:cNvPr>
          <p:cNvSpPr txBox="1">
            <a:spLocks/>
          </p:cNvSpPr>
          <p:nvPr/>
        </p:nvSpPr>
        <p:spPr>
          <a:xfrm>
            <a:off x="711315" y="804055"/>
            <a:ext cx="10941188" cy="177408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Say the noun phrase below. 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hear a difference?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0469DF-26DF-0648-974B-A83BBA060E42}"/>
              </a:ext>
            </a:extLst>
          </p:cNvPr>
          <p:cNvSpPr txBox="1">
            <a:spLocks/>
          </p:cNvSpPr>
          <p:nvPr/>
        </p:nvSpPr>
        <p:spPr>
          <a:xfrm>
            <a:off x="665028" y="4747295"/>
            <a:ext cx="10941188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What is the difference between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two 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noun phrases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F33565-83D3-6A24-298D-D3FCCC7F3EB5}"/>
              </a:ext>
            </a:extLst>
          </p:cNvPr>
          <p:cNvSpPr txBox="1">
            <a:spLocks/>
          </p:cNvSpPr>
          <p:nvPr/>
        </p:nvSpPr>
        <p:spPr>
          <a:xfrm>
            <a:off x="665028" y="4688739"/>
            <a:ext cx="10941188" cy="1353458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means there is only one boy. 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One means there is more than one boy. </a:t>
            </a:r>
          </a:p>
        </p:txBody>
      </p:sp>
    </p:spTree>
    <p:extLst>
      <p:ext uri="{BB962C8B-B14F-4D97-AF65-F5344CB8AC3E}">
        <p14:creationId xmlns:p14="http://schemas.microsoft.com/office/powerpoint/2010/main" val="404188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23C8CF1-FBC0-E7E0-63EA-FF02533AA348}"/>
              </a:ext>
            </a:extLst>
          </p:cNvPr>
          <p:cNvSpPr txBox="1">
            <a:spLocks/>
          </p:cNvSpPr>
          <p:nvPr/>
        </p:nvSpPr>
        <p:spPr>
          <a:xfrm>
            <a:off x="1906283" y="2940975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 games.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76FD970-366A-6DCC-408A-7ED5809AE484}"/>
              </a:ext>
            </a:extLst>
          </p:cNvPr>
          <p:cNvSpPr txBox="1">
            <a:spLocks/>
          </p:cNvSpPr>
          <p:nvPr/>
        </p:nvSpPr>
        <p:spPr>
          <a:xfrm>
            <a:off x="6330696" y="2987783"/>
            <a:ext cx="3952921" cy="882433"/>
          </a:xfrm>
          <a:prstGeom prst="roundRect">
            <a:avLst>
              <a:gd name="adj" fmla="val 11531"/>
            </a:avLst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boys</a:t>
            </a:r>
            <a:r>
              <a:rPr lang="en-GB" sz="3600" dirty="0">
                <a:solidFill>
                  <a:srgbClr val="EF8023"/>
                </a:solidFill>
                <a:latin typeface="+mn-lt"/>
                <a:ea typeface="Andika"/>
                <a:cs typeface="Andika"/>
              </a:rPr>
              <a:t>’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games.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3BE2F6-EBE5-F9EA-5ECD-0EAEEDA92BC9}"/>
              </a:ext>
            </a:extLst>
          </p:cNvPr>
          <p:cNvSpPr txBox="1">
            <a:spLocks/>
          </p:cNvSpPr>
          <p:nvPr/>
        </p:nvSpPr>
        <p:spPr>
          <a:xfrm>
            <a:off x="711315" y="804055"/>
            <a:ext cx="10941188" cy="177408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Apostrophes matter!</a:t>
            </a:r>
          </a:p>
          <a:p>
            <a:pPr algn="ctr"/>
            <a:endParaRPr lang="en-GB" sz="32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They show who owns what even when we can’t hear the difference!</a:t>
            </a:r>
          </a:p>
        </p:txBody>
      </p:sp>
    </p:spTree>
    <p:extLst>
      <p:ext uri="{BB962C8B-B14F-4D97-AF65-F5344CB8AC3E}">
        <p14:creationId xmlns:p14="http://schemas.microsoft.com/office/powerpoint/2010/main" val="260389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2119496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Apostrophes for </a:t>
            </a:r>
            <a:b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</a:b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plural nouns.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thing or an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nouns?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1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3297411" y="166442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Monday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6187339" y="1690898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bravery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9077266" y="166442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pride of lions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82" y="338164"/>
            <a:ext cx="11377035" cy="1146355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These words are ALL nouns.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83" y="166442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B8DE-111C-EDAC-9963-B733225BF38F}"/>
              </a:ext>
            </a:extLst>
          </p:cNvPr>
          <p:cNvSpPr txBox="1"/>
          <p:nvPr/>
        </p:nvSpPr>
        <p:spPr>
          <a:xfrm>
            <a:off x="407482" y="248557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5337F-F5F2-CF22-4763-E320E0CAF480}"/>
              </a:ext>
            </a:extLst>
          </p:cNvPr>
          <p:cNvSpPr txBox="1"/>
          <p:nvPr/>
        </p:nvSpPr>
        <p:spPr>
          <a:xfrm>
            <a:off x="407482" y="3306717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ED2DE6-2192-A36D-720E-590F255AD3DA}"/>
              </a:ext>
            </a:extLst>
          </p:cNvPr>
          <p:cNvSpPr txBox="1"/>
          <p:nvPr/>
        </p:nvSpPr>
        <p:spPr>
          <a:xfrm>
            <a:off x="407482" y="4127862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brother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55621-89EF-8C46-7BF9-0E38F0DCE103}"/>
              </a:ext>
            </a:extLst>
          </p:cNvPr>
          <p:cNvSpPr txBox="1"/>
          <p:nvPr/>
        </p:nvSpPr>
        <p:spPr>
          <a:xfrm>
            <a:off x="407482" y="4949009"/>
            <a:ext cx="2664000" cy="6480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F35912-7D94-5BC9-BFA5-A50164210063}"/>
              </a:ext>
            </a:extLst>
          </p:cNvPr>
          <p:cNvSpPr txBox="1">
            <a:spLocks/>
          </p:cNvSpPr>
          <p:nvPr/>
        </p:nvSpPr>
        <p:spPr>
          <a:xfrm>
            <a:off x="3297411" y="2487210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England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EB2254-40DC-8F20-640E-C0B72E00B0FC}"/>
              </a:ext>
            </a:extLst>
          </p:cNvPr>
          <p:cNvSpPr txBox="1">
            <a:spLocks/>
          </p:cNvSpPr>
          <p:nvPr/>
        </p:nvSpPr>
        <p:spPr>
          <a:xfrm>
            <a:off x="3297411" y="3306717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December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E90353-1CC1-B732-70FA-6455A7AE59E1}"/>
              </a:ext>
            </a:extLst>
          </p:cNvPr>
          <p:cNvSpPr txBox="1">
            <a:spLocks/>
          </p:cNvSpPr>
          <p:nvPr/>
        </p:nvSpPr>
        <p:spPr>
          <a:xfrm>
            <a:off x="3297411" y="4135644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London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C38794C-E764-5EDF-C7CF-895F299173D5}"/>
              </a:ext>
            </a:extLst>
          </p:cNvPr>
          <p:cNvSpPr txBox="1">
            <a:spLocks/>
          </p:cNvSpPr>
          <p:nvPr/>
        </p:nvSpPr>
        <p:spPr>
          <a:xfrm>
            <a:off x="3290557" y="4949009"/>
            <a:ext cx="2664000" cy="648000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479D96-BCE3-BB8F-AC5D-7F9B3AC61204}"/>
              </a:ext>
            </a:extLst>
          </p:cNvPr>
          <p:cNvSpPr txBox="1"/>
          <p:nvPr/>
        </p:nvSpPr>
        <p:spPr>
          <a:xfrm>
            <a:off x="6187339" y="249963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loneliness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BE284-495E-D78D-E3B4-BFAE08E7424A}"/>
              </a:ext>
            </a:extLst>
          </p:cNvPr>
          <p:cNvSpPr txBox="1"/>
          <p:nvPr/>
        </p:nvSpPr>
        <p:spPr>
          <a:xfrm>
            <a:off x="6187337" y="3296697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courage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BC3081-9EB0-7F66-7052-1DCB73BC0EBB}"/>
              </a:ext>
            </a:extLst>
          </p:cNvPr>
          <p:cNvSpPr txBox="1"/>
          <p:nvPr/>
        </p:nvSpPr>
        <p:spPr>
          <a:xfrm>
            <a:off x="6194191" y="4135644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sadness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B6E5AA-C57F-031E-D4FF-0D98BDB7748B}"/>
              </a:ext>
            </a:extLst>
          </p:cNvPr>
          <p:cNvSpPr txBox="1"/>
          <p:nvPr/>
        </p:nvSpPr>
        <p:spPr>
          <a:xfrm>
            <a:off x="6194191" y="4944383"/>
            <a:ext cx="2664000" cy="648000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happiness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934021-1C5D-DE3D-F2D2-4E7558C65E97}"/>
              </a:ext>
            </a:extLst>
          </p:cNvPr>
          <p:cNvSpPr txBox="1"/>
          <p:nvPr/>
        </p:nvSpPr>
        <p:spPr>
          <a:xfrm>
            <a:off x="9077266" y="249963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pack of lies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A3A7-FD56-31A9-6178-8565CD3D146A}"/>
              </a:ext>
            </a:extLst>
          </p:cNvPr>
          <p:cNvSpPr txBox="1"/>
          <p:nvPr/>
        </p:nvSpPr>
        <p:spPr>
          <a:xfrm>
            <a:off x="9077266" y="3296697"/>
            <a:ext cx="2664000" cy="578882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school of fish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713A5-5953-609F-613B-E8F9282B0542}"/>
              </a:ext>
            </a:extLst>
          </p:cNvPr>
          <p:cNvSpPr txBox="1"/>
          <p:nvPr/>
        </p:nvSpPr>
        <p:spPr>
          <a:xfrm>
            <a:off x="9077266" y="4135644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gaggle of geese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A18D56-AC69-CE27-1CE6-DB09AABF29D7}"/>
              </a:ext>
            </a:extLst>
          </p:cNvPr>
          <p:cNvSpPr txBox="1"/>
          <p:nvPr/>
        </p:nvSpPr>
        <p:spPr>
          <a:xfrm>
            <a:off x="9077266" y="4944383"/>
            <a:ext cx="2664000" cy="510778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army of ants</a:t>
            </a:r>
          </a:p>
        </p:txBody>
      </p:sp>
    </p:spTree>
    <p:extLst>
      <p:ext uri="{BB962C8B-B14F-4D97-AF65-F5344CB8AC3E}">
        <p14:creationId xmlns:p14="http://schemas.microsoft.com/office/powerpoint/2010/main" val="22593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2" grpId="0" animBg="1"/>
      <p:bldP spid="35" grpId="0" animBg="1"/>
      <p:bldP spid="4" grpId="0" animBg="1"/>
      <p:bldP spid="6" grpId="0" animBg="1"/>
      <p:bldP spid="9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plural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plural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more than one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thing or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more than one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object.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4322789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think of 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any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examples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of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plural nouns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68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nouns are plural?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23904-1247-9FF2-6E4A-7E0485436111}"/>
              </a:ext>
            </a:extLst>
          </p:cNvPr>
          <p:cNvSpPr txBox="1"/>
          <p:nvPr/>
        </p:nvSpPr>
        <p:spPr>
          <a:xfrm>
            <a:off x="1652171" y="214280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1A0EC-89C9-A1F0-8728-5E9E3997CF95}"/>
              </a:ext>
            </a:extLst>
          </p:cNvPr>
          <p:cNvSpPr txBox="1"/>
          <p:nvPr/>
        </p:nvSpPr>
        <p:spPr>
          <a:xfrm>
            <a:off x="1652171" y="542738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BEBAE-C1D9-BA35-2D49-C335ABD5BE5E}"/>
              </a:ext>
            </a:extLst>
          </p:cNvPr>
          <p:cNvSpPr txBox="1"/>
          <p:nvPr/>
        </p:nvSpPr>
        <p:spPr>
          <a:xfrm>
            <a:off x="1652171" y="296394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AB17E-64F5-C254-0AB7-89AF96671CF1}"/>
              </a:ext>
            </a:extLst>
          </p:cNvPr>
          <p:cNvSpPr txBox="1"/>
          <p:nvPr/>
        </p:nvSpPr>
        <p:spPr>
          <a:xfrm>
            <a:off x="1652171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7E1D6-FC06-CD98-2ACD-44044DA6AA53}"/>
              </a:ext>
            </a:extLst>
          </p:cNvPr>
          <p:cNvSpPr txBox="1"/>
          <p:nvPr/>
        </p:nvSpPr>
        <p:spPr>
          <a:xfrm>
            <a:off x="1652171" y="460623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4A03F-354A-6356-D251-DC5355AEFC8B}"/>
              </a:ext>
            </a:extLst>
          </p:cNvPr>
          <p:cNvSpPr txBox="1"/>
          <p:nvPr/>
        </p:nvSpPr>
        <p:spPr>
          <a:xfrm>
            <a:off x="4764000" y="214280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C1A3E-B728-AD7A-D62B-F9370144A31B}"/>
              </a:ext>
            </a:extLst>
          </p:cNvPr>
          <p:cNvSpPr txBox="1"/>
          <p:nvPr/>
        </p:nvSpPr>
        <p:spPr>
          <a:xfrm>
            <a:off x="4764000" y="542738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4DD8D-B68B-EDD5-46D5-1153B1D9EF78}"/>
              </a:ext>
            </a:extLst>
          </p:cNvPr>
          <p:cNvSpPr txBox="1"/>
          <p:nvPr/>
        </p:nvSpPr>
        <p:spPr>
          <a:xfrm>
            <a:off x="4764000" y="296394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2A336-D69F-7AE1-6D0F-563930E884BA}"/>
              </a:ext>
            </a:extLst>
          </p:cNvPr>
          <p:cNvSpPr txBox="1"/>
          <p:nvPr/>
        </p:nvSpPr>
        <p:spPr>
          <a:xfrm>
            <a:off x="4764000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children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7A866-29FD-43F9-40F8-AE4B0802D338}"/>
              </a:ext>
            </a:extLst>
          </p:cNvPr>
          <p:cNvSpPr txBox="1"/>
          <p:nvPr/>
        </p:nvSpPr>
        <p:spPr>
          <a:xfrm>
            <a:off x="4764000" y="460623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37F34-9F29-E439-0496-67F56648B0AA}"/>
              </a:ext>
            </a:extLst>
          </p:cNvPr>
          <p:cNvSpPr txBox="1"/>
          <p:nvPr/>
        </p:nvSpPr>
        <p:spPr>
          <a:xfrm>
            <a:off x="7875829" y="214280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10263-58ED-3EAB-D404-FD713CA28D36}"/>
              </a:ext>
            </a:extLst>
          </p:cNvPr>
          <p:cNvSpPr txBox="1"/>
          <p:nvPr/>
        </p:nvSpPr>
        <p:spPr>
          <a:xfrm>
            <a:off x="7875829" y="5427384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CD17F-3464-C5DF-D8A2-BE474C20A880}"/>
              </a:ext>
            </a:extLst>
          </p:cNvPr>
          <p:cNvSpPr txBox="1"/>
          <p:nvPr/>
        </p:nvSpPr>
        <p:spPr>
          <a:xfrm>
            <a:off x="7875829" y="2963947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034F4-3932-29CB-1100-91C152879C4C}"/>
              </a:ext>
            </a:extLst>
          </p:cNvPr>
          <p:cNvSpPr txBox="1"/>
          <p:nvPr/>
        </p:nvSpPr>
        <p:spPr>
          <a:xfrm>
            <a:off x="7875829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64A89A-B180-2C24-D576-8F97A9D54FF8}"/>
              </a:ext>
            </a:extLst>
          </p:cNvPr>
          <p:cNvSpPr txBox="1"/>
          <p:nvPr/>
        </p:nvSpPr>
        <p:spPr>
          <a:xfrm>
            <a:off x="7875829" y="4606238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8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3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4603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nouns on green are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plural nouns 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because they only relate to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more than one object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23904-1247-9FF2-6E4A-7E0485436111}"/>
              </a:ext>
            </a:extLst>
          </p:cNvPr>
          <p:cNvSpPr txBox="1"/>
          <p:nvPr/>
        </p:nvSpPr>
        <p:spPr>
          <a:xfrm>
            <a:off x="1652171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1A0EC-89C9-A1F0-8728-5E9E3997CF95}"/>
              </a:ext>
            </a:extLst>
          </p:cNvPr>
          <p:cNvSpPr txBox="1"/>
          <p:nvPr/>
        </p:nvSpPr>
        <p:spPr>
          <a:xfrm>
            <a:off x="1652171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BBEBAE-C1D9-BA35-2D49-C335ABD5BE5E}"/>
              </a:ext>
            </a:extLst>
          </p:cNvPr>
          <p:cNvSpPr txBox="1"/>
          <p:nvPr/>
        </p:nvSpPr>
        <p:spPr>
          <a:xfrm>
            <a:off x="1652171" y="2963947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AB17E-64F5-C254-0AB7-89AF96671CF1}"/>
              </a:ext>
            </a:extLst>
          </p:cNvPr>
          <p:cNvSpPr txBox="1"/>
          <p:nvPr/>
        </p:nvSpPr>
        <p:spPr>
          <a:xfrm>
            <a:off x="1652171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girls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57E1D6-FC06-CD98-2ACD-44044DA6AA53}"/>
              </a:ext>
            </a:extLst>
          </p:cNvPr>
          <p:cNvSpPr txBox="1"/>
          <p:nvPr/>
        </p:nvSpPr>
        <p:spPr>
          <a:xfrm>
            <a:off x="1652171" y="4606238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tables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E4A03F-354A-6356-D251-DC5355AEFC8B}"/>
              </a:ext>
            </a:extLst>
          </p:cNvPr>
          <p:cNvSpPr txBox="1"/>
          <p:nvPr/>
        </p:nvSpPr>
        <p:spPr>
          <a:xfrm>
            <a:off x="4764000" y="2142802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5C1A3E-B728-AD7A-D62B-F9370144A31B}"/>
              </a:ext>
            </a:extLst>
          </p:cNvPr>
          <p:cNvSpPr txBox="1"/>
          <p:nvPr/>
        </p:nvSpPr>
        <p:spPr>
          <a:xfrm>
            <a:off x="4764000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game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24DD8D-B68B-EDD5-46D5-1153B1D9EF78}"/>
              </a:ext>
            </a:extLst>
          </p:cNvPr>
          <p:cNvSpPr txBox="1"/>
          <p:nvPr/>
        </p:nvSpPr>
        <p:spPr>
          <a:xfrm>
            <a:off x="4764000" y="2963947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pens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C2A336-D69F-7AE1-6D0F-563930E884BA}"/>
              </a:ext>
            </a:extLst>
          </p:cNvPr>
          <p:cNvSpPr txBox="1"/>
          <p:nvPr/>
        </p:nvSpPr>
        <p:spPr>
          <a:xfrm>
            <a:off x="4764000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children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7A866-29FD-43F9-40F8-AE4B0802D338}"/>
              </a:ext>
            </a:extLst>
          </p:cNvPr>
          <p:cNvSpPr txBox="1"/>
          <p:nvPr/>
        </p:nvSpPr>
        <p:spPr>
          <a:xfrm>
            <a:off x="4764000" y="4606238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adults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337F34-9F29-E439-0496-67F56648B0AA}"/>
              </a:ext>
            </a:extLst>
          </p:cNvPr>
          <p:cNvSpPr txBox="1"/>
          <p:nvPr/>
        </p:nvSpPr>
        <p:spPr>
          <a:xfrm>
            <a:off x="7875829" y="2142802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10263-58ED-3EAB-D404-FD713CA28D36}"/>
              </a:ext>
            </a:extLst>
          </p:cNvPr>
          <p:cNvSpPr txBox="1"/>
          <p:nvPr/>
        </p:nvSpPr>
        <p:spPr>
          <a:xfrm>
            <a:off x="7875829" y="5427384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ball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CD17F-3464-C5DF-D8A2-BE474C20A880}"/>
              </a:ext>
            </a:extLst>
          </p:cNvPr>
          <p:cNvSpPr txBox="1"/>
          <p:nvPr/>
        </p:nvSpPr>
        <p:spPr>
          <a:xfrm>
            <a:off x="7875829" y="2963947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rooms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034F4-3932-29CB-1100-91C152879C4C}"/>
              </a:ext>
            </a:extLst>
          </p:cNvPr>
          <p:cNvSpPr txBox="1"/>
          <p:nvPr/>
        </p:nvSpPr>
        <p:spPr>
          <a:xfrm>
            <a:off x="7875829" y="3785092"/>
            <a:ext cx="2664000" cy="6480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houses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64A89A-B180-2C24-D576-8F97A9D54FF8}"/>
              </a:ext>
            </a:extLst>
          </p:cNvPr>
          <p:cNvSpPr txBox="1"/>
          <p:nvPr/>
        </p:nvSpPr>
        <p:spPr>
          <a:xfrm>
            <a:off x="7875829" y="4606238"/>
            <a:ext cx="2664000" cy="6480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4766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1014327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know what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looks like?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1041F4-4BF3-1C4D-2F2C-9D66D0CAF14C}"/>
              </a:ext>
            </a:extLst>
          </p:cNvPr>
          <p:cNvSpPr txBox="1">
            <a:spLocks/>
          </p:cNvSpPr>
          <p:nvPr/>
        </p:nvSpPr>
        <p:spPr>
          <a:xfrm>
            <a:off x="954233" y="3429000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An apostrophe looks like this </a:t>
            </a:r>
            <a:r>
              <a:rPr lang="en-GB" sz="4000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2122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2" y="386484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To show who owns something, we can use  an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3" y="2058037"/>
            <a:ext cx="10283534" cy="2706582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boys’ toys.</a:t>
            </a:r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teachers’ pens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The </a:t>
            </a:r>
            <a:r>
              <a:rPr lang="en-GB" sz="3600" dirty="0">
                <a:solidFill>
                  <a:schemeClr val="bg1"/>
                </a:solidFill>
                <a:ea typeface="Andika"/>
                <a:cs typeface="Andika"/>
              </a:rPr>
              <a:t>girls’ balls</a:t>
            </a:r>
            <a:r>
              <a:rPr lang="en-GB" sz="36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. </a:t>
            </a:r>
            <a:endParaRPr lang="en-GB" sz="4000" dirty="0">
              <a:solidFill>
                <a:schemeClr val="bg1"/>
              </a:solidFill>
              <a:latin typeface="+mn-lt"/>
              <a:ea typeface="Andika"/>
              <a:cs typeface="Andik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C66BAE-F8AB-50CC-0CF0-1CF7D7450C19}"/>
              </a:ext>
            </a:extLst>
          </p:cNvPr>
          <p:cNvSpPr txBox="1">
            <a:spLocks/>
          </p:cNvSpPr>
          <p:nvPr/>
        </p:nvSpPr>
        <p:spPr>
          <a:xfrm>
            <a:off x="954232" y="5036369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apostrophes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270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</Words>
  <Application>Microsoft Office PowerPoint</Application>
  <PresentationFormat>Widescreen</PresentationFormat>
  <Paragraphs>156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Andika</vt:lpstr>
      <vt:lpstr>Office Theme</vt:lpstr>
      <vt:lpstr> How to Use this Powerpoint</vt:lpstr>
      <vt:lpstr>Apostrophes for  plural nouns.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2023-08-21T14:28:10Z</dcterms:modified>
</cp:coreProperties>
</file>