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77" r:id="rId2"/>
    <p:sldId id="274" r:id="rId3"/>
    <p:sldId id="379" r:id="rId4"/>
    <p:sldId id="365" r:id="rId5"/>
    <p:sldId id="380" r:id="rId6"/>
    <p:sldId id="378" r:id="rId7"/>
    <p:sldId id="363" r:id="rId8"/>
    <p:sldId id="382" r:id="rId9"/>
    <p:sldId id="381" r:id="rId10"/>
    <p:sldId id="383" r:id="rId11"/>
    <p:sldId id="384" r:id="rId12"/>
    <p:sldId id="385" r:id="rId13"/>
    <p:sldId id="386" r:id="rId14"/>
    <p:sldId id="387" r:id="rId15"/>
    <p:sldId id="360" r:id="rId16"/>
    <p:sldId id="366" r:id="rId17"/>
  </p:sldIdLst>
  <p:sldSz cx="12192000" cy="6858000"/>
  <p:notesSz cx="6858000" cy="9144000"/>
  <p:embeddedFontLst>
    <p:embeddedFont>
      <p:font typeface="Andika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D2AC4-081B-410A-BE04-21725936C6D8}" v="17" dt="2023-08-22T08:46:19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470D2AC4-081B-410A-BE04-21725936C6D8}"/>
    <pc:docChg chg="modSld">
      <pc:chgData name="Glen Jones" userId="e846aaca-4b24-4b13-b0d0-f2308e16b284" providerId="ADAL" clId="{470D2AC4-081B-410A-BE04-21725936C6D8}" dt="2023-08-22T08:46:38.734" v="68" actId="1038"/>
      <pc:docMkLst>
        <pc:docMk/>
      </pc:docMkLst>
      <pc:sldChg chg="modSp mod">
        <pc:chgData name="Glen Jones" userId="e846aaca-4b24-4b13-b0d0-f2308e16b284" providerId="ADAL" clId="{470D2AC4-081B-410A-BE04-21725936C6D8}" dt="2023-08-22T08:45:07.842" v="26" actId="20577"/>
        <pc:sldMkLst>
          <pc:docMk/>
          <pc:sldMk cId="3953488883" sldId="380"/>
        </pc:sldMkLst>
        <pc:spChg chg="mod">
          <ac:chgData name="Glen Jones" userId="e846aaca-4b24-4b13-b0d0-f2308e16b284" providerId="ADAL" clId="{470D2AC4-081B-410A-BE04-21725936C6D8}" dt="2023-08-22T08:45:04.881" v="22" actId="1076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470D2AC4-081B-410A-BE04-21725936C6D8}" dt="2023-08-22T08:45:07.842" v="26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470D2AC4-081B-410A-BE04-21725936C6D8}" dt="2023-08-21T14:28:47.227" v="8" actId="20577"/>
          <ac:spMkLst>
            <pc:docMk/>
            <pc:sldMk cId="3953488883" sldId="380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470D2AC4-081B-410A-BE04-21725936C6D8}" dt="2023-08-22T08:46:38.734" v="68" actId="1038"/>
        <pc:sldMkLst>
          <pc:docMk/>
          <pc:sldMk cId="1139839766" sldId="386"/>
        </pc:sldMkLst>
        <pc:spChg chg="mod">
          <ac:chgData name="Glen Jones" userId="e846aaca-4b24-4b13-b0d0-f2308e16b284" providerId="ADAL" clId="{470D2AC4-081B-410A-BE04-21725936C6D8}" dt="2023-08-22T08:46:19.991" v="27" actId="20577"/>
          <ac:spMkLst>
            <pc:docMk/>
            <pc:sldMk cId="1139839766" sldId="386"/>
            <ac:spMk id="9" creationId="{9E0B1E5F-734D-90B8-CF53-9474B76D61B3}"/>
          </ac:spMkLst>
        </pc:spChg>
        <pc:cxnChg chg="mod">
          <ac:chgData name="Glen Jones" userId="e846aaca-4b24-4b13-b0d0-f2308e16b284" providerId="ADAL" clId="{470D2AC4-081B-410A-BE04-21725936C6D8}" dt="2023-08-22T08:46:27.315" v="47" actId="1038"/>
          <ac:cxnSpMkLst>
            <pc:docMk/>
            <pc:sldMk cId="1139839766" sldId="386"/>
            <ac:cxnSpMk id="10" creationId="{C3D9229D-58F4-5437-D9E3-C6FD990D0400}"/>
          </ac:cxnSpMkLst>
        </pc:cxnChg>
        <pc:cxnChg chg="mod">
          <ac:chgData name="Glen Jones" userId="e846aaca-4b24-4b13-b0d0-f2308e16b284" providerId="ADAL" clId="{470D2AC4-081B-410A-BE04-21725936C6D8}" dt="2023-08-22T08:46:34.753" v="62" actId="1037"/>
          <ac:cxnSpMkLst>
            <pc:docMk/>
            <pc:sldMk cId="1139839766" sldId="386"/>
            <ac:cxnSpMk id="13" creationId="{D9CEC4E4-CB78-6A5F-2E50-217EBFEDAFA7}"/>
          </ac:cxnSpMkLst>
        </pc:cxnChg>
        <pc:cxnChg chg="mod">
          <ac:chgData name="Glen Jones" userId="e846aaca-4b24-4b13-b0d0-f2308e16b284" providerId="ADAL" clId="{470D2AC4-081B-410A-BE04-21725936C6D8}" dt="2023-08-22T08:46:38.734" v="68" actId="1038"/>
          <ac:cxnSpMkLst>
            <pc:docMk/>
            <pc:sldMk cId="1139839766" sldId="386"/>
            <ac:cxnSpMk id="24" creationId="{2589B552-82D8-8E2B-D873-3522BA965B9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91432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75388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62406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4" y="5358704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Imaginative</a:t>
            </a:r>
            <a:r>
              <a:rPr lang="en-GB" sz="3200" dirty="0">
                <a:solidFill>
                  <a:schemeClr val="bg1"/>
                </a:solidFill>
              </a:rPr>
              <a:t> boys write </a:t>
            </a:r>
            <a:r>
              <a:rPr lang="en-GB" sz="3200" b="1" u="sng" dirty="0">
                <a:solidFill>
                  <a:srgbClr val="FFFF00"/>
                </a:solidFill>
              </a:rPr>
              <a:t>scary</a:t>
            </a:r>
            <a:r>
              <a:rPr lang="en-GB" sz="3200" dirty="0">
                <a:solidFill>
                  <a:schemeClr val="bg1"/>
                </a:solidFill>
              </a:rPr>
              <a:t>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367366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Older</a:t>
            </a:r>
            <a:r>
              <a:rPr lang="en-GB" sz="3200" dirty="0">
                <a:solidFill>
                  <a:schemeClr val="bg1"/>
                </a:solidFill>
              </a:rPr>
              <a:t> 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391432" y="6095401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Imaginative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boys write </a:t>
            </a:r>
            <a:r>
              <a:rPr lang="en-GB" sz="3200" b="1" u="sng" dirty="0">
                <a:solidFill>
                  <a:srgbClr val="FFFF00"/>
                </a:solidFill>
              </a:rPr>
              <a:t>scary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mysterious </a:t>
            </a:r>
            <a:r>
              <a:rPr lang="en-GB" sz="3200" dirty="0">
                <a:solidFill>
                  <a:schemeClr val="bg1"/>
                </a:solidFill>
              </a:rPr>
              <a:t>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75385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adjectives!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13F1C-B167-A6B7-229A-16578CDA6371}"/>
              </a:ext>
            </a:extLst>
          </p:cNvPr>
          <p:cNvSpPr txBox="1"/>
          <p:nvPr/>
        </p:nvSpPr>
        <p:spPr>
          <a:xfrm>
            <a:off x="391432" y="384543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Older brave</a:t>
            </a:r>
            <a:r>
              <a:rPr lang="en-GB" sz="3200" dirty="0">
                <a:solidFill>
                  <a:schemeClr val="bg1"/>
                </a:solidFill>
              </a:rPr>
              <a:t> 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b="1" u="sng" dirty="0">
                <a:solidFill>
                  <a:srgbClr val="FFFF00"/>
                </a:solidFill>
              </a:rPr>
              <a:t>attractive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29938" y="1380115"/>
            <a:ext cx="11491274" cy="93887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r>
              <a:rPr lang="en-GB" sz="32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a group of words that 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act as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6466788" y="2676300"/>
            <a:ext cx="5354424" cy="186270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17369" y="2624452"/>
            <a:ext cx="5546103" cy="3682080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usually is made up of: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 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at least one adjective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a noun.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520207" y="4865219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old brown 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dog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2725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29939" y="1276617"/>
            <a:ext cx="4740826" cy="529967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is a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words are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 is the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075575" y="3285801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old brown 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dog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BECE3-8B00-F7E7-4D3B-52D496AB9DB1}"/>
              </a:ext>
            </a:extLst>
          </p:cNvPr>
          <p:cNvSpPr txBox="1"/>
          <p:nvPr/>
        </p:nvSpPr>
        <p:spPr>
          <a:xfrm>
            <a:off x="5267939" y="1276617"/>
            <a:ext cx="3509712" cy="9194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“An” is a determiner.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D0D497-BF12-7B91-8AFF-FBC63EE3C72D}"/>
              </a:ext>
            </a:extLst>
          </p:cNvPr>
          <p:cNvCxnSpPr>
            <a:cxnSpLocks/>
          </p:cNvCxnSpPr>
          <p:nvPr/>
        </p:nvCxnSpPr>
        <p:spPr>
          <a:xfrm>
            <a:off x="6707541" y="2264474"/>
            <a:ext cx="164314" cy="11645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9229D-58F4-5437-D9E3-C6FD990D0400}"/>
              </a:ext>
            </a:extLst>
          </p:cNvPr>
          <p:cNvCxnSpPr>
            <a:cxnSpLocks/>
          </p:cNvCxnSpPr>
          <p:nvPr/>
        </p:nvCxnSpPr>
        <p:spPr>
          <a:xfrm>
            <a:off x="6686012" y="4017026"/>
            <a:ext cx="67741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BCBB4F-428F-FB64-F17F-5BBF50D6392C}"/>
              </a:ext>
            </a:extLst>
          </p:cNvPr>
          <p:cNvSpPr txBox="1"/>
          <p:nvPr/>
        </p:nvSpPr>
        <p:spPr>
          <a:xfrm>
            <a:off x="6707541" y="5288437"/>
            <a:ext cx="384768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words “old” and “brown” are adjectives.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3D472E-D883-02D2-99BC-BBA11BB36343}"/>
              </a:ext>
            </a:extLst>
          </p:cNvPr>
          <p:cNvCxnSpPr>
            <a:cxnSpLocks/>
          </p:cNvCxnSpPr>
          <p:nvPr/>
        </p:nvCxnSpPr>
        <p:spPr>
          <a:xfrm flipV="1">
            <a:off x="8527450" y="4103646"/>
            <a:ext cx="0" cy="111633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CEC4E4-CB78-6A5F-2E50-217EBFEDAFA7}"/>
              </a:ext>
            </a:extLst>
          </p:cNvPr>
          <p:cNvCxnSpPr>
            <a:cxnSpLocks/>
          </p:cNvCxnSpPr>
          <p:nvPr/>
        </p:nvCxnSpPr>
        <p:spPr>
          <a:xfrm>
            <a:off x="7493850" y="4017026"/>
            <a:ext cx="226898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DE98D0-78FD-E555-A659-D5B61A0F83BE}"/>
              </a:ext>
            </a:extLst>
          </p:cNvPr>
          <p:cNvSpPr txBox="1"/>
          <p:nvPr/>
        </p:nvSpPr>
        <p:spPr>
          <a:xfrm>
            <a:off x="8974825" y="1260827"/>
            <a:ext cx="2704742" cy="91940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“dog” is a noun.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6CBF37-4E23-E408-EBF6-2B6FCE7EABFE}"/>
              </a:ext>
            </a:extLst>
          </p:cNvPr>
          <p:cNvCxnSpPr>
            <a:cxnSpLocks/>
          </p:cNvCxnSpPr>
          <p:nvPr/>
        </p:nvCxnSpPr>
        <p:spPr>
          <a:xfrm flipH="1">
            <a:off x="10327196" y="2264474"/>
            <a:ext cx="72949" cy="12441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B552-82D8-8E2B-D873-3522BA965B94}"/>
              </a:ext>
            </a:extLst>
          </p:cNvPr>
          <p:cNvCxnSpPr>
            <a:cxnSpLocks/>
          </p:cNvCxnSpPr>
          <p:nvPr/>
        </p:nvCxnSpPr>
        <p:spPr>
          <a:xfrm>
            <a:off x="10061438" y="4017026"/>
            <a:ext cx="67741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7C216DE7-E7B5-93F8-2D0B-A195D49D4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29939" y="1276617"/>
            <a:ext cx="4740826" cy="529967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is a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words are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 is the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075575" y="3285801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The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angry, huge 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troll.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BECE3-8B00-F7E7-4D3B-52D496AB9DB1}"/>
              </a:ext>
            </a:extLst>
          </p:cNvPr>
          <p:cNvSpPr txBox="1"/>
          <p:nvPr/>
        </p:nvSpPr>
        <p:spPr>
          <a:xfrm>
            <a:off x="5267939" y="1276617"/>
            <a:ext cx="3509712" cy="9194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“The” is a determiner.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D0D497-BF12-7B91-8AFF-FBC63EE3C72D}"/>
              </a:ext>
            </a:extLst>
          </p:cNvPr>
          <p:cNvCxnSpPr>
            <a:cxnSpLocks/>
          </p:cNvCxnSpPr>
          <p:nvPr/>
        </p:nvCxnSpPr>
        <p:spPr>
          <a:xfrm>
            <a:off x="6707541" y="2264474"/>
            <a:ext cx="164314" cy="11645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9229D-58F4-5437-D9E3-C6FD990D0400}"/>
              </a:ext>
            </a:extLst>
          </p:cNvPr>
          <p:cNvCxnSpPr>
            <a:cxnSpLocks/>
          </p:cNvCxnSpPr>
          <p:nvPr/>
        </p:nvCxnSpPr>
        <p:spPr>
          <a:xfrm>
            <a:off x="6320022" y="4017026"/>
            <a:ext cx="67741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BCBB4F-428F-FB64-F17F-5BBF50D6392C}"/>
              </a:ext>
            </a:extLst>
          </p:cNvPr>
          <p:cNvSpPr txBox="1"/>
          <p:nvPr/>
        </p:nvSpPr>
        <p:spPr>
          <a:xfrm>
            <a:off x="6707541" y="5288437"/>
            <a:ext cx="384768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words “angry” and “huge” are adjectives.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3D472E-D883-02D2-99BC-BBA11BB36343}"/>
              </a:ext>
            </a:extLst>
          </p:cNvPr>
          <p:cNvCxnSpPr>
            <a:cxnSpLocks/>
          </p:cNvCxnSpPr>
          <p:nvPr/>
        </p:nvCxnSpPr>
        <p:spPr>
          <a:xfrm flipV="1">
            <a:off x="8527450" y="4103646"/>
            <a:ext cx="0" cy="111633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CEC4E4-CB78-6A5F-2E50-217EBFEDAFA7}"/>
              </a:ext>
            </a:extLst>
          </p:cNvPr>
          <p:cNvCxnSpPr>
            <a:cxnSpLocks/>
          </p:cNvCxnSpPr>
          <p:nvPr/>
        </p:nvCxnSpPr>
        <p:spPr>
          <a:xfrm>
            <a:off x="7235560" y="4017026"/>
            <a:ext cx="276540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DE98D0-78FD-E555-A659-D5B61A0F83BE}"/>
              </a:ext>
            </a:extLst>
          </p:cNvPr>
          <p:cNvSpPr txBox="1"/>
          <p:nvPr/>
        </p:nvSpPr>
        <p:spPr>
          <a:xfrm>
            <a:off x="8974825" y="1260827"/>
            <a:ext cx="2704742" cy="91940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“troll” is a noun.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6CBF37-4E23-E408-EBF6-2B6FCE7EABFE}"/>
              </a:ext>
            </a:extLst>
          </p:cNvPr>
          <p:cNvCxnSpPr>
            <a:cxnSpLocks/>
          </p:cNvCxnSpPr>
          <p:nvPr/>
        </p:nvCxnSpPr>
        <p:spPr>
          <a:xfrm flipH="1">
            <a:off x="10327196" y="2264474"/>
            <a:ext cx="72949" cy="12441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B552-82D8-8E2B-D873-3522BA965B94}"/>
              </a:ext>
            </a:extLst>
          </p:cNvPr>
          <p:cNvCxnSpPr>
            <a:cxnSpLocks/>
          </p:cNvCxnSpPr>
          <p:nvPr/>
        </p:nvCxnSpPr>
        <p:spPr>
          <a:xfrm>
            <a:off x="10170968" y="4017026"/>
            <a:ext cx="10067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F6025EC-60AC-9566-E34F-0601DB0E5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29939" y="1276617"/>
            <a:ext cx="4740826" cy="529967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is a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words are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 is the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075575" y="3285801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few broken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 windows.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BECE3-8B00-F7E7-4D3B-52D496AB9DB1}"/>
              </a:ext>
            </a:extLst>
          </p:cNvPr>
          <p:cNvSpPr txBox="1"/>
          <p:nvPr/>
        </p:nvSpPr>
        <p:spPr>
          <a:xfrm>
            <a:off x="5267939" y="1276617"/>
            <a:ext cx="3509712" cy="9194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“A” is a determiner.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D0D497-BF12-7B91-8AFF-FBC63EE3C72D}"/>
              </a:ext>
            </a:extLst>
          </p:cNvPr>
          <p:cNvCxnSpPr>
            <a:cxnSpLocks/>
          </p:cNvCxnSpPr>
          <p:nvPr/>
        </p:nvCxnSpPr>
        <p:spPr>
          <a:xfrm flipH="1">
            <a:off x="6437745" y="2264474"/>
            <a:ext cx="269796" cy="11645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9229D-58F4-5437-D9E3-C6FD990D0400}"/>
              </a:ext>
            </a:extLst>
          </p:cNvPr>
          <p:cNvCxnSpPr>
            <a:cxnSpLocks/>
          </p:cNvCxnSpPr>
          <p:nvPr/>
        </p:nvCxnSpPr>
        <p:spPr>
          <a:xfrm>
            <a:off x="6178013" y="4016234"/>
            <a:ext cx="44446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BCBB4F-428F-FB64-F17F-5BBF50D6392C}"/>
              </a:ext>
            </a:extLst>
          </p:cNvPr>
          <p:cNvSpPr txBox="1"/>
          <p:nvPr/>
        </p:nvSpPr>
        <p:spPr>
          <a:xfrm>
            <a:off x="6707541" y="5288437"/>
            <a:ext cx="384768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words “few” and “broken” are adjectives.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3D472E-D883-02D2-99BC-BBA11BB36343}"/>
              </a:ext>
            </a:extLst>
          </p:cNvPr>
          <p:cNvCxnSpPr>
            <a:cxnSpLocks/>
          </p:cNvCxnSpPr>
          <p:nvPr/>
        </p:nvCxnSpPr>
        <p:spPr>
          <a:xfrm flipV="1">
            <a:off x="8527450" y="4103646"/>
            <a:ext cx="0" cy="111633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CEC4E4-CB78-6A5F-2E50-217EBFEDAFA7}"/>
              </a:ext>
            </a:extLst>
          </p:cNvPr>
          <p:cNvCxnSpPr>
            <a:cxnSpLocks/>
          </p:cNvCxnSpPr>
          <p:nvPr/>
        </p:nvCxnSpPr>
        <p:spPr>
          <a:xfrm>
            <a:off x="6773414" y="4016234"/>
            <a:ext cx="226898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DE98D0-78FD-E555-A659-D5B61A0F83BE}"/>
              </a:ext>
            </a:extLst>
          </p:cNvPr>
          <p:cNvSpPr txBox="1"/>
          <p:nvPr/>
        </p:nvSpPr>
        <p:spPr>
          <a:xfrm>
            <a:off x="8876146" y="1260827"/>
            <a:ext cx="2945066" cy="78319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The word “windows” is a noun.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6CBF37-4E23-E408-EBF6-2B6FCE7EABFE}"/>
              </a:ext>
            </a:extLst>
          </p:cNvPr>
          <p:cNvCxnSpPr>
            <a:cxnSpLocks/>
          </p:cNvCxnSpPr>
          <p:nvPr/>
        </p:nvCxnSpPr>
        <p:spPr>
          <a:xfrm flipH="1">
            <a:off x="10327196" y="2095983"/>
            <a:ext cx="91422" cy="141264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B552-82D8-8E2B-D873-3522BA965B94}"/>
              </a:ext>
            </a:extLst>
          </p:cNvPr>
          <p:cNvCxnSpPr>
            <a:cxnSpLocks/>
          </p:cNvCxnSpPr>
          <p:nvPr/>
        </p:nvCxnSpPr>
        <p:spPr>
          <a:xfrm>
            <a:off x="9301018" y="4016234"/>
            <a:ext cx="1819564" cy="7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3 nouns.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turn these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b="1" dirty="0">
                <a:solidFill>
                  <a:schemeClr val="bg1"/>
                </a:solidFill>
              </a:rPr>
              <a:t>nouns</a:t>
            </a:r>
            <a:r>
              <a:rPr lang="en-GB" altLang="en-US" sz="2800" dirty="0">
                <a:solidFill>
                  <a:schemeClr val="bg1"/>
                </a:solidFill>
              </a:rPr>
              <a:t> into </a:t>
            </a:r>
            <a:r>
              <a:rPr lang="en-GB" altLang="en-US" sz="2800" b="1" u="sng" dirty="0">
                <a:solidFill>
                  <a:schemeClr val="bg1"/>
                </a:solidFill>
              </a:rPr>
              <a:t>noun phrases</a:t>
            </a:r>
            <a:r>
              <a:rPr lang="en-GB" altLang="en-US" sz="2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028DBC8-8CE7-535D-2C37-A098FD6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Tables.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D34FF-66FE-B537-FB86-2F460A84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Tools.</a:t>
            </a:r>
          </a:p>
        </p:txBody>
      </p: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Dogs.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986424" y="2252810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998943" y="2266002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C8AB15-93B6-0238-3413-BFAAA4C1F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The old grey tables.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A29EC-1E3D-059A-BA2B-74371F96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The expensive power tools.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071D1-97B0-347C-B9B5-1BB5A5875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 few yappy happy dogs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 Phrases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NOT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94190" y="1705920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00632" y="165238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340662" y="251226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3774" y="3335421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flat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American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adjectives.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many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spherical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French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English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metal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Adjectives make nouns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“girls”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322618" y="2690357"/>
            <a:ext cx="84974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598183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“football”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313714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“boys”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322618" y="5127833"/>
            <a:ext cx="84974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“stories”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6456218" y="5127833"/>
            <a:ext cx="124278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Widescreen</PresentationFormat>
  <Paragraphs>188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Andika</vt:lpstr>
      <vt:lpstr>Office Theme</vt:lpstr>
      <vt:lpstr> How to Use this Powerpoint</vt:lpstr>
      <vt:lpstr>Noun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3 nouns.   You have 1 minute to turn these  nouns into noun phrases!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2023-08-22T08:46:47Z</dcterms:modified>
</cp:coreProperties>
</file>