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3" r:id="rId10"/>
    <p:sldId id="360" r:id="rId11"/>
    <p:sldId id="366" r:id="rId12"/>
  </p:sldIdLst>
  <p:sldSz cx="12192000" cy="6858000"/>
  <p:notesSz cx="6858000" cy="9144000"/>
  <p:embeddedFontLst>
    <p:embeddedFont>
      <p:font typeface="Andika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46887-359D-4D27-9CB2-A7F348F634BB}" v="49" dt="2023-08-22T08:48:43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BE746887-359D-4D27-9CB2-A7F348F634BB}"/>
    <pc:docChg chg="modSld">
      <pc:chgData name="Glen Jones" userId="e846aaca-4b24-4b13-b0d0-f2308e16b284" providerId="ADAL" clId="{BE746887-359D-4D27-9CB2-A7F348F634BB}" dt="2023-08-22T08:48:43.338" v="52" actId="20577"/>
      <pc:docMkLst>
        <pc:docMk/>
      </pc:docMkLst>
      <pc:sldChg chg="modSp">
        <pc:chgData name="Glen Jones" userId="e846aaca-4b24-4b13-b0d0-f2308e16b284" providerId="ADAL" clId="{BE746887-359D-4D27-9CB2-A7F348F634BB}" dt="2023-08-22T08:48:43.338" v="52" actId="20577"/>
        <pc:sldMkLst>
          <pc:docMk/>
          <pc:sldMk cId="2861103671" sldId="363"/>
        </pc:sldMkLst>
        <pc:spChg chg="mod">
          <ac:chgData name="Glen Jones" userId="e846aaca-4b24-4b13-b0d0-f2308e16b284" providerId="ADAL" clId="{BE746887-359D-4D27-9CB2-A7F348F634BB}" dt="2023-08-22T08:48:43.338" v="52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modSp">
        <pc:chgData name="Glen Jones" userId="e846aaca-4b24-4b13-b0d0-f2308e16b284" providerId="ADAL" clId="{BE746887-359D-4D27-9CB2-A7F348F634BB}" dt="2023-08-22T08:48:26.599" v="51" actId="20577"/>
        <pc:sldMkLst>
          <pc:docMk/>
          <pc:sldMk cId="4278790944" sldId="378"/>
        </pc:sldMkLst>
        <pc:spChg chg="mod">
          <ac:chgData name="Glen Jones" userId="e846aaca-4b24-4b13-b0d0-f2308e16b284" providerId="ADAL" clId="{BE746887-359D-4D27-9CB2-A7F348F634BB}" dt="2023-08-22T08:48:17.581" v="33" actId="20577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BE746887-359D-4D27-9CB2-A7F348F634BB}" dt="2023-08-22T08:48:26.599" v="51" actId="20577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BE746887-359D-4D27-9CB2-A7F348F634BB}" dt="2023-08-22T08:48:12.919" v="24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BE746887-359D-4D27-9CB2-A7F348F634BB}" dt="2023-08-22T08:48:21.265" v="40" actId="20577"/>
          <ac:spMkLst>
            <pc:docMk/>
            <pc:sldMk cId="4278790944" sldId="378"/>
            <ac:spMk id="27" creationId="{1AD3A8EB-6EC0-1A37-4FA9-D489A7D05560}"/>
          </ac:spMkLst>
        </pc:spChg>
      </pc:sldChg>
      <pc:sldChg chg="modSp">
        <pc:chgData name="Glen Jones" userId="e846aaca-4b24-4b13-b0d0-f2308e16b284" providerId="ADAL" clId="{BE746887-359D-4D27-9CB2-A7F348F634BB}" dt="2023-08-22T08:47:41.445" v="15" actId="20577"/>
        <pc:sldMkLst>
          <pc:docMk/>
          <pc:sldMk cId="474139103" sldId="379"/>
        </pc:sldMkLst>
        <pc:spChg chg="mod">
          <ac:chgData name="Glen Jones" userId="e846aaca-4b24-4b13-b0d0-f2308e16b284" providerId="ADAL" clId="{BE746887-359D-4D27-9CB2-A7F348F634BB}" dt="2023-08-22T08:47:41.445" v="15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modSp mod">
        <pc:chgData name="Glen Jones" userId="e846aaca-4b24-4b13-b0d0-f2308e16b284" providerId="ADAL" clId="{BE746887-359D-4D27-9CB2-A7F348F634BB}" dt="2023-08-21T14:30:44.660" v="10" actId="1076"/>
        <pc:sldMkLst>
          <pc:docMk/>
          <pc:sldMk cId="1764233942" sldId="383"/>
        </pc:sldMkLst>
        <pc:spChg chg="mod">
          <ac:chgData name="Glen Jones" userId="e846aaca-4b24-4b13-b0d0-f2308e16b284" providerId="ADAL" clId="{BE746887-359D-4D27-9CB2-A7F348F634BB}" dt="2023-08-21T14:30:38.395" v="8" actId="20577"/>
          <ac:spMkLst>
            <pc:docMk/>
            <pc:sldMk cId="1764233942" sldId="383"/>
            <ac:spMk id="2" creationId="{65A27AD9-BF3F-71C4-AD86-D0082496B857}"/>
          </ac:spMkLst>
        </pc:spChg>
        <pc:spChg chg="mod">
          <ac:chgData name="Glen Jones" userId="e846aaca-4b24-4b13-b0d0-f2308e16b284" providerId="ADAL" clId="{BE746887-359D-4D27-9CB2-A7F348F634BB}" dt="2023-08-21T14:30:44.660" v="10" actId="107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BE746887-359D-4D27-9CB2-A7F348F634BB}" dt="2023-08-21T14:30:41.984" v="9" actId="1076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think of an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b="1" u="sng" dirty="0">
                <a:solidFill>
                  <a:schemeClr val="bg1"/>
                </a:solidFill>
              </a:rPr>
              <a:t>adverb</a:t>
            </a:r>
            <a:r>
              <a:rPr lang="en-GB" altLang="en-US" sz="2800" dirty="0">
                <a:solidFill>
                  <a:schemeClr val="bg1"/>
                </a:solidFill>
              </a:rPr>
              <a:t> to add each sentence!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The boy talks in the classroom.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The girl chats on her phone.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flies above the ground.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3012329" y="2323033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81015" y="2323033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C527B6-C33E-4BE1-202D-C6D7DFF83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934478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2.	The boy talks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excitedly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 in the classroom.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78E46-E808-200E-6BDE-12FABC5A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3.	The girl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rarely</a:t>
            </a:r>
            <a:r>
              <a:rPr lang="en-GB" altLang="en-US" sz="2000" b="1" dirty="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chats on her phone.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D18F02-EA40-0D93-007D-BF017744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6" y="2606582"/>
            <a:ext cx="6934479" cy="5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1.	Aimee flies </a:t>
            </a:r>
            <a:r>
              <a:rPr lang="en-GB" altLang="en-US" sz="2000" b="1" u="sng" dirty="0">
                <a:solidFill>
                  <a:srgbClr val="FF0000"/>
                </a:solidFill>
                <a:latin typeface="Andika" panose="02000000000000000000" pitchFamily="2" charset="0"/>
              </a:rPr>
              <a:t>calmly</a:t>
            </a:r>
            <a:r>
              <a:rPr lang="en-GB" altLang="en-US" sz="2000" b="1" dirty="0">
                <a:solidFill>
                  <a:srgbClr val="FF0000"/>
                </a:solidFill>
                <a:latin typeface="Andika" panose="02000000000000000000" pitchFamily="2" charset="0"/>
              </a:rPr>
              <a:t> </a:t>
            </a:r>
            <a:r>
              <a:rPr lang="en-GB" altLang="en-US" sz="2000" dirty="0">
                <a:solidFill>
                  <a:schemeClr val="tx1"/>
                </a:solidFill>
                <a:latin typeface="Andika" panose="02000000000000000000" pitchFamily="2" charset="0"/>
              </a:rPr>
              <a:t>above the ground.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an action word.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4682865" y="221818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7572793" y="2244655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run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1792937" y="221818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1792936" y="303932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1792936" y="3860474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cooked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4682865" y="304096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4682865" y="386047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7572793" y="305339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7572791" y="385045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ran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407482" y="5446747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  <p:bldP spid="4" grpId="0" animBg="1"/>
      <p:bldP spid="6" grpId="0" animBg="1"/>
      <p:bldP spid="13" grpId="0" animBg="1"/>
      <p:bldP spid="16" grpId="0" animBg="1"/>
      <p:bldP spid="19" grpId="0" animBg="1"/>
      <p:bldP spid="20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9" name="Title 1">
            <a:extLst>
              <a:ext uri="{FF2B5EF4-FFF2-40B4-BE49-F238E27FC236}">
                <a16:creationId xmlns:a16="http://schemas.microsoft.com/office/drawing/2014/main" id="{4331DDF5-8C12-1869-AE9C-E56C058E84D7}"/>
              </a:ext>
            </a:extLst>
          </p:cNvPr>
          <p:cNvSpPr txBox="1">
            <a:spLocks/>
          </p:cNvSpPr>
          <p:nvPr/>
        </p:nvSpPr>
        <p:spPr>
          <a:xfrm>
            <a:off x="3286839" y="170564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86839" y="169285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73354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studying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 NOT verbs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wander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wanted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entertain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6875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036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90971" y="49640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play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87337" y="169828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listen - verb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6076" y="249477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29669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learn - verb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3" y="329669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to collect - verb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7E90E2-1C1E-0779-759A-76B0D409709D}"/>
              </a:ext>
            </a:extLst>
          </p:cNvPr>
          <p:cNvSpPr txBox="1">
            <a:spLocks/>
          </p:cNvSpPr>
          <p:nvPr/>
        </p:nvSpPr>
        <p:spPr>
          <a:xfrm>
            <a:off x="3290557" y="412786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D16E5-464B-947E-7A65-437A4E7AA73D}"/>
              </a:ext>
            </a:extLst>
          </p:cNvPr>
          <p:cNvSpPr txBox="1"/>
          <p:nvPr/>
        </p:nvSpPr>
        <p:spPr>
          <a:xfrm>
            <a:off x="6194191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B804B-3135-7CCA-01DB-6C114B813AFE}"/>
              </a:ext>
            </a:extLst>
          </p:cNvPr>
          <p:cNvSpPr txBox="1"/>
          <p:nvPr/>
        </p:nvSpPr>
        <p:spPr>
          <a:xfrm>
            <a:off x="9090971" y="412918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 - noun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CA93A-C551-DC92-BC15-2959361D5597}"/>
              </a:ext>
            </a:extLst>
          </p:cNvPr>
          <p:cNvSpPr txBox="1"/>
          <p:nvPr/>
        </p:nvSpPr>
        <p:spPr>
          <a:xfrm>
            <a:off x="9066695" y="169593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studying - verb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00EC3B-1B48-6F2D-D386-D9BA47EBD0B9}"/>
              </a:ext>
            </a:extLst>
          </p:cNvPr>
          <p:cNvSpPr txBox="1"/>
          <p:nvPr/>
        </p:nvSpPr>
        <p:spPr>
          <a:xfrm>
            <a:off x="418053" y="166442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walk - verb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7591CB-FFE3-ED44-3A2F-BBDCEB010B2C}"/>
              </a:ext>
            </a:extLst>
          </p:cNvPr>
          <p:cNvSpPr txBox="1"/>
          <p:nvPr/>
        </p:nvSpPr>
        <p:spPr>
          <a:xfrm>
            <a:off x="379774" y="246797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watch - verb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6923A7-231B-8847-452B-43516481E43E}"/>
              </a:ext>
            </a:extLst>
          </p:cNvPr>
          <p:cNvSpPr txBox="1"/>
          <p:nvPr/>
        </p:nvSpPr>
        <p:spPr>
          <a:xfrm>
            <a:off x="418053" y="330434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wander - verb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9B0902-CF01-D164-D3C0-581BBA6A5A17}"/>
              </a:ext>
            </a:extLst>
          </p:cNvPr>
          <p:cNvSpPr txBox="1"/>
          <p:nvPr/>
        </p:nvSpPr>
        <p:spPr>
          <a:xfrm>
            <a:off x="418053" y="41254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winning - verb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9B1341-37F8-B8D3-F534-91F1B393C90F}"/>
              </a:ext>
            </a:extLst>
          </p:cNvPr>
          <p:cNvSpPr txBox="1"/>
          <p:nvPr/>
        </p:nvSpPr>
        <p:spPr>
          <a:xfrm>
            <a:off x="389010" y="4951911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wanted - verb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AC80754-5FC8-137C-26C0-AC78FAC7A8E7}"/>
              </a:ext>
            </a:extLst>
          </p:cNvPr>
          <p:cNvSpPr txBox="1">
            <a:spLocks/>
          </p:cNvSpPr>
          <p:nvPr/>
        </p:nvSpPr>
        <p:spPr>
          <a:xfrm>
            <a:off x="3301128" y="4951911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entertain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B1D6C4-4246-CD30-8AE4-184BCD98B426}"/>
              </a:ext>
            </a:extLst>
          </p:cNvPr>
          <p:cNvSpPr txBox="1"/>
          <p:nvPr/>
        </p:nvSpPr>
        <p:spPr>
          <a:xfrm>
            <a:off x="6176768" y="249740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study - verb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5672B0-543F-C399-3434-4BC1CC2FFEF5}"/>
              </a:ext>
            </a:extLst>
          </p:cNvPr>
          <p:cNvSpPr txBox="1"/>
          <p:nvPr/>
        </p:nvSpPr>
        <p:spPr>
          <a:xfrm>
            <a:off x="6197908" y="41290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to work - verb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0CAFE4-93BE-6043-9C70-24ABD8D20F9E}"/>
              </a:ext>
            </a:extLst>
          </p:cNvPr>
          <p:cNvSpPr txBox="1"/>
          <p:nvPr/>
        </p:nvSpPr>
        <p:spPr>
          <a:xfrm>
            <a:off x="6204762" y="49367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 win - verb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40A903-AC4D-9D25-7ED6-2A3FF5AA9743}"/>
              </a:ext>
            </a:extLst>
          </p:cNvPr>
          <p:cNvSpPr txBox="1"/>
          <p:nvPr/>
        </p:nvSpPr>
        <p:spPr>
          <a:xfrm>
            <a:off x="9087837" y="2561147"/>
            <a:ext cx="266400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studied  - verb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DC44A1-F9F8-205C-E4E1-F43B07286571}"/>
              </a:ext>
            </a:extLst>
          </p:cNvPr>
          <p:cNvSpPr txBox="1"/>
          <p:nvPr/>
        </p:nvSpPr>
        <p:spPr>
          <a:xfrm>
            <a:off x="9087254" y="496166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 play - verb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5" grpId="0" animBg="1"/>
      <p:bldP spid="36" grpId="0" animBg="1"/>
      <p:bldP spid="37" grpId="0" animBg="1"/>
      <p:bldP spid="45" grpId="0" animBg="1"/>
      <p:bldP spid="5" grpId="0" animBg="1"/>
      <p:bldP spid="7" grpId="0" animBg="1"/>
      <p:bldP spid="8" grpId="0" animBg="1"/>
      <p:bldP spid="10" grpId="0" animBg="1"/>
      <p:bldP spid="3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singular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plural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singular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plural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BC127B9-5B64-1AEA-389F-F5D258BD9194}"/>
              </a:ext>
            </a:extLst>
          </p:cNvPr>
          <p:cNvSpPr txBox="1"/>
          <p:nvPr/>
        </p:nvSpPr>
        <p:spPr>
          <a:xfrm>
            <a:off x="4431617" y="3280992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“like” is a verb.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097DED-E299-57CA-CF85-8A705136F320}"/>
              </a:ext>
            </a:extLst>
          </p:cNvPr>
          <p:cNvCxnSpPr>
            <a:cxnSpLocks/>
          </p:cNvCxnSpPr>
          <p:nvPr/>
        </p:nvCxnSpPr>
        <p:spPr>
          <a:xfrm flipV="1">
            <a:off x="6327228" y="2761658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50E17B-E1A3-D359-2A14-8A9411E09475}"/>
              </a:ext>
            </a:extLst>
          </p:cNvPr>
          <p:cNvCxnSpPr>
            <a:cxnSpLocks/>
          </p:cNvCxnSpPr>
          <p:nvPr/>
        </p:nvCxnSpPr>
        <p:spPr>
          <a:xfrm flipV="1">
            <a:off x="5846513" y="2679555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C0B79A-15FD-70D5-3FC7-F1D56DE317FB}"/>
              </a:ext>
            </a:extLst>
          </p:cNvPr>
          <p:cNvSpPr txBox="1"/>
          <p:nvPr/>
        </p:nvSpPr>
        <p:spPr>
          <a:xfrm>
            <a:off x="4649193" y="5705328"/>
            <a:ext cx="3485467" cy="1055608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“drive” is a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0D02E2-F9C2-3B01-1438-DDC8A961463A}"/>
              </a:ext>
            </a:extLst>
          </p:cNvPr>
          <p:cNvCxnSpPr>
            <a:cxnSpLocks/>
          </p:cNvCxnSpPr>
          <p:nvPr/>
        </p:nvCxnSpPr>
        <p:spPr>
          <a:xfrm flipV="1">
            <a:off x="6544804" y="5185994"/>
            <a:ext cx="0" cy="431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57D88-AF70-B188-365E-E7ECD5B31C15}"/>
              </a:ext>
            </a:extLst>
          </p:cNvPr>
          <p:cNvCxnSpPr>
            <a:cxnSpLocks/>
          </p:cNvCxnSpPr>
          <p:nvPr/>
        </p:nvCxnSpPr>
        <p:spPr>
          <a:xfrm flipV="1">
            <a:off x="6064089" y="5103891"/>
            <a:ext cx="762478" cy="4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  <p:bldP spid="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</a:t>
            </a:r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</a:t>
            </a:r>
          </a:p>
          <a:p>
            <a:pPr algn="ctr"/>
            <a:r>
              <a:rPr lang="en-GB" sz="4000" u="sng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adverbs?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easily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adverbs.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angrily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quickly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wisely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bravely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never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sometimes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anywhere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soon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eventually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hourly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gladly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honestly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really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very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make verbs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2" y="405340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play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0" y="4831297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write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67366" y="22949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</a:t>
            </a:r>
            <a:r>
              <a:rPr lang="en-GB" sz="3200" b="1" u="sng" dirty="0">
                <a:solidFill>
                  <a:srgbClr val="FFFF00"/>
                </a:solidFill>
              </a:rPr>
              <a:t>boldly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passionately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play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407480" y="5609188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</a:t>
            </a:r>
            <a:r>
              <a:rPr lang="en-GB" sz="3200" b="1" u="sng" dirty="0">
                <a:solidFill>
                  <a:srgbClr val="FFFF00"/>
                </a:solidFill>
              </a:rPr>
              <a:t>excitedly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secretly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write 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91432" y="208957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adverbs!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Andika</vt:lpstr>
      <vt:lpstr>Office Theme</vt:lpstr>
      <vt:lpstr> How to Use this Powerpoint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sentences.   You have 1 minute to think of an  adverb to add each sentence!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2023-08-22T08:48:54Z</dcterms:modified>
</cp:coreProperties>
</file>