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77" r:id="rId2"/>
    <p:sldId id="274" r:id="rId3"/>
    <p:sldId id="379" r:id="rId4"/>
    <p:sldId id="365" r:id="rId5"/>
    <p:sldId id="378" r:id="rId6"/>
    <p:sldId id="363" r:id="rId7"/>
    <p:sldId id="382" r:id="rId8"/>
    <p:sldId id="383" r:id="rId9"/>
    <p:sldId id="385" r:id="rId10"/>
    <p:sldId id="386" r:id="rId11"/>
    <p:sldId id="384" r:id="rId12"/>
    <p:sldId id="387" r:id="rId13"/>
    <p:sldId id="388" r:id="rId14"/>
    <p:sldId id="389" r:id="rId15"/>
  </p:sldIdLst>
  <p:sldSz cx="12192000" cy="6858000"/>
  <p:notesSz cx="6858000" cy="9144000"/>
  <p:embeddedFontLst>
    <p:embeddedFont>
      <p:font typeface="Andika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29E73-E14B-481A-801B-63FF6C4D6968}" v="49" dt="2023-08-22T08:50:32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CFA29E73-E14B-481A-801B-63FF6C4D6968}"/>
    <pc:docChg chg="modSld sldOrd">
      <pc:chgData name="Glen Jones" userId="e846aaca-4b24-4b13-b0d0-f2308e16b284" providerId="ADAL" clId="{CFA29E73-E14B-481A-801B-63FF6C4D6968}" dt="2023-08-22T08:50:54.172" v="58" actId="14100"/>
      <pc:docMkLst>
        <pc:docMk/>
      </pc:docMkLst>
      <pc:sldChg chg="modSp">
        <pc:chgData name="Glen Jones" userId="e846aaca-4b24-4b13-b0d0-f2308e16b284" providerId="ADAL" clId="{CFA29E73-E14B-481A-801B-63FF6C4D6968}" dt="2023-08-22T08:50:04.852" v="43" actId="5793"/>
        <pc:sldMkLst>
          <pc:docMk/>
          <pc:sldMk cId="4278790944" sldId="378"/>
        </pc:sldMkLst>
        <pc:spChg chg="mod">
          <ac:chgData name="Glen Jones" userId="e846aaca-4b24-4b13-b0d0-f2308e16b284" providerId="ADAL" clId="{CFA29E73-E14B-481A-801B-63FF6C4D6968}" dt="2023-08-22T08:49:57.647" v="26" actId="20577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CFA29E73-E14B-481A-801B-63FF6C4D6968}" dt="2023-08-22T08:50:04.852" v="43" actId="5793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CFA29E73-E14B-481A-801B-63FF6C4D6968}" dt="2023-08-22T08:49:53.746" v="1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CFA29E73-E14B-481A-801B-63FF6C4D6968}" dt="2023-08-22T08:50:01.116" v="33" actId="20577"/>
          <ac:spMkLst>
            <pc:docMk/>
            <pc:sldMk cId="4278790944" sldId="378"/>
            <ac:spMk id="27" creationId="{1AD3A8EB-6EC0-1A37-4FA9-D489A7D05560}"/>
          </ac:spMkLst>
        </pc:spChg>
      </pc:sldChg>
      <pc:sldChg chg="modSp">
        <pc:chgData name="Glen Jones" userId="e846aaca-4b24-4b13-b0d0-f2308e16b284" providerId="ADAL" clId="{CFA29E73-E14B-481A-801B-63FF6C4D6968}" dt="2023-08-22T08:49:40.092" v="10" actId="20577"/>
        <pc:sldMkLst>
          <pc:docMk/>
          <pc:sldMk cId="474139103" sldId="379"/>
        </pc:sldMkLst>
        <pc:spChg chg="mod">
          <ac:chgData name="Glen Jones" userId="e846aaca-4b24-4b13-b0d0-f2308e16b284" providerId="ADAL" clId="{CFA29E73-E14B-481A-801B-63FF6C4D6968}" dt="2023-08-22T08:49:40.092" v="10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CFA29E73-E14B-481A-801B-63FF6C4D6968}" dt="2023-08-22T08:50:54.172" v="58" actId="14100"/>
        <pc:sldMkLst>
          <pc:docMk/>
          <pc:sldMk cId="1764233942" sldId="383"/>
        </pc:sldMkLst>
        <pc:spChg chg="mod">
          <ac:chgData name="Glen Jones" userId="e846aaca-4b24-4b13-b0d0-f2308e16b284" providerId="ADAL" clId="{CFA29E73-E14B-481A-801B-63FF6C4D6968}" dt="2023-08-22T08:50:54.172" v="58" actId="14100"/>
          <ac:spMkLst>
            <pc:docMk/>
            <pc:sldMk cId="1764233942" sldId="383"/>
            <ac:spMk id="2" creationId="{65A27AD9-BF3F-71C4-AD86-D0082496B857}"/>
          </ac:spMkLst>
        </pc:spChg>
        <pc:spChg chg="mod">
          <ac:chgData name="Glen Jones" userId="e846aaca-4b24-4b13-b0d0-f2308e16b284" providerId="ADAL" clId="{CFA29E73-E14B-481A-801B-63FF6C4D6968}" dt="2023-08-22T08:50:54.172" v="58" actId="14100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CFA29E73-E14B-481A-801B-63FF6C4D6968}" dt="2023-08-22T08:50:54.172" v="58" actId="14100"/>
          <ac:spMkLst>
            <pc:docMk/>
            <pc:sldMk cId="1764233942" sldId="383"/>
            <ac:spMk id="7" creationId="{7422A498-F483-A2DE-169C-1457C602529D}"/>
          </ac:spMkLst>
        </pc:spChg>
        <pc:spChg chg="mod">
          <ac:chgData name="Glen Jones" userId="e846aaca-4b24-4b13-b0d0-f2308e16b284" providerId="ADAL" clId="{CFA29E73-E14B-481A-801B-63FF6C4D6968}" dt="2023-08-22T08:50:54.172" v="58" actId="14100"/>
          <ac:spMkLst>
            <pc:docMk/>
            <pc:sldMk cId="1764233942" sldId="383"/>
            <ac:spMk id="11" creationId="{44E18139-5582-786A-930A-A86BF0500A8B}"/>
          </ac:spMkLst>
        </pc:spChg>
        <pc:spChg chg="mod">
          <ac:chgData name="Glen Jones" userId="e846aaca-4b24-4b13-b0d0-f2308e16b284" providerId="ADAL" clId="{CFA29E73-E14B-481A-801B-63FF6C4D6968}" dt="2023-08-22T08:50:54.172" v="58" actId="14100"/>
          <ac:spMkLst>
            <pc:docMk/>
            <pc:sldMk cId="1764233942" sldId="383"/>
            <ac:spMk id="33" creationId="{C0A342B6-8099-17E5-28B6-237A3F563FB1}"/>
          </ac:spMkLst>
        </pc:spChg>
      </pc:sldChg>
      <pc:sldChg chg="modSp modAnim">
        <pc:chgData name="Glen Jones" userId="e846aaca-4b24-4b13-b0d0-f2308e16b284" providerId="ADAL" clId="{CFA29E73-E14B-481A-801B-63FF6C4D6968}" dt="2023-07-31T09:29:10.318" v="5"/>
        <pc:sldMkLst>
          <pc:docMk/>
          <pc:sldMk cId="2284350156" sldId="384"/>
        </pc:sldMkLst>
        <pc:spChg chg="mod">
          <ac:chgData name="Glen Jones" userId="e846aaca-4b24-4b13-b0d0-f2308e16b284" providerId="ADAL" clId="{CFA29E73-E14B-481A-801B-63FF6C4D6968}" dt="2023-07-31T09:29:06.694" v="4" actId="20577"/>
          <ac:spMkLst>
            <pc:docMk/>
            <pc:sldMk cId="2284350156" sldId="384"/>
            <ac:spMk id="2" creationId="{470E0623-5B4A-B195-684F-DD2CDACFFD1A}"/>
          </ac:spMkLst>
        </pc:spChg>
      </pc:sldChg>
      <pc:sldChg chg="ord">
        <pc:chgData name="Glen Jones" userId="e846aaca-4b24-4b13-b0d0-f2308e16b284" providerId="ADAL" clId="{CFA29E73-E14B-481A-801B-63FF6C4D6968}" dt="2023-07-31T09:29:01.291" v="1"/>
        <pc:sldMkLst>
          <pc:docMk/>
          <pc:sldMk cId="2822300361" sldId="386"/>
        </pc:sldMkLst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0066C75E-A63D-4A45-A508-D76C08C59B6D}"/>
    <pc:docChg chg="modSld">
      <pc:chgData name="Glen Jones" userId="e846aaca-4b24-4b13-b0d0-f2308e16b284" providerId="ADAL" clId="{0066C75E-A63D-4A45-A508-D76C08C59B6D}" dt="2023-06-20T07:42:44.899" v="0" actId="20577"/>
      <pc:docMkLst>
        <pc:docMk/>
      </pc:docMkLst>
      <pc:sldChg chg="modSp">
        <pc:chgData name="Glen Jones" userId="e846aaca-4b24-4b13-b0d0-f2308e16b284" providerId="ADAL" clId="{0066C75E-A63D-4A45-A508-D76C08C59B6D}" dt="2023-06-20T07:42:44.899" v="0" actId="20577"/>
        <pc:sldMkLst>
          <pc:docMk/>
          <pc:sldMk cId="1233435766" sldId="389"/>
        </pc:sldMkLst>
        <pc:spChg chg="mod">
          <ac:chgData name="Glen Jones" userId="e846aaca-4b24-4b13-b0d0-f2308e16b284" providerId="ADAL" clId="{0066C75E-A63D-4A45-A508-D76C08C59B6D}" dt="2023-06-20T07:42:44.899" v="0" actId="20577"/>
          <ac:spMkLst>
            <pc:docMk/>
            <pc:sldMk cId="1233435766" sldId="389"/>
            <ac:spMk id="4" creationId="{B4F5B8DE-111C-EDAC-9963-B733225BF38F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9E8B-C763-4F98-88A2-3537AF9711D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0E98C7-9293-4661-822E-BB79FC56E4BF}">
      <dgm:prSet phldrT="[Text]" custT="1"/>
      <dgm:spPr>
        <a:solidFill>
          <a:srgbClr val="7030A0"/>
        </a:solidFill>
      </dgm:spPr>
      <dgm:t>
        <a:bodyPr/>
        <a:lstStyle/>
        <a:p>
          <a:endParaRPr lang="en-GB" sz="1800" dirty="0"/>
        </a:p>
        <a:p>
          <a:r>
            <a:rPr lang="en-GB" sz="1800" dirty="0"/>
            <a:t>Adverbials (a </a:t>
          </a:r>
          <a:r>
            <a:rPr lang="en-GB" sz="1800" u="sng" dirty="0"/>
            <a:t>word or phrase</a:t>
          </a:r>
          <a:r>
            <a:rPr lang="en-GB" sz="1800" dirty="0"/>
            <a:t> that describes a verb).</a:t>
          </a:r>
        </a:p>
      </dgm:t>
    </dgm:pt>
    <dgm:pt modelId="{9C6E0C49-8A81-4C9E-9E43-A5228AA43374}" type="parTrans" cxnId="{2D1FDF15-0EA9-4BBD-9A9D-531DC10EB077}">
      <dgm:prSet/>
      <dgm:spPr/>
      <dgm:t>
        <a:bodyPr/>
        <a:lstStyle/>
        <a:p>
          <a:endParaRPr lang="en-GB"/>
        </a:p>
      </dgm:t>
    </dgm:pt>
    <dgm:pt modelId="{720C5A6E-283A-4862-8CD0-DA66392E4BFE}" type="sibTrans" cxnId="{2D1FDF15-0EA9-4BBD-9A9D-531DC10EB077}">
      <dgm:prSet/>
      <dgm:spPr/>
      <dgm:t>
        <a:bodyPr/>
        <a:lstStyle/>
        <a:p>
          <a:endParaRPr lang="en-GB"/>
        </a:p>
      </dgm:t>
    </dgm:pt>
    <dgm:pt modelId="{05971919-CF79-441B-8FBF-DC5613F5C93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/>
            <a:t>Adverbs (a </a:t>
          </a:r>
          <a:r>
            <a:rPr lang="en-GB" sz="1800" u="sng" dirty="0"/>
            <a:t>word</a:t>
          </a:r>
          <a:r>
            <a:rPr lang="en-GB" sz="1800" dirty="0"/>
            <a:t> that describes a verb).</a:t>
          </a:r>
        </a:p>
      </dgm:t>
    </dgm:pt>
    <dgm:pt modelId="{0415D8A1-5F94-4C9F-ABCF-66142761700E}" type="parTrans" cxnId="{E73B3455-2E02-4583-BF1B-B0F29406CE57}">
      <dgm:prSet/>
      <dgm:spPr/>
      <dgm:t>
        <a:bodyPr/>
        <a:lstStyle/>
        <a:p>
          <a:endParaRPr lang="en-GB"/>
        </a:p>
      </dgm:t>
    </dgm:pt>
    <dgm:pt modelId="{15A4ADE8-FF40-46B2-A048-ED567BCF8BB8}" type="sibTrans" cxnId="{E73B3455-2E02-4583-BF1B-B0F29406CE57}">
      <dgm:prSet/>
      <dgm:spPr/>
      <dgm:t>
        <a:bodyPr/>
        <a:lstStyle/>
        <a:p>
          <a:endParaRPr lang="en-GB"/>
        </a:p>
      </dgm:t>
    </dgm:pt>
    <dgm:pt modelId="{D846E2F0-94F8-433E-9C9F-ACF365BF8F40}" type="pres">
      <dgm:prSet presAssocID="{A98B9E8B-C763-4F98-88A2-3537AF9711DD}" presName="Name0" presStyleCnt="0">
        <dgm:presLayoutVars>
          <dgm:chMax val="7"/>
          <dgm:resizeHandles val="exact"/>
        </dgm:presLayoutVars>
      </dgm:prSet>
      <dgm:spPr/>
    </dgm:pt>
    <dgm:pt modelId="{72F1FF59-76E5-4E0C-B51B-3FBD859AD915}" type="pres">
      <dgm:prSet presAssocID="{A98B9E8B-C763-4F98-88A2-3537AF9711DD}" presName="comp1" presStyleCnt="0"/>
      <dgm:spPr/>
    </dgm:pt>
    <dgm:pt modelId="{D6034120-CEBE-4E9F-9FC2-58FD10523379}" type="pres">
      <dgm:prSet presAssocID="{A98B9E8B-C763-4F98-88A2-3537AF9711DD}" presName="circle1" presStyleLbl="node1" presStyleIdx="0" presStyleCnt="2"/>
      <dgm:spPr/>
    </dgm:pt>
    <dgm:pt modelId="{A63877E2-51A2-4A7A-BB4C-78B856156057}" type="pres">
      <dgm:prSet presAssocID="{A98B9E8B-C763-4F98-88A2-3537AF9711DD}" presName="c1text" presStyleLbl="node1" presStyleIdx="0" presStyleCnt="2">
        <dgm:presLayoutVars>
          <dgm:bulletEnabled val="1"/>
        </dgm:presLayoutVars>
      </dgm:prSet>
      <dgm:spPr/>
    </dgm:pt>
    <dgm:pt modelId="{F7C8F509-76CA-4CC2-815C-6314FEB65D34}" type="pres">
      <dgm:prSet presAssocID="{A98B9E8B-C763-4F98-88A2-3537AF9711DD}" presName="comp2" presStyleCnt="0"/>
      <dgm:spPr/>
    </dgm:pt>
    <dgm:pt modelId="{7562B345-F06F-4269-AB51-AB0E0E2503CD}" type="pres">
      <dgm:prSet presAssocID="{A98B9E8B-C763-4F98-88A2-3537AF9711DD}" presName="circle2" presStyleLbl="node1" presStyleIdx="1" presStyleCnt="2" custScaleX="67816" custScaleY="69068" custLinFactNeighborX="0" custLinFactNeighborY="9719"/>
      <dgm:spPr/>
    </dgm:pt>
    <dgm:pt modelId="{86D043BA-38D7-4A84-A95F-3EA60C0C670F}" type="pres">
      <dgm:prSet presAssocID="{A98B9E8B-C763-4F98-88A2-3537AF9711D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D1FDF15-0EA9-4BBD-9A9D-531DC10EB077}" srcId="{A98B9E8B-C763-4F98-88A2-3537AF9711DD}" destId="{A00E98C7-9293-4661-822E-BB79FC56E4BF}" srcOrd="0" destOrd="0" parTransId="{9C6E0C49-8A81-4C9E-9E43-A5228AA43374}" sibTransId="{720C5A6E-283A-4862-8CD0-DA66392E4BFE}"/>
    <dgm:cxn modelId="{5268672B-E5A9-4649-85C7-6564F50297B3}" type="presOf" srcId="{05971919-CF79-441B-8FBF-DC5613F5C93B}" destId="{7562B345-F06F-4269-AB51-AB0E0E2503CD}" srcOrd="0" destOrd="0" presId="urn:microsoft.com/office/officeart/2005/8/layout/venn2"/>
    <dgm:cxn modelId="{9B77D136-C64A-48B6-9BB4-A3A8B84ADDE2}" type="presOf" srcId="{A00E98C7-9293-4661-822E-BB79FC56E4BF}" destId="{A63877E2-51A2-4A7A-BB4C-78B856156057}" srcOrd="1" destOrd="0" presId="urn:microsoft.com/office/officeart/2005/8/layout/venn2"/>
    <dgm:cxn modelId="{E73B3455-2E02-4583-BF1B-B0F29406CE57}" srcId="{A98B9E8B-C763-4F98-88A2-3537AF9711DD}" destId="{05971919-CF79-441B-8FBF-DC5613F5C93B}" srcOrd="1" destOrd="0" parTransId="{0415D8A1-5F94-4C9F-ABCF-66142761700E}" sibTransId="{15A4ADE8-FF40-46B2-A048-ED567BCF8BB8}"/>
    <dgm:cxn modelId="{6AFB678E-7FC8-4058-A5BC-30F7C52D3DB4}" type="presOf" srcId="{A98B9E8B-C763-4F98-88A2-3537AF9711DD}" destId="{D846E2F0-94F8-433E-9C9F-ACF365BF8F40}" srcOrd="0" destOrd="0" presId="urn:microsoft.com/office/officeart/2005/8/layout/venn2"/>
    <dgm:cxn modelId="{B2F706A1-9725-444E-B2AA-232A85049D9E}" type="presOf" srcId="{05971919-CF79-441B-8FBF-DC5613F5C93B}" destId="{86D043BA-38D7-4A84-A95F-3EA60C0C670F}" srcOrd="1" destOrd="0" presId="urn:microsoft.com/office/officeart/2005/8/layout/venn2"/>
    <dgm:cxn modelId="{9EBB2DD4-192C-48AD-B869-9BD866CE1F15}" type="presOf" srcId="{A00E98C7-9293-4661-822E-BB79FC56E4BF}" destId="{D6034120-CEBE-4E9F-9FC2-58FD10523379}" srcOrd="0" destOrd="0" presId="urn:microsoft.com/office/officeart/2005/8/layout/venn2"/>
    <dgm:cxn modelId="{3AC8F891-A68B-4FE7-939D-43180377C3C2}" type="presParOf" srcId="{D846E2F0-94F8-433E-9C9F-ACF365BF8F40}" destId="{72F1FF59-76E5-4E0C-B51B-3FBD859AD915}" srcOrd="0" destOrd="0" presId="urn:microsoft.com/office/officeart/2005/8/layout/venn2"/>
    <dgm:cxn modelId="{7DE5B3A6-4629-4E10-AFB5-DD1AC01F8DA5}" type="presParOf" srcId="{72F1FF59-76E5-4E0C-B51B-3FBD859AD915}" destId="{D6034120-CEBE-4E9F-9FC2-58FD10523379}" srcOrd="0" destOrd="0" presId="urn:microsoft.com/office/officeart/2005/8/layout/venn2"/>
    <dgm:cxn modelId="{566935EC-C464-42A8-B2B4-3818CB5428AB}" type="presParOf" srcId="{72F1FF59-76E5-4E0C-B51B-3FBD859AD915}" destId="{A63877E2-51A2-4A7A-BB4C-78B856156057}" srcOrd="1" destOrd="0" presId="urn:microsoft.com/office/officeart/2005/8/layout/venn2"/>
    <dgm:cxn modelId="{5BBB10F3-6F01-4864-875F-170BA3BBE8AE}" type="presParOf" srcId="{D846E2F0-94F8-433E-9C9F-ACF365BF8F40}" destId="{F7C8F509-76CA-4CC2-815C-6314FEB65D34}" srcOrd="1" destOrd="0" presId="urn:microsoft.com/office/officeart/2005/8/layout/venn2"/>
    <dgm:cxn modelId="{3AD236EA-3048-495C-A296-93935D474714}" type="presParOf" srcId="{F7C8F509-76CA-4CC2-815C-6314FEB65D34}" destId="{7562B345-F06F-4269-AB51-AB0E0E2503CD}" srcOrd="0" destOrd="0" presId="urn:microsoft.com/office/officeart/2005/8/layout/venn2"/>
    <dgm:cxn modelId="{0D73AC4C-857B-4020-B361-8C076B0BD89B}" type="presParOf" srcId="{F7C8F509-76CA-4CC2-815C-6314FEB65D34}" destId="{86D043BA-38D7-4A84-A95F-3EA60C0C6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4120-CEBE-4E9F-9FC2-58FD10523379}">
      <dsp:nvSpPr>
        <dsp:cNvPr id="0" name=""/>
        <dsp:cNvSpPr/>
      </dsp:nvSpPr>
      <dsp:spPr>
        <a:xfrm>
          <a:off x="679720" y="0"/>
          <a:ext cx="3879768" cy="387976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Adverbials (a </a:t>
          </a:r>
          <a:r>
            <a:rPr lang="en-GB" sz="1800" u="sng" kern="1200" dirty="0"/>
            <a:t>word or phrase</a:t>
          </a:r>
          <a:r>
            <a:rPr lang="en-GB" sz="1800" kern="1200" dirty="0"/>
            <a:t> that describes a verb).</a:t>
          </a:r>
        </a:p>
      </dsp:txBody>
      <dsp:txXfrm>
        <a:off x="1601164" y="290982"/>
        <a:ext cx="2036878" cy="659560"/>
      </dsp:txXfrm>
    </dsp:sp>
    <dsp:sp modelId="{7562B345-F06F-4269-AB51-AB0E0E2503CD}">
      <dsp:nvSpPr>
        <dsp:cNvPr id="0" name=""/>
        <dsp:cNvSpPr/>
      </dsp:nvSpPr>
      <dsp:spPr>
        <a:xfrm>
          <a:off x="1632940" y="1702781"/>
          <a:ext cx="1973327" cy="20097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Adverbs (a </a:t>
          </a:r>
          <a:r>
            <a:rPr lang="en-GB" sz="1800" u="sng" kern="1200" dirty="0"/>
            <a:t>word</a:t>
          </a:r>
          <a:r>
            <a:rPr lang="en-GB" sz="1800" kern="1200" dirty="0"/>
            <a:t> that describes a verb).</a:t>
          </a:r>
        </a:p>
      </dsp:txBody>
      <dsp:txXfrm>
        <a:off x="1921927" y="2205221"/>
        <a:ext cx="1395353" cy="100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0A7D33D-0321-92E1-CD3C-254C9753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between an adverb and an adverbial?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3"/>
            <a:ext cx="10283534" cy="36767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describes a verb. 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describes a verb.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3019D6F-F7CA-A032-56E4-7C1115AD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1039076" y="42951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adverbs are adverbials. </a:t>
            </a:r>
          </a:p>
          <a:p>
            <a:pPr algn="ctr"/>
            <a:endParaRPr lang="en-GB" sz="4000" b="1" u="sng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(But not all adverbials are adverbs!)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800F47-079A-4798-94A4-B4ED8BDCA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219121"/>
              </p:ext>
            </p:extLst>
          </p:nvPr>
        </p:nvGraphicFramePr>
        <p:xfrm>
          <a:off x="3476396" y="2548713"/>
          <a:ext cx="5239208" cy="38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4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2" y="3145377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6" y="4626327"/>
            <a:ext cx="2520444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2" y="3885852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2520444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52044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3226379" y="1624157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226376" y="5326531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adverbs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adverbials.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226377" y="3475344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words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phrases.</a:t>
            </a:r>
          </a:p>
        </p:txBody>
      </p:sp>
    </p:spTree>
    <p:extLst>
      <p:ext uri="{BB962C8B-B14F-4D97-AF65-F5344CB8AC3E}">
        <p14:creationId xmlns:p14="http://schemas.microsoft.com/office/powerpoint/2010/main" val="1628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during the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right here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silly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 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a baby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 well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for health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4036291" y="1624157"/>
            <a:ext cx="7722613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phrases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94632" y="5326531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 adverbs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894633" y="3475344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phrases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single words.</a:t>
            </a:r>
          </a:p>
        </p:txBody>
      </p:sp>
    </p:spTree>
    <p:extLst>
      <p:ext uri="{BB962C8B-B14F-4D97-AF65-F5344CB8AC3E}">
        <p14:creationId xmlns:p14="http://schemas.microsoft.com/office/powerpoint/2010/main" val="3552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frighteningly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boldly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43407" y="1664427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27D749-80EE-F1F8-39D6-A813E986D32B}"/>
              </a:ext>
            </a:extLst>
          </p:cNvPr>
          <p:cNvSpPr txBox="1">
            <a:spLocks/>
          </p:cNvSpPr>
          <p:nvPr/>
        </p:nvSpPr>
        <p:spPr>
          <a:xfrm>
            <a:off x="3843406" y="242979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587F5B-4251-23CC-64F5-5B991518B154}"/>
              </a:ext>
            </a:extLst>
          </p:cNvPr>
          <p:cNvSpPr txBox="1">
            <a:spLocks/>
          </p:cNvSpPr>
          <p:nvPr/>
        </p:nvSpPr>
        <p:spPr>
          <a:xfrm>
            <a:off x="3843405" y="315998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BB3C31-25DC-DC0A-ED9D-D595B0122D51}"/>
              </a:ext>
            </a:extLst>
          </p:cNvPr>
          <p:cNvSpPr txBox="1">
            <a:spLocks/>
          </p:cNvSpPr>
          <p:nvPr/>
        </p:nvSpPr>
        <p:spPr>
          <a:xfrm>
            <a:off x="3843405" y="3915074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81DA04-70B9-1C2B-4C9D-9FF7B816A336}"/>
              </a:ext>
            </a:extLst>
          </p:cNvPr>
          <p:cNvSpPr txBox="1">
            <a:spLocks/>
          </p:cNvSpPr>
          <p:nvPr/>
        </p:nvSpPr>
        <p:spPr>
          <a:xfrm>
            <a:off x="3843402" y="609110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1D3864-3101-E096-1C60-8AA634DD219B}"/>
              </a:ext>
            </a:extLst>
          </p:cNvPr>
          <p:cNvSpPr txBox="1">
            <a:spLocks/>
          </p:cNvSpPr>
          <p:nvPr/>
        </p:nvSpPr>
        <p:spPr>
          <a:xfrm>
            <a:off x="3843403" y="462199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F72852-2202-B1F0-CC42-78E43756B009}"/>
              </a:ext>
            </a:extLst>
          </p:cNvPr>
          <p:cNvSpPr txBox="1">
            <a:spLocks/>
          </p:cNvSpPr>
          <p:nvPr/>
        </p:nvSpPr>
        <p:spPr>
          <a:xfrm>
            <a:off x="3843403" y="5356552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8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Adverbials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singular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plural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singular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plural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83410" y="186613"/>
            <a:ext cx="11377035" cy="1260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83410" y="186613"/>
            <a:ext cx="11377035" cy="1260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86613"/>
            <a:ext cx="11377035" cy="1260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83410" y="186613"/>
            <a:ext cx="11377035" cy="1260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83410" y="186613"/>
            <a:ext cx="11377035" cy="1260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3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Andika</vt:lpstr>
      <vt:lpstr>Office Theme</vt:lpstr>
      <vt:lpstr> How to Use this Powerpoint</vt:lpstr>
      <vt:lpstr>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2023-08-22T08:50:57Z</dcterms:modified>
</cp:coreProperties>
</file>