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77" r:id="rId2"/>
    <p:sldId id="274" r:id="rId3"/>
    <p:sldId id="379" r:id="rId4"/>
    <p:sldId id="365" r:id="rId5"/>
    <p:sldId id="378" r:id="rId6"/>
    <p:sldId id="363" r:id="rId7"/>
    <p:sldId id="382" r:id="rId8"/>
    <p:sldId id="383" r:id="rId9"/>
    <p:sldId id="385" r:id="rId10"/>
    <p:sldId id="386" r:id="rId11"/>
    <p:sldId id="384" r:id="rId12"/>
    <p:sldId id="387" r:id="rId13"/>
    <p:sldId id="388" r:id="rId14"/>
    <p:sldId id="389" r:id="rId15"/>
    <p:sldId id="390" r:id="rId16"/>
    <p:sldId id="391" r:id="rId17"/>
    <p:sldId id="392" r:id="rId18"/>
  </p:sldIdLst>
  <p:sldSz cx="12192000" cy="6858000"/>
  <p:notesSz cx="6858000" cy="9144000"/>
  <p:embeddedFontLst>
    <p:embeddedFont>
      <p:font typeface="Andika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023D0-D7C2-41DD-BC48-8D6FB8ED2666}" v="80" dt="2023-08-22T08:53:02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B0BA1F5-7470-48B7-ABE1-524C38A71A2F}"/>
    <pc:docChg chg="modSld sldOrd">
      <pc:chgData name="Glen Jones" userId="e846aaca-4b24-4b13-b0d0-f2308e16b284" providerId="ADAL" clId="{4B0BA1F5-7470-48B7-ABE1-524C38A71A2F}" dt="2023-07-31T09:34:44.050" v="8" actId="20577"/>
      <pc:docMkLst>
        <pc:docMk/>
      </pc:docMkLst>
      <pc:sldChg chg="modSp modAnim">
        <pc:chgData name="Glen Jones" userId="e846aaca-4b24-4b13-b0d0-f2308e16b284" providerId="ADAL" clId="{4B0BA1F5-7470-48B7-ABE1-524C38A71A2F}" dt="2023-07-31T09:34:15.903" v="3"/>
        <pc:sldMkLst>
          <pc:docMk/>
          <pc:sldMk cId="2284350156" sldId="384"/>
        </pc:sldMkLst>
        <pc:spChg chg="mod">
          <ac:chgData name="Glen Jones" userId="e846aaca-4b24-4b13-b0d0-f2308e16b284" providerId="ADAL" clId="{4B0BA1F5-7470-48B7-ABE1-524C38A71A2F}" dt="2023-07-31T09:34:12.661" v="2" actId="20577"/>
          <ac:spMkLst>
            <pc:docMk/>
            <pc:sldMk cId="2284350156" sldId="384"/>
            <ac:spMk id="2" creationId="{470E0623-5B4A-B195-684F-DD2CDACFFD1A}"/>
          </ac:spMkLst>
        </pc:spChg>
      </pc:sldChg>
      <pc:sldChg chg="ord">
        <pc:chgData name="Glen Jones" userId="e846aaca-4b24-4b13-b0d0-f2308e16b284" providerId="ADAL" clId="{4B0BA1F5-7470-48B7-ABE1-524C38A71A2F}" dt="2023-07-31T09:34:27.137" v="5"/>
        <pc:sldMkLst>
          <pc:docMk/>
          <pc:sldMk cId="2822300361" sldId="386"/>
        </pc:sldMkLst>
      </pc:sldChg>
      <pc:sldChg chg="modSp mod">
        <pc:chgData name="Glen Jones" userId="e846aaca-4b24-4b13-b0d0-f2308e16b284" providerId="ADAL" clId="{4B0BA1F5-7470-48B7-ABE1-524C38A71A2F}" dt="2023-07-31T09:34:44.050" v="8" actId="20577"/>
        <pc:sldMkLst>
          <pc:docMk/>
          <pc:sldMk cId="4207694677" sldId="390"/>
        </pc:sldMkLst>
        <pc:spChg chg="mod">
          <ac:chgData name="Glen Jones" userId="e846aaca-4b24-4b13-b0d0-f2308e16b284" providerId="ADAL" clId="{4B0BA1F5-7470-48B7-ABE1-524C38A71A2F}" dt="2023-07-31T09:34:44.050" v="8" actId="20577"/>
          <ac:spMkLst>
            <pc:docMk/>
            <pc:sldMk cId="4207694677" sldId="390"/>
            <ac:spMk id="33" creationId="{C0A342B6-8099-17E5-28B6-237A3F563FB1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733023D0-D7C2-41DD-BC48-8D6FB8ED2666}"/>
    <pc:docChg chg="modSld">
      <pc:chgData name="Glen Jones" userId="e846aaca-4b24-4b13-b0d0-f2308e16b284" providerId="ADAL" clId="{733023D0-D7C2-41DD-BC48-8D6FB8ED2666}" dt="2023-08-22T08:53:02.378" v="107" actId="20577"/>
      <pc:docMkLst>
        <pc:docMk/>
      </pc:docMkLst>
      <pc:sldChg chg="modSp">
        <pc:chgData name="Glen Jones" userId="e846aaca-4b24-4b13-b0d0-f2308e16b284" providerId="ADAL" clId="{733023D0-D7C2-41DD-BC48-8D6FB8ED2666}" dt="2023-08-22T08:52:10.767" v="94" actId="5793"/>
        <pc:sldMkLst>
          <pc:docMk/>
          <pc:sldMk cId="4278790944" sldId="378"/>
        </pc:sldMkLst>
        <pc:spChg chg="mod">
          <ac:chgData name="Glen Jones" userId="e846aaca-4b24-4b13-b0d0-f2308e16b284" providerId="ADAL" clId="{733023D0-D7C2-41DD-BC48-8D6FB8ED2666}" dt="2023-08-22T08:51:59.801" v="71" actId="20577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733023D0-D7C2-41DD-BC48-8D6FB8ED2666}" dt="2023-08-22T08:52:06.522" v="84" actId="20577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733023D0-D7C2-41DD-BC48-8D6FB8ED2666}" dt="2023-08-22T08:52:02.808" v="77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733023D0-D7C2-41DD-BC48-8D6FB8ED2666}" dt="2023-08-22T08:52:10.767" v="94" actId="5793"/>
          <ac:spMkLst>
            <pc:docMk/>
            <pc:sldMk cId="4278790944" sldId="378"/>
            <ac:spMk id="27" creationId="{1AD3A8EB-6EC0-1A37-4FA9-D489A7D05560}"/>
          </ac:spMkLst>
        </pc:spChg>
      </pc:sldChg>
      <pc:sldChg chg="modSp">
        <pc:chgData name="Glen Jones" userId="e846aaca-4b24-4b13-b0d0-f2308e16b284" providerId="ADAL" clId="{733023D0-D7C2-41DD-BC48-8D6FB8ED2666}" dt="2023-08-21T14:32:24.281" v="4" actId="20577"/>
        <pc:sldMkLst>
          <pc:docMk/>
          <pc:sldMk cId="474139103" sldId="379"/>
        </pc:sldMkLst>
        <pc:spChg chg="mod">
          <ac:chgData name="Glen Jones" userId="e846aaca-4b24-4b13-b0d0-f2308e16b284" providerId="ADAL" clId="{733023D0-D7C2-41DD-BC48-8D6FB8ED2666}" dt="2023-08-21T14:32:24.281" v="4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733023D0-D7C2-41DD-BC48-8D6FB8ED2666}" dt="2023-08-21T14:33:01.754" v="15" actId="1076"/>
        <pc:sldMkLst>
          <pc:docMk/>
          <pc:sldMk cId="1764233942" sldId="383"/>
        </pc:sldMkLst>
        <pc:spChg chg="mod">
          <ac:chgData name="Glen Jones" userId="e846aaca-4b24-4b13-b0d0-f2308e16b284" providerId="ADAL" clId="{733023D0-D7C2-41DD-BC48-8D6FB8ED2666}" dt="2023-08-21T14:32:50.555" v="13" actId="20577"/>
          <ac:spMkLst>
            <pc:docMk/>
            <pc:sldMk cId="1764233942" sldId="383"/>
            <ac:spMk id="2" creationId="{65A27AD9-BF3F-71C4-AD86-D0082496B857}"/>
          </ac:spMkLst>
        </pc:spChg>
        <pc:spChg chg="mod">
          <ac:chgData name="Glen Jones" userId="e846aaca-4b24-4b13-b0d0-f2308e16b284" providerId="ADAL" clId="{733023D0-D7C2-41DD-BC48-8D6FB8ED2666}" dt="2023-08-21T14:33:01.754" v="15" actId="107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733023D0-D7C2-41DD-BC48-8D6FB8ED2666}" dt="2023-08-21T14:32:57.300" v="14" actId="1076"/>
          <ac:spMkLst>
            <pc:docMk/>
            <pc:sldMk cId="1764233942" sldId="383"/>
            <ac:spMk id="11" creationId="{44E18139-5582-786A-930A-A86BF0500A8B}"/>
          </ac:spMkLst>
        </pc:spChg>
      </pc:sldChg>
      <pc:sldChg chg="addSp modSp mod">
        <pc:chgData name="Glen Jones" userId="e846aaca-4b24-4b13-b0d0-f2308e16b284" providerId="ADAL" clId="{733023D0-D7C2-41DD-BC48-8D6FB8ED2666}" dt="2023-08-22T08:37:51.740" v="44" actId="20577"/>
        <pc:sldMkLst>
          <pc:docMk/>
          <pc:sldMk cId="2284350156" sldId="384"/>
        </pc:sldMkLst>
        <pc:spChg chg="add mod">
          <ac:chgData name="Glen Jones" userId="e846aaca-4b24-4b13-b0d0-f2308e16b284" providerId="ADAL" clId="{733023D0-D7C2-41DD-BC48-8D6FB8ED2666}" dt="2023-08-22T08:37:51.740" v="44" actId="20577"/>
          <ac:spMkLst>
            <pc:docMk/>
            <pc:sldMk cId="2284350156" sldId="384"/>
            <ac:spMk id="4" creationId="{F1EB3EFD-AFBF-1A95-2D1B-A8A588A935B4}"/>
          </ac:spMkLst>
        </pc:spChg>
        <pc:graphicFrameChg chg="mod">
          <ac:chgData name="Glen Jones" userId="e846aaca-4b24-4b13-b0d0-f2308e16b284" providerId="ADAL" clId="{733023D0-D7C2-41DD-BC48-8D6FB8ED2666}" dt="2023-08-22T08:37:09.058" v="20" actId="1076"/>
          <ac:graphicFrameMkLst>
            <pc:docMk/>
            <pc:sldMk cId="2284350156" sldId="384"/>
            <ac:graphicFrameMk id="3" creationId="{77800F47-079A-4798-94A4-B4ED8BDCAB0E}"/>
          </ac:graphicFrameMkLst>
        </pc:graphicFrameChg>
      </pc:sldChg>
      <pc:sldChg chg="modSp">
        <pc:chgData name="Glen Jones" userId="e846aaca-4b24-4b13-b0d0-f2308e16b284" providerId="ADAL" clId="{733023D0-D7C2-41DD-BC48-8D6FB8ED2666}" dt="2023-08-22T08:53:02.378" v="107" actId="20577"/>
        <pc:sldMkLst>
          <pc:docMk/>
          <pc:sldMk cId="4207694677" sldId="390"/>
        </pc:sldMkLst>
        <pc:spChg chg="mod">
          <ac:chgData name="Glen Jones" userId="e846aaca-4b24-4b13-b0d0-f2308e16b284" providerId="ADAL" clId="{733023D0-D7C2-41DD-BC48-8D6FB8ED2666}" dt="2023-08-22T08:53:02.378" v="107" actId="20577"/>
          <ac:spMkLst>
            <pc:docMk/>
            <pc:sldMk cId="4207694677" sldId="390"/>
            <ac:spMk id="35" creationId="{95B25526-10BA-45E4-E360-169304C735D4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3197E273-2600-45DC-8BC0-7B9A2DE25724}"/>
    <pc:docChg chg="undo custSel addSld modSld sldOrd">
      <pc:chgData name="Glen Jones" userId="e846aaca-4b24-4b13-b0d0-f2308e16b284" providerId="ADAL" clId="{3197E273-2600-45DC-8BC0-7B9A2DE25724}" dt="2023-07-04T14:03:59.024" v="887" actId="20577"/>
      <pc:docMkLst>
        <pc:docMk/>
      </pc:docMkLst>
      <pc:sldChg chg="modSp mod">
        <pc:chgData name="Glen Jones" userId="e846aaca-4b24-4b13-b0d0-f2308e16b284" providerId="ADAL" clId="{3197E273-2600-45DC-8BC0-7B9A2DE25724}" dt="2023-07-04T13:43:27.950" v="7" actId="20577"/>
        <pc:sldMkLst>
          <pc:docMk/>
          <pc:sldMk cId="4010327805" sldId="274"/>
        </pc:sldMkLst>
        <pc:spChg chg="mod">
          <ac:chgData name="Glen Jones" userId="e846aaca-4b24-4b13-b0d0-f2308e16b284" providerId="ADAL" clId="{3197E273-2600-45DC-8BC0-7B9A2DE25724}" dt="2023-07-04T13:43:27.950" v="7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addAnim delAnim modAnim">
        <pc:chgData name="Glen Jones" userId="e846aaca-4b24-4b13-b0d0-f2308e16b284" providerId="ADAL" clId="{3197E273-2600-45DC-8BC0-7B9A2DE25724}" dt="2023-07-04T13:59:19.589" v="544"/>
        <pc:sldMkLst>
          <pc:docMk/>
          <pc:sldMk cId="4207694677" sldId="390"/>
        </pc:sldMkLst>
        <pc:spChg chg="del">
          <ac:chgData name="Glen Jones" userId="e846aaca-4b24-4b13-b0d0-f2308e16b284" providerId="ADAL" clId="{3197E273-2600-45DC-8BC0-7B9A2DE25724}" dt="2023-07-04T13:45:05.307" v="134" actId="478"/>
          <ac:spMkLst>
            <pc:docMk/>
            <pc:sldMk cId="4207694677" sldId="390"/>
            <ac:spMk id="2" creationId="{0BC127B9-5B64-1AEA-389F-F5D258BD9194}"/>
          </ac:spMkLst>
        </pc:spChg>
        <pc:spChg chg="add mod">
          <ac:chgData name="Glen Jones" userId="e846aaca-4b24-4b13-b0d0-f2308e16b284" providerId="ADAL" clId="{3197E273-2600-45DC-8BC0-7B9A2DE25724}" dt="2023-07-04T13:47:48.552" v="257" actId="465"/>
          <ac:spMkLst>
            <pc:docMk/>
            <pc:sldMk cId="4207694677" sldId="390"/>
            <ac:spMk id="5" creationId="{F224C9F7-B3F7-EBC8-2668-4F3E45E9FBB1}"/>
          </ac:spMkLst>
        </pc:spChg>
        <pc:spChg chg="del">
          <ac:chgData name="Glen Jones" userId="e846aaca-4b24-4b13-b0d0-f2308e16b284" providerId="ADAL" clId="{3197E273-2600-45DC-8BC0-7B9A2DE25724}" dt="2023-07-04T13:45:44.019" v="140" actId="478"/>
          <ac:spMkLst>
            <pc:docMk/>
            <pc:sldMk cId="4207694677" sldId="390"/>
            <ac:spMk id="7" creationId="{7422A498-F483-A2DE-169C-1457C602529D}"/>
          </ac:spMkLst>
        </pc:spChg>
        <pc:spChg chg="add del mod">
          <ac:chgData name="Glen Jones" userId="e846aaca-4b24-4b13-b0d0-f2308e16b284" providerId="ADAL" clId="{3197E273-2600-45DC-8BC0-7B9A2DE25724}" dt="2023-07-04T13:46:11.945" v="145" actId="478"/>
          <ac:spMkLst>
            <pc:docMk/>
            <pc:sldMk cId="4207694677" sldId="390"/>
            <ac:spMk id="8" creationId="{7A512171-3D86-A32E-231F-AB416DDC12E6}"/>
          </ac:spMkLst>
        </pc:spChg>
        <pc:spChg chg="add mod">
          <ac:chgData name="Glen Jones" userId="e846aaca-4b24-4b13-b0d0-f2308e16b284" providerId="ADAL" clId="{3197E273-2600-45DC-8BC0-7B9A2DE25724}" dt="2023-07-04T13:47:52.515" v="258" actId="207"/>
          <ac:spMkLst>
            <pc:docMk/>
            <pc:sldMk cId="4207694677" sldId="390"/>
            <ac:spMk id="10" creationId="{054E0F84-D9E3-BD62-5024-698F06F3D53B}"/>
          </ac:spMkLst>
        </pc:spChg>
        <pc:spChg chg="add del mod">
          <ac:chgData name="Glen Jones" userId="e846aaca-4b24-4b13-b0d0-f2308e16b284" providerId="ADAL" clId="{3197E273-2600-45DC-8BC0-7B9A2DE25724}" dt="2023-07-04T13:45:58.687" v="144" actId="478"/>
          <ac:spMkLst>
            <pc:docMk/>
            <pc:sldMk cId="4207694677" sldId="390"/>
            <ac:spMk id="11" creationId="{413F3E0D-B1B4-7C05-D8D5-674996FEB72B}"/>
          </ac:spMkLst>
        </pc:spChg>
        <pc:spChg chg="del">
          <ac:chgData name="Glen Jones" userId="e846aaca-4b24-4b13-b0d0-f2308e16b284" providerId="ADAL" clId="{3197E273-2600-45DC-8BC0-7B9A2DE25724}" dt="2023-07-04T13:44:15.047" v="41" actId="478"/>
          <ac:spMkLst>
            <pc:docMk/>
            <pc:sldMk cId="4207694677" sldId="390"/>
            <ac:spMk id="12" creationId="{7E830A13-A2D0-9F05-2B19-867E82443D1E}"/>
          </ac:spMkLst>
        </pc:spChg>
        <pc:spChg chg="del">
          <ac:chgData name="Glen Jones" userId="e846aaca-4b24-4b13-b0d0-f2308e16b284" providerId="ADAL" clId="{3197E273-2600-45DC-8BC0-7B9A2DE25724}" dt="2023-07-04T13:45:50.009" v="142" actId="478"/>
          <ac:spMkLst>
            <pc:docMk/>
            <pc:sldMk cId="4207694677" sldId="390"/>
            <ac:spMk id="14" creationId="{58C0B79A-15FD-70D5-3FC7-F1D56DE317FB}"/>
          </ac:spMkLst>
        </pc:spChg>
        <pc:spChg chg="add mod">
          <ac:chgData name="Glen Jones" userId="e846aaca-4b24-4b13-b0d0-f2308e16b284" providerId="ADAL" clId="{3197E273-2600-45DC-8BC0-7B9A2DE25724}" dt="2023-07-04T13:47:48.552" v="257" actId="465"/>
          <ac:spMkLst>
            <pc:docMk/>
            <pc:sldMk cId="4207694677" sldId="390"/>
            <ac:spMk id="18" creationId="{B7F069A6-370C-4F0C-A652-2E2DB2C26D20}"/>
          </ac:spMkLst>
        </pc:spChg>
        <pc:spChg chg="add del mod">
          <ac:chgData name="Glen Jones" userId="e846aaca-4b24-4b13-b0d0-f2308e16b284" providerId="ADAL" clId="{3197E273-2600-45DC-8BC0-7B9A2DE25724}" dt="2023-07-04T13:46:13.669" v="146" actId="478"/>
          <ac:spMkLst>
            <pc:docMk/>
            <pc:sldMk cId="4207694677" sldId="390"/>
            <ac:spMk id="19" creationId="{C9A86590-41E0-2C46-74B5-30FBD55C4B48}"/>
          </ac:spMkLst>
        </pc:spChg>
        <pc:spChg chg="del">
          <ac:chgData name="Glen Jones" userId="e846aaca-4b24-4b13-b0d0-f2308e16b284" providerId="ADAL" clId="{3197E273-2600-45DC-8BC0-7B9A2DE25724}" dt="2023-07-04T13:45:02.250" v="133" actId="478"/>
          <ac:spMkLst>
            <pc:docMk/>
            <pc:sldMk cId="4207694677" sldId="390"/>
            <ac:spMk id="20" creationId="{945B6145-5CF2-1A59-287A-09BDC21E15B3}"/>
          </ac:spMkLst>
        </pc:spChg>
        <pc:spChg chg="del">
          <ac:chgData name="Glen Jones" userId="e846aaca-4b24-4b13-b0d0-f2308e16b284" providerId="ADAL" clId="{3197E273-2600-45DC-8BC0-7B9A2DE25724}" dt="2023-07-04T13:45:02.250" v="133" actId="478"/>
          <ac:spMkLst>
            <pc:docMk/>
            <pc:sldMk cId="4207694677" sldId="390"/>
            <ac:spMk id="21" creationId="{53BEA5BF-E8E8-799C-B14E-B8D06B3941CF}"/>
          </ac:spMkLst>
        </pc:spChg>
        <pc:spChg chg="del mod">
          <ac:chgData name="Glen Jones" userId="e846aaca-4b24-4b13-b0d0-f2308e16b284" providerId="ADAL" clId="{3197E273-2600-45DC-8BC0-7B9A2DE25724}" dt="2023-07-04T13:45:37.488" v="137" actId="478"/>
          <ac:spMkLst>
            <pc:docMk/>
            <pc:sldMk cId="4207694677" sldId="390"/>
            <ac:spMk id="22" creationId="{57A3FA50-7EFF-600E-0326-909ABC110653}"/>
          </ac:spMkLst>
        </pc:spChg>
        <pc:spChg chg="add del mod">
          <ac:chgData name="Glen Jones" userId="e846aaca-4b24-4b13-b0d0-f2308e16b284" providerId="ADAL" clId="{3197E273-2600-45DC-8BC0-7B9A2DE25724}" dt="2023-07-04T13:47:26.319" v="255" actId="478"/>
          <ac:spMkLst>
            <pc:docMk/>
            <pc:sldMk cId="4207694677" sldId="390"/>
            <ac:spMk id="24" creationId="{F92AD820-193D-B5FD-ECD1-42482899A56A}"/>
          </ac:spMkLst>
        </pc:spChg>
        <pc:spChg chg="del">
          <ac:chgData name="Glen Jones" userId="e846aaca-4b24-4b13-b0d0-f2308e16b284" providerId="ADAL" clId="{3197E273-2600-45DC-8BC0-7B9A2DE25724}" dt="2023-07-04T13:45:02.250" v="133" actId="478"/>
          <ac:spMkLst>
            <pc:docMk/>
            <pc:sldMk cId="4207694677" sldId="390"/>
            <ac:spMk id="27" creationId="{1AD3A8EB-6EC0-1A37-4FA9-D489A7D05560}"/>
          </ac:spMkLst>
        </pc:spChg>
        <pc:spChg chg="add mod">
          <ac:chgData name="Glen Jones" userId="e846aaca-4b24-4b13-b0d0-f2308e16b284" providerId="ADAL" clId="{3197E273-2600-45DC-8BC0-7B9A2DE25724}" dt="2023-07-04T13:47:48.552" v="257" actId="465"/>
          <ac:spMkLst>
            <pc:docMk/>
            <pc:sldMk cId="4207694677" sldId="390"/>
            <ac:spMk id="30" creationId="{D55A6EC1-E590-5F32-CBFE-EEA05B7D348B}"/>
          </ac:spMkLst>
        </pc:spChg>
        <pc:spChg chg="add del mod">
          <ac:chgData name="Glen Jones" userId="e846aaca-4b24-4b13-b0d0-f2308e16b284" providerId="ADAL" clId="{3197E273-2600-45DC-8BC0-7B9A2DE25724}" dt="2023-07-04T13:47:26.319" v="255" actId="478"/>
          <ac:spMkLst>
            <pc:docMk/>
            <pc:sldMk cId="4207694677" sldId="390"/>
            <ac:spMk id="31" creationId="{F4133FA9-9C18-3DB8-478F-2B92DDC39556}"/>
          </ac:spMkLst>
        </pc:spChg>
        <pc:spChg chg="add del mod">
          <ac:chgData name="Glen Jones" userId="e846aaca-4b24-4b13-b0d0-f2308e16b284" providerId="ADAL" clId="{3197E273-2600-45DC-8BC0-7B9A2DE25724}" dt="2023-07-04T13:47:26.319" v="255" actId="478"/>
          <ac:spMkLst>
            <pc:docMk/>
            <pc:sldMk cId="4207694677" sldId="390"/>
            <ac:spMk id="32" creationId="{D7A55670-4656-21CE-5CC1-0A75BE876EC6}"/>
          </ac:spMkLst>
        </pc:spChg>
        <pc:spChg chg="mod">
          <ac:chgData name="Glen Jones" userId="e846aaca-4b24-4b13-b0d0-f2308e16b284" providerId="ADAL" clId="{3197E273-2600-45DC-8BC0-7B9A2DE25724}" dt="2023-07-04T13:45:41.981" v="139" actId="27636"/>
          <ac:spMkLst>
            <pc:docMk/>
            <pc:sldMk cId="4207694677" sldId="390"/>
            <ac:spMk id="33" creationId="{C0A342B6-8099-17E5-28B6-237A3F563FB1}"/>
          </ac:spMkLst>
        </pc:spChg>
        <pc:spChg chg="add del mod">
          <ac:chgData name="Glen Jones" userId="e846aaca-4b24-4b13-b0d0-f2308e16b284" providerId="ADAL" clId="{3197E273-2600-45DC-8BC0-7B9A2DE25724}" dt="2023-07-04T13:47:26.319" v="255" actId="478"/>
          <ac:spMkLst>
            <pc:docMk/>
            <pc:sldMk cId="4207694677" sldId="390"/>
            <ac:spMk id="34" creationId="{79EC8E63-61EB-E0EC-A9AD-C73C9C0F05BC}"/>
          </ac:spMkLst>
        </pc:spChg>
        <pc:spChg chg="mod">
          <ac:chgData name="Glen Jones" userId="e846aaca-4b24-4b13-b0d0-f2308e16b284" providerId="ADAL" clId="{3197E273-2600-45DC-8BC0-7B9A2DE25724}" dt="2023-07-04T13:47:48.552" v="257" actId="465"/>
          <ac:spMkLst>
            <pc:docMk/>
            <pc:sldMk cId="4207694677" sldId="390"/>
            <ac:spMk id="35" creationId="{95B25526-10BA-45E4-E360-169304C735D4}"/>
          </ac:spMkLst>
        </pc:spChg>
        <pc:spChg chg="add mod">
          <ac:chgData name="Glen Jones" userId="e846aaca-4b24-4b13-b0d0-f2308e16b284" providerId="ADAL" clId="{3197E273-2600-45DC-8BC0-7B9A2DE25724}" dt="2023-07-04T13:47:32.381" v="256"/>
          <ac:spMkLst>
            <pc:docMk/>
            <pc:sldMk cId="4207694677" sldId="390"/>
            <ac:spMk id="36" creationId="{B2A388AB-0A2C-F4C0-3931-62155A426735}"/>
          </ac:spMkLst>
        </pc:spChg>
        <pc:spChg chg="add mod">
          <ac:chgData name="Glen Jones" userId="e846aaca-4b24-4b13-b0d0-f2308e16b284" providerId="ADAL" clId="{3197E273-2600-45DC-8BC0-7B9A2DE25724}" dt="2023-07-04T13:49:10.966" v="286" actId="20577"/>
          <ac:spMkLst>
            <pc:docMk/>
            <pc:sldMk cId="4207694677" sldId="390"/>
            <ac:spMk id="37" creationId="{DA3CFAF3-608D-AD14-9048-EE4EDC301A28}"/>
          </ac:spMkLst>
        </pc:spChg>
        <pc:spChg chg="add mod">
          <ac:chgData name="Glen Jones" userId="e846aaca-4b24-4b13-b0d0-f2308e16b284" providerId="ADAL" clId="{3197E273-2600-45DC-8BC0-7B9A2DE25724}" dt="2023-07-04T13:49:31.878" v="324" actId="20577"/>
          <ac:spMkLst>
            <pc:docMk/>
            <pc:sldMk cId="4207694677" sldId="390"/>
            <ac:spMk id="38" creationId="{DB273691-00F9-B786-9002-2FE96BECF061}"/>
          </ac:spMkLst>
        </pc:spChg>
        <pc:spChg chg="add mod">
          <ac:chgData name="Glen Jones" userId="e846aaca-4b24-4b13-b0d0-f2308e16b284" providerId="ADAL" clId="{3197E273-2600-45DC-8BC0-7B9A2DE25724}" dt="2023-07-04T13:49:54.551" v="351" actId="20577"/>
          <ac:spMkLst>
            <pc:docMk/>
            <pc:sldMk cId="4207694677" sldId="390"/>
            <ac:spMk id="39" creationId="{9F0A2AA2-FB56-8AB4-67B3-20F84AAF8322}"/>
          </ac:spMkLst>
        </pc:spChg>
        <pc:spChg chg="add mod">
          <ac:chgData name="Glen Jones" userId="e846aaca-4b24-4b13-b0d0-f2308e16b284" providerId="ADAL" clId="{3197E273-2600-45DC-8BC0-7B9A2DE25724}" dt="2023-07-04T13:50:24.269" v="388" actId="20577"/>
          <ac:spMkLst>
            <pc:docMk/>
            <pc:sldMk cId="4207694677" sldId="390"/>
            <ac:spMk id="40" creationId="{967DDF03-2051-3DFA-E7E1-9F0A1C89B326}"/>
          </ac:spMkLst>
        </pc:spChg>
        <pc:picChg chg="add del">
          <ac:chgData name="Glen Jones" userId="e846aaca-4b24-4b13-b0d0-f2308e16b284" providerId="ADAL" clId="{3197E273-2600-45DC-8BC0-7B9A2DE25724}" dt="2023-07-04T13:47:21.542" v="254" actId="478"/>
          <ac:picMkLst>
            <pc:docMk/>
            <pc:sldMk cId="4207694677" sldId="390"/>
            <ac:picMk id="9" creationId="{9ED3B7CE-D591-7963-3161-830C68DDB225}"/>
          </ac:picMkLst>
        </pc:picChg>
        <pc:cxnChg chg="del">
          <ac:chgData name="Glen Jones" userId="e846aaca-4b24-4b13-b0d0-f2308e16b284" providerId="ADAL" clId="{3197E273-2600-45DC-8BC0-7B9A2DE25724}" dt="2023-07-04T13:45:07.529" v="135" actId="478"/>
          <ac:cxnSpMkLst>
            <pc:docMk/>
            <pc:sldMk cId="4207694677" sldId="390"/>
            <ac:cxnSpMk id="3" creationId="{CD097DED-E299-57CA-CF85-8A705136F320}"/>
          </ac:cxnSpMkLst>
        </pc:cxnChg>
        <pc:cxnChg chg="del">
          <ac:chgData name="Glen Jones" userId="e846aaca-4b24-4b13-b0d0-f2308e16b284" providerId="ADAL" clId="{3197E273-2600-45DC-8BC0-7B9A2DE25724}" dt="2023-07-04T13:44:52" v="131" actId="478"/>
          <ac:cxnSpMkLst>
            <pc:docMk/>
            <pc:sldMk cId="4207694677" sldId="390"/>
            <ac:cxnSpMk id="4" creationId="{C850E17B-E1A3-D359-2A14-8A9411E09475}"/>
          </ac:cxnSpMkLst>
        </pc:cxnChg>
        <pc:cxnChg chg="del">
          <ac:chgData name="Glen Jones" userId="e846aaca-4b24-4b13-b0d0-f2308e16b284" providerId="ADAL" clId="{3197E273-2600-45DC-8BC0-7B9A2DE25724}" dt="2023-07-04T13:44:50.233" v="130" actId="478"/>
          <ac:cxnSpMkLst>
            <pc:docMk/>
            <pc:sldMk cId="4207694677" sldId="390"/>
            <ac:cxnSpMk id="6" creationId="{6705C197-55EE-D914-2DEA-03A76ADCC3B3}"/>
          </ac:cxnSpMkLst>
        </pc:cxnChg>
        <pc:cxnChg chg="del">
          <ac:chgData name="Glen Jones" userId="e846aaca-4b24-4b13-b0d0-f2308e16b284" providerId="ADAL" clId="{3197E273-2600-45DC-8BC0-7B9A2DE25724}" dt="2023-07-04T13:44:16.852" v="42" actId="478"/>
          <ac:cxnSpMkLst>
            <pc:docMk/>
            <pc:sldMk cId="4207694677" sldId="390"/>
            <ac:cxnSpMk id="13" creationId="{4E1D5E98-23C8-FB3A-2C0B-FD9876EEDA81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15" creationId="{110D02E2-F9C2-3B01-1438-DDC8A961463A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16" creationId="{5DF57D88-AF70-B188-365E-E7ECD5B31C15}"/>
          </ac:cxnSpMkLst>
        </pc:cxnChg>
        <pc:cxnChg chg="del">
          <ac:chgData name="Glen Jones" userId="e846aaca-4b24-4b13-b0d0-f2308e16b284" providerId="ADAL" clId="{3197E273-2600-45DC-8BC0-7B9A2DE25724}" dt="2023-07-04T13:44:19.372" v="43" actId="478"/>
          <ac:cxnSpMkLst>
            <pc:docMk/>
            <pc:sldMk cId="4207694677" sldId="390"/>
            <ac:cxnSpMk id="17" creationId="{2C161F27-8BA1-8023-DAB6-159B0A7EA111}"/>
          </ac:cxnSpMkLst>
        </pc:cxnChg>
        <pc:cxnChg chg="del">
          <ac:chgData name="Glen Jones" userId="e846aaca-4b24-4b13-b0d0-f2308e16b284" providerId="ADAL" clId="{3197E273-2600-45DC-8BC0-7B9A2DE25724}" dt="2023-07-04T13:44:53.934" v="132" actId="478"/>
          <ac:cxnSpMkLst>
            <pc:docMk/>
            <pc:sldMk cId="4207694677" sldId="390"/>
            <ac:cxnSpMk id="23" creationId="{6C3C1AE2-45B5-A3BD-FD6C-56E0B558056F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25" creationId="{64220841-4DD0-E812-708A-66B6044916CF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26" creationId="{7BFBE123-CCBE-544E-B77C-CC6063B8FFE9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28" creationId="{AC62C203-0667-3256-4662-7C45EF0EC481}"/>
          </ac:cxnSpMkLst>
        </pc:cxnChg>
        <pc:cxnChg chg="del">
          <ac:chgData name="Glen Jones" userId="e846aaca-4b24-4b13-b0d0-f2308e16b284" providerId="ADAL" clId="{3197E273-2600-45DC-8BC0-7B9A2DE25724}" dt="2023-07-04T13:45:02.250" v="133" actId="478"/>
          <ac:cxnSpMkLst>
            <pc:docMk/>
            <pc:sldMk cId="4207694677" sldId="390"/>
            <ac:cxnSpMk id="29" creationId="{B05732C3-D38C-07C6-A3E9-397A104A0638}"/>
          </ac:cxnSpMkLst>
        </pc:cxnChg>
      </pc:sldChg>
      <pc:sldChg chg="addSp delSp modSp add mod ord delAnim modAnim">
        <pc:chgData name="Glen Jones" userId="e846aaca-4b24-4b13-b0d0-f2308e16b284" providerId="ADAL" clId="{3197E273-2600-45DC-8BC0-7B9A2DE25724}" dt="2023-07-04T13:59:53.017" v="547"/>
        <pc:sldMkLst>
          <pc:docMk/>
          <pc:sldMk cId="252110048" sldId="391"/>
        </pc:sldMkLst>
        <pc:spChg chg="add mod">
          <ac:chgData name="Glen Jones" userId="e846aaca-4b24-4b13-b0d0-f2308e16b284" providerId="ADAL" clId="{3197E273-2600-45DC-8BC0-7B9A2DE25724}" dt="2023-07-04T13:52:38.122" v="495" actId="115"/>
          <ac:spMkLst>
            <pc:docMk/>
            <pc:sldMk cId="252110048" sldId="391"/>
            <ac:spMk id="2" creationId="{7EAE103E-D56B-0397-6662-2D6C928660F7}"/>
          </ac:spMkLst>
        </pc:spChg>
        <pc:spChg chg="add mod">
          <ac:chgData name="Glen Jones" userId="e846aaca-4b24-4b13-b0d0-f2308e16b284" providerId="ADAL" clId="{3197E273-2600-45DC-8BC0-7B9A2DE25724}" dt="2023-07-04T13:52:50.496" v="525" actId="115"/>
          <ac:spMkLst>
            <pc:docMk/>
            <pc:sldMk cId="252110048" sldId="391"/>
            <ac:spMk id="3" creationId="{DF2749BC-009A-8B68-A2D5-D11C359F8DF2}"/>
          </ac:spMkLst>
        </pc:spChg>
        <pc:spChg chg="add mod">
          <ac:chgData name="Glen Jones" userId="e846aaca-4b24-4b13-b0d0-f2308e16b284" providerId="ADAL" clId="{3197E273-2600-45DC-8BC0-7B9A2DE25724}" dt="2023-07-04T13:52:58.712" v="529" actId="115"/>
          <ac:spMkLst>
            <pc:docMk/>
            <pc:sldMk cId="252110048" sldId="391"/>
            <ac:spMk id="4" creationId="{C99D516E-516F-A1D5-06EB-6447A1D0AD9E}"/>
          </ac:spMkLst>
        </pc:spChg>
        <pc:spChg chg="del">
          <ac:chgData name="Glen Jones" userId="e846aaca-4b24-4b13-b0d0-f2308e16b284" providerId="ADAL" clId="{3197E273-2600-45DC-8BC0-7B9A2DE25724}" dt="2023-07-04T13:51:30.003" v="462" actId="478"/>
          <ac:spMkLst>
            <pc:docMk/>
            <pc:sldMk cId="252110048" sldId="391"/>
            <ac:spMk id="5" creationId="{F224C9F7-B3F7-EBC8-2668-4F3E45E9FBB1}"/>
          </ac:spMkLst>
        </pc:spChg>
        <pc:spChg chg="add mod">
          <ac:chgData name="Glen Jones" userId="e846aaca-4b24-4b13-b0d0-f2308e16b284" providerId="ADAL" clId="{3197E273-2600-45DC-8BC0-7B9A2DE25724}" dt="2023-07-04T13:53:06.661" v="533" actId="115"/>
          <ac:spMkLst>
            <pc:docMk/>
            <pc:sldMk cId="252110048" sldId="391"/>
            <ac:spMk id="6" creationId="{89B84BDD-17C2-9343-FCBB-1761C1E85E26}"/>
          </ac:spMkLst>
        </pc:spChg>
        <pc:spChg chg="del">
          <ac:chgData name="Glen Jones" userId="e846aaca-4b24-4b13-b0d0-f2308e16b284" providerId="ADAL" clId="{3197E273-2600-45DC-8BC0-7B9A2DE25724}" dt="2023-07-04T13:51:30.003" v="462" actId="478"/>
          <ac:spMkLst>
            <pc:docMk/>
            <pc:sldMk cId="252110048" sldId="391"/>
            <ac:spMk id="10" creationId="{054E0F84-D9E3-BD62-5024-698F06F3D53B}"/>
          </ac:spMkLst>
        </pc:spChg>
        <pc:spChg chg="del">
          <ac:chgData name="Glen Jones" userId="e846aaca-4b24-4b13-b0d0-f2308e16b284" providerId="ADAL" clId="{3197E273-2600-45DC-8BC0-7B9A2DE25724}" dt="2023-07-04T13:51:30.003" v="462" actId="478"/>
          <ac:spMkLst>
            <pc:docMk/>
            <pc:sldMk cId="252110048" sldId="391"/>
            <ac:spMk id="18" creationId="{B7F069A6-370C-4F0C-A652-2E2DB2C26D20}"/>
          </ac:spMkLst>
        </pc:spChg>
        <pc:spChg chg="del">
          <ac:chgData name="Glen Jones" userId="e846aaca-4b24-4b13-b0d0-f2308e16b284" providerId="ADAL" clId="{3197E273-2600-45DC-8BC0-7B9A2DE25724}" dt="2023-07-04T13:51:25.697" v="461" actId="478"/>
          <ac:spMkLst>
            <pc:docMk/>
            <pc:sldMk cId="252110048" sldId="391"/>
            <ac:spMk id="30" creationId="{D55A6EC1-E590-5F32-CBFE-EEA05B7D348B}"/>
          </ac:spMkLst>
        </pc:spChg>
        <pc:spChg chg="del">
          <ac:chgData name="Glen Jones" userId="e846aaca-4b24-4b13-b0d0-f2308e16b284" providerId="ADAL" clId="{3197E273-2600-45DC-8BC0-7B9A2DE25724}" dt="2023-07-04T13:50:52.059" v="390" actId="478"/>
          <ac:spMkLst>
            <pc:docMk/>
            <pc:sldMk cId="252110048" sldId="391"/>
            <ac:spMk id="33" creationId="{C0A342B6-8099-17E5-28B6-237A3F563FB1}"/>
          </ac:spMkLst>
        </pc:spChg>
        <pc:spChg chg="mod">
          <ac:chgData name="Glen Jones" userId="e846aaca-4b24-4b13-b0d0-f2308e16b284" providerId="ADAL" clId="{3197E273-2600-45DC-8BC0-7B9A2DE25724}" dt="2023-07-04T13:52:16.317" v="468" actId="20577"/>
          <ac:spMkLst>
            <pc:docMk/>
            <pc:sldMk cId="252110048" sldId="391"/>
            <ac:spMk id="35" creationId="{95B25526-10BA-45E4-E360-169304C735D4}"/>
          </ac:spMkLst>
        </pc:spChg>
        <pc:spChg chg="del">
          <ac:chgData name="Glen Jones" userId="e846aaca-4b24-4b13-b0d0-f2308e16b284" providerId="ADAL" clId="{3197E273-2600-45DC-8BC0-7B9A2DE25724}" dt="2023-07-04T13:51:30.003" v="462" actId="478"/>
          <ac:spMkLst>
            <pc:docMk/>
            <pc:sldMk cId="252110048" sldId="391"/>
            <ac:spMk id="36" creationId="{B2A388AB-0A2C-F4C0-3931-62155A426735}"/>
          </ac:spMkLst>
        </pc:spChg>
        <pc:spChg chg="mod">
          <ac:chgData name="Glen Jones" userId="e846aaca-4b24-4b13-b0d0-f2308e16b284" providerId="ADAL" clId="{3197E273-2600-45DC-8BC0-7B9A2DE25724}" dt="2023-07-04T13:52:00.967" v="466" actId="465"/>
          <ac:spMkLst>
            <pc:docMk/>
            <pc:sldMk cId="252110048" sldId="391"/>
            <ac:spMk id="37" creationId="{DA3CFAF3-608D-AD14-9048-EE4EDC301A28}"/>
          </ac:spMkLst>
        </pc:spChg>
        <pc:spChg chg="mod">
          <ac:chgData name="Glen Jones" userId="e846aaca-4b24-4b13-b0d0-f2308e16b284" providerId="ADAL" clId="{3197E273-2600-45DC-8BC0-7B9A2DE25724}" dt="2023-07-04T13:52:00.967" v="466" actId="465"/>
          <ac:spMkLst>
            <pc:docMk/>
            <pc:sldMk cId="252110048" sldId="391"/>
            <ac:spMk id="38" creationId="{DB273691-00F9-B786-9002-2FE96BECF061}"/>
          </ac:spMkLst>
        </pc:spChg>
        <pc:spChg chg="mod">
          <ac:chgData name="Glen Jones" userId="e846aaca-4b24-4b13-b0d0-f2308e16b284" providerId="ADAL" clId="{3197E273-2600-45DC-8BC0-7B9A2DE25724}" dt="2023-07-04T13:52:00.967" v="466" actId="465"/>
          <ac:spMkLst>
            <pc:docMk/>
            <pc:sldMk cId="252110048" sldId="391"/>
            <ac:spMk id="39" creationId="{9F0A2AA2-FB56-8AB4-67B3-20F84AAF8322}"/>
          </ac:spMkLst>
        </pc:spChg>
        <pc:spChg chg="mod">
          <ac:chgData name="Glen Jones" userId="e846aaca-4b24-4b13-b0d0-f2308e16b284" providerId="ADAL" clId="{3197E273-2600-45DC-8BC0-7B9A2DE25724}" dt="2023-07-04T13:51:54.632" v="465" actId="1076"/>
          <ac:spMkLst>
            <pc:docMk/>
            <pc:sldMk cId="252110048" sldId="391"/>
            <ac:spMk id="40" creationId="{967DDF03-2051-3DFA-E7E1-9F0A1C89B326}"/>
          </ac:spMkLst>
        </pc:spChg>
      </pc:sldChg>
      <pc:sldChg chg="addSp delSp modSp add mod delAnim modAnim">
        <pc:chgData name="Glen Jones" userId="e846aaca-4b24-4b13-b0d0-f2308e16b284" providerId="ADAL" clId="{3197E273-2600-45DC-8BC0-7B9A2DE25724}" dt="2023-07-04T14:03:59.024" v="887" actId="20577"/>
        <pc:sldMkLst>
          <pc:docMk/>
          <pc:sldMk cId="3238222820" sldId="392"/>
        </pc:sldMkLst>
        <pc:spChg chg="add mod">
          <ac:chgData name="Glen Jones" userId="e846aaca-4b24-4b13-b0d0-f2308e16b284" providerId="ADAL" clId="{3197E273-2600-45DC-8BC0-7B9A2DE25724}" dt="2023-07-04T14:03:35.342" v="844" actId="1076"/>
          <ac:spMkLst>
            <pc:docMk/>
            <pc:sldMk cId="3238222820" sldId="392"/>
            <ac:spMk id="2" creationId="{4CD62572-498A-4AF0-2C1F-23BBA7992925}"/>
          </ac:spMkLst>
        </pc:spChg>
        <pc:spChg chg="add mod">
          <ac:chgData name="Glen Jones" userId="e846aaca-4b24-4b13-b0d0-f2308e16b284" providerId="ADAL" clId="{3197E273-2600-45DC-8BC0-7B9A2DE25724}" dt="2023-07-04T14:03:59.024" v="887" actId="20577"/>
          <ac:spMkLst>
            <pc:docMk/>
            <pc:sldMk cId="3238222820" sldId="392"/>
            <ac:spMk id="3" creationId="{98C7331A-CA43-2A17-AA4E-102F06B26EB0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5" creationId="{F224C9F7-B3F7-EBC8-2668-4F3E45E9FBB1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10" creationId="{054E0F84-D9E3-BD62-5024-698F06F3D53B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18" creationId="{B7F069A6-370C-4F0C-A652-2E2DB2C26D20}"/>
          </ac:spMkLst>
        </pc:spChg>
        <pc:spChg chg="mod">
          <ac:chgData name="Glen Jones" userId="e846aaca-4b24-4b13-b0d0-f2308e16b284" providerId="ADAL" clId="{3197E273-2600-45DC-8BC0-7B9A2DE25724}" dt="2023-07-04T14:03:24.571" v="842" actId="20577"/>
          <ac:spMkLst>
            <pc:docMk/>
            <pc:sldMk cId="3238222820" sldId="392"/>
            <ac:spMk id="30" creationId="{D55A6EC1-E590-5F32-CBFE-EEA05B7D348B}"/>
          </ac:spMkLst>
        </pc:spChg>
        <pc:spChg chg="mod">
          <ac:chgData name="Glen Jones" userId="e846aaca-4b24-4b13-b0d0-f2308e16b284" providerId="ADAL" clId="{3197E273-2600-45DC-8BC0-7B9A2DE25724}" dt="2023-07-04T14:00:15.394" v="584" actId="20577"/>
          <ac:spMkLst>
            <pc:docMk/>
            <pc:sldMk cId="3238222820" sldId="392"/>
            <ac:spMk id="33" creationId="{C0A342B6-8099-17E5-28B6-237A3F563FB1}"/>
          </ac:spMkLst>
        </pc:spChg>
        <pc:spChg chg="mod">
          <ac:chgData name="Glen Jones" userId="e846aaca-4b24-4b13-b0d0-f2308e16b284" providerId="ADAL" clId="{3197E273-2600-45DC-8BC0-7B9A2DE25724}" dt="2023-07-04T14:00:29.154" v="640" actId="6549"/>
          <ac:spMkLst>
            <pc:docMk/>
            <pc:sldMk cId="3238222820" sldId="392"/>
            <ac:spMk id="35" creationId="{95B25526-10BA-45E4-E360-169304C735D4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36" creationId="{B2A388AB-0A2C-F4C0-3931-62155A426735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37" creationId="{DA3CFAF3-608D-AD14-9048-EE4EDC301A28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38" creationId="{DB273691-00F9-B786-9002-2FE96BECF061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39" creationId="{9F0A2AA2-FB56-8AB4-67B3-20F84AAF8322}"/>
          </ac:spMkLst>
        </pc:spChg>
        <pc:spChg chg="del">
          <ac:chgData name="Glen Jones" userId="e846aaca-4b24-4b13-b0d0-f2308e16b284" providerId="ADAL" clId="{3197E273-2600-45DC-8BC0-7B9A2DE25724}" dt="2023-07-04T14:00:38.327" v="641" actId="478"/>
          <ac:spMkLst>
            <pc:docMk/>
            <pc:sldMk cId="3238222820" sldId="392"/>
            <ac:spMk id="40" creationId="{967DDF03-2051-3DFA-E7E1-9F0A1C89B326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0066C75E-A63D-4A45-A508-D76C08C59B6D}"/>
    <pc:docChg chg="modSld">
      <pc:chgData name="Glen Jones" userId="e846aaca-4b24-4b13-b0d0-f2308e16b284" providerId="ADAL" clId="{0066C75E-A63D-4A45-A508-D76C08C59B6D}" dt="2023-06-20T07:42:44.899" v="0" actId="20577"/>
      <pc:docMkLst>
        <pc:docMk/>
      </pc:docMkLst>
      <pc:sldChg chg="modSp">
        <pc:chgData name="Glen Jones" userId="e846aaca-4b24-4b13-b0d0-f2308e16b284" providerId="ADAL" clId="{0066C75E-A63D-4A45-A508-D76C08C59B6D}" dt="2023-06-20T07:42:44.899" v="0" actId="20577"/>
        <pc:sldMkLst>
          <pc:docMk/>
          <pc:sldMk cId="1233435766" sldId="389"/>
        </pc:sldMkLst>
        <pc:spChg chg="mod">
          <ac:chgData name="Glen Jones" userId="e846aaca-4b24-4b13-b0d0-f2308e16b284" providerId="ADAL" clId="{0066C75E-A63D-4A45-A508-D76C08C59B6D}" dt="2023-06-20T07:42:44.899" v="0" actId="20577"/>
          <ac:spMkLst>
            <pc:docMk/>
            <pc:sldMk cId="1233435766" sldId="389"/>
            <ac:spMk id="4" creationId="{B4F5B8DE-111C-EDAC-9963-B733225BF38F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9E8B-C763-4F98-88A2-3537AF9711D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0E98C7-9293-4661-822E-BB79FC56E4BF}">
      <dgm:prSet phldrT="[Text]" custT="1"/>
      <dgm:spPr>
        <a:solidFill>
          <a:srgbClr val="7030A0"/>
        </a:solidFill>
      </dgm:spPr>
      <dgm:t>
        <a:bodyPr/>
        <a:lstStyle/>
        <a:p>
          <a:endParaRPr lang="en-GB" sz="1800" dirty="0"/>
        </a:p>
        <a:p>
          <a:r>
            <a:rPr lang="en-GB" sz="1800" dirty="0"/>
            <a:t>Adverbials </a:t>
          </a:r>
        </a:p>
        <a:p>
          <a:r>
            <a:rPr lang="en-GB" sz="1800" dirty="0"/>
            <a:t>(a </a:t>
          </a:r>
          <a:r>
            <a:rPr lang="en-GB" sz="1800" u="sng" dirty="0"/>
            <a:t>word or phrase</a:t>
          </a:r>
          <a:r>
            <a:rPr lang="en-GB" sz="1800" dirty="0"/>
            <a:t> that describes a verb).</a:t>
          </a:r>
        </a:p>
      </dgm:t>
    </dgm:pt>
    <dgm:pt modelId="{9C6E0C49-8A81-4C9E-9E43-A5228AA43374}" type="parTrans" cxnId="{2D1FDF15-0EA9-4BBD-9A9D-531DC10EB077}">
      <dgm:prSet/>
      <dgm:spPr/>
      <dgm:t>
        <a:bodyPr/>
        <a:lstStyle/>
        <a:p>
          <a:endParaRPr lang="en-GB"/>
        </a:p>
      </dgm:t>
    </dgm:pt>
    <dgm:pt modelId="{720C5A6E-283A-4862-8CD0-DA66392E4BFE}" type="sibTrans" cxnId="{2D1FDF15-0EA9-4BBD-9A9D-531DC10EB077}">
      <dgm:prSet/>
      <dgm:spPr/>
      <dgm:t>
        <a:bodyPr/>
        <a:lstStyle/>
        <a:p>
          <a:endParaRPr lang="en-GB"/>
        </a:p>
      </dgm:t>
    </dgm:pt>
    <dgm:pt modelId="{05971919-CF79-441B-8FBF-DC5613F5C93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/>
            <a:t>Adverbs </a:t>
          </a:r>
        </a:p>
        <a:p>
          <a:r>
            <a:rPr lang="en-GB" sz="1800" dirty="0"/>
            <a:t>(a </a:t>
          </a:r>
          <a:r>
            <a:rPr lang="en-GB" sz="1800" u="sng" dirty="0"/>
            <a:t>word</a:t>
          </a:r>
          <a:r>
            <a:rPr lang="en-GB" sz="1800" dirty="0"/>
            <a:t> that describes a verb).</a:t>
          </a:r>
        </a:p>
      </dgm:t>
    </dgm:pt>
    <dgm:pt modelId="{0415D8A1-5F94-4C9F-ABCF-66142761700E}" type="parTrans" cxnId="{E73B3455-2E02-4583-BF1B-B0F29406CE57}">
      <dgm:prSet/>
      <dgm:spPr/>
      <dgm:t>
        <a:bodyPr/>
        <a:lstStyle/>
        <a:p>
          <a:endParaRPr lang="en-GB"/>
        </a:p>
      </dgm:t>
    </dgm:pt>
    <dgm:pt modelId="{15A4ADE8-FF40-46B2-A048-ED567BCF8BB8}" type="sibTrans" cxnId="{E73B3455-2E02-4583-BF1B-B0F29406CE57}">
      <dgm:prSet/>
      <dgm:spPr/>
      <dgm:t>
        <a:bodyPr/>
        <a:lstStyle/>
        <a:p>
          <a:endParaRPr lang="en-GB"/>
        </a:p>
      </dgm:t>
    </dgm:pt>
    <dgm:pt modelId="{D846E2F0-94F8-433E-9C9F-ACF365BF8F40}" type="pres">
      <dgm:prSet presAssocID="{A98B9E8B-C763-4F98-88A2-3537AF9711DD}" presName="Name0" presStyleCnt="0">
        <dgm:presLayoutVars>
          <dgm:chMax val="7"/>
          <dgm:resizeHandles val="exact"/>
        </dgm:presLayoutVars>
      </dgm:prSet>
      <dgm:spPr/>
    </dgm:pt>
    <dgm:pt modelId="{72F1FF59-76E5-4E0C-B51B-3FBD859AD915}" type="pres">
      <dgm:prSet presAssocID="{A98B9E8B-C763-4F98-88A2-3537AF9711DD}" presName="comp1" presStyleCnt="0"/>
      <dgm:spPr/>
    </dgm:pt>
    <dgm:pt modelId="{D6034120-CEBE-4E9F-9FC2-58FD10523379}" type="pres">
      <dgm:prSet presAssocID="{A98B9E8B-C763-4F98-88A2-3537AF9711DD}" presName="circle1" presStyleLbl="node1" presStyleIdx="0" presStyleCnt="2" custScaleX="135039"/>
      <dgm:spPr/>
    </dgm:pt>
    <dgm:pt modelId="{A63877E2-51A2-4A7A-BB4C-78B856156057}" type="pres">
      <dgm:prSet presAssocID="{A98B9E8B-C763-4F98-88A2-3537AF9711DD}" presName="c1text" presStyleLbl="node1" presStyleIdx="0" presStyleCnt="2">
        <dgm:presLayoutVars>
          <dgm:bulletEnabled val="1"/>
        </dgm:presLayoutVars>
      </dgm:prSet>
      <dgm:spPr/>
    </dgm:pt>
    <dgm:pt modelId="{F7C8F509-76CA-4CC2-815C-6314FEB65D34}" type="pres">
      <dgm:prSet presAssocID="{A98B9E8B-C763-4F98-88A2-3537AF9711DD}" presName="comp2" presStyleCnt="0"/>
      <dgm:spPr/>
    </dgm:pt>
    <dgm:pt modelId="{7562B345-F06F-4269-AB51-AB0E0E2503CD}" type="pres">
      <dgm:prSet presAssocID="{A98B9E8B-C763-4F98-88A2-3537AF9711DD}" presName="circle2" presStyleLbl="node1" presStyleIdx="1" presStyleCnt="2" custScaleX="97471" custScaleY="69068" custLinFactNeighborX="0" custLinFactNeighborY="9719"/>
      <dgm:spPr/>
    </dgm:pt>
    <dgm:pt modelId="{86D043BA-38D7-4A84-A95F-3EA60C0C670F}" type="pres">
      <dgm:prSet presAssocID="{A98B9E8B-C763-4F98-88A2-3537AF9711D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D1FDF15-0EA9-4BBD-9A9D-531DC10EB077}" srcId="{A98B9E8B-C763-4F98-88A2-3537AF9711DD}" destId="{A00E98C7-9293-4661-822E-BB79FC56E4BF}" srcOrd="0" destOrd="0" parTransId="{9C6E0C49-8A81-4C9E-9E43-A5228AA43374}" sibTransId="{720C5A6E-283A-4862-8CD0-DA66392E4BFE}"/>
    <dgm:cxn modelId="{5268672B-E5A9-4649-85C7-6564F50297B3}" type="presOf" srcId="{05971919-CF79-441B-8FBF-DC5613F5C93B}" destId="{7562B345-F06F-4269-AB51-AB0E0E2503CD}" srcOrd="0" destOrd="0" presId="urn:microsoft.com/office/officeart/2005/8/layout/venn2"/>
    <dgm:cxn modelId="{9B77D136-C64A-48B6-9BB4-A3A8B84ADDE2}" type="presOf" srcId="{A00E98C7-9293-4661-822E-BB79FC56E4BF}" destId="{A63877E2-51A2-4A7A-BB4C-78B856156057}" srcOrd="1" destOrd="0" presId="urn:microsoft.com/office/officeart/2005/8/layout/venn2"/>
    <dgm:cxn modelId="{E73B3455-2E02-4583-BF1B-B0F29406CE57}" srcId="{A98B9E8B-C763-4F98-88A2-3537AF9711DD}" destId="{05971919-CF79-441B-8FBF-DC5613F5C93B}" srcOrd="1" destOrd="0" parTransId="{0415D8A1-5F94-4C9F-ABCF-66142761700E}" sibTransId="{15A4ADE8-FF40-46B2-A048-ED567BCF8BB8}"/>
    <dgm:cxn modelId="{6AFB678E-7FC8-4058-A5BC-30F7C52D3DB4}" type="presOf" srcId="{A98B9E8B-C763-4F98-88A2-3537AF9711DD}" destId="{D846E2F0-94F8-433E-9C9F-ACF365BF8F40}" srcOrd="0" destOrd="0" presId="urn:microsoft.com/office/officeart/2005/8/layout/venn2"/>
    <dgm:cxn modelId="{B2F706A1-9725-444E-B2AA-232A85049D9E}" type="presOf" srcId="{05971919-CF79-441B-8FBF-DC5613F5C93B}" destId="{86D043BA-38D7-4A84-A95F-3EA60C0C670F}" srcOrd="1" destOrd="0" presId="urn:microsoft.com/office/officeart/2005/8/layout/venn2"/>
    <dgm:cxn modelId="{9EBB2DD4-192C-48AD-B869-9BD866CE1F15}" type="presOf" srcId="{A00E98C7-9293-4661-822E-BB79FC56E4BF}" destId="{D6034120-CEBE-4E9F-9FC2-58FD10523379}" srcOrd="0" destOrd="0" presId="urn:microsoft.com/office/officeart/2005/8/layout/venn2"/>
    <dgm:cxn modelId="{3AC8F891-A68B-4FE7-939D-43180377C3C2}" type="presParOf" srcId="{D846E2F0-94F8-433E-9C9F-ACF365BF8F40}" destId="{72F1FF59-76E5-4E0C-B51B-3FBD859AD915}" srcOrd="0" destOrd="0" presId="urn:microsoft.com/office/officeart/2005/8/layout/venn2"/>
    <dgm:cxn modelId="{7DE5B3A6-4629-4E10-AFB5-DD1AC01F8DA5}" type="presParOf" srcId="{72F1FF59-76E5-4E0C-B51B-3FBD859AD915}" destId="{D6034120-CEBE-4E9F-9FC2-58FD10523379}" srcOrd="0" destOrd="0" presId="urn:microsoft.com/office/officeart/2005/8/layout/venn2"/>
    <dgm:cxn modelId="{566935EC-C464-42A8-B2B4-3818CB5428AB}" type="presParOf" srcId="{72F1FF59-76E5-4E0C-B51B-3FBD859AD915}" destId="{A63877E2-51A2-4A7A-BB4C-78B856156057}" srcOrd="1" destOrd="0" presId="urn:microsoft.com/office/officeart/2005/8/layout/venn2"/>
    <dgm:cxn modelId="{5BBB10F3-6F01-4864-875F-170BA3BBE8AE}" type="presParOf" srcId="{D846E2F0-94F8-433E-9C9F-ACF365BF8F40}" destId="{F7C8F509-76CA-4CC2-815C-6314FEB65D34}" srcOrd="1" destOrd="0" presId="urn:microsoft.com/office/officeart/2005/8/layout/venn2"/>
    <dgm:cxn modelId="{3AD236EA-3048-495C-A296-93935D474714}" type="presParOf" srcId="{F7C8F509-76CA-4CC2-815C-6314FEB65D34}" destId="{7562B345-F06F-4269-AB51-AB0E0E2503CD}" srcOrd="0" destOrd="0" presId="urn:microsoft.com/office/officeart/2005/8/layout/venn2"/>
    <dgm:cxn modelId="{0D73AC4C-857B-4020-B361-8C076B0BD89B}" type="presParOf" srcId="{F7C8F509-76CA-4CC2-815C-6314FEB65D34}" destId="{86D043BA-38D7-4A84-A95F-3EA60C0C6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4120-CEBE-4E9F-9FC2-58FD10523379}">
      <dsp:nvSpPr>
        <dsp:cNvPr id="0" name=""/>
        <dsp:cNvSpPr/>
      </dsp:nvSpPr>
      <dsp:spPr>
        <a:xfrm>
          <a:off x="4" y="0"/>
          <a:ext cx="5239199" cy="387976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Adverbials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(a </a:t>
          </a:r>
          <a:r>
            <a:rPr lang="en-GB" sz="1800" u="sng" kern="1200" dirty="0"/>
            <a:t>word or phrase</a:t>
          </a:r>
          <a:r>
            <a:rPr lang="en-GB" sz="1800" kern="1200" dirty="0"/>
            <a:t> that describes a verb).</a:t>
          </a:r>
        </a:p>
      </dsp:txBody>
      <dsp:txXfrm>
        <a:off x="1244314" y="290982"/>
        <a:ext cx="2750579" cy="659560"/>
      </dsp:txXfrm>
    </dsp:sp>
    <dsp:sp modelId="{7562B345-F06F-4269-AB51-AB0E0E2503CD}">
      <dsp:nvSpPr>
        <dsp:cNvPr id="0" name=""/>
        <dsp:cNvSpPr/>
      </dsp:nvSpPr>
      <dsp:spPr>
        <a:xfrm>
          <a:off x="1201485" y="1702781"/>
          <a:ext cx="2836236" cy="20097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(a </a:t>
          </a:r>
          <a:r>
            <a:rPr lang="en-GB" sz="1800" u="sng" kern="1200" dirty="0"/>
            <a:t>word</a:t>
          </a:r>
          <a:r>
            <a:rPr lang="en-GB" sz="1800" kern="1200" dirty="0"/>
            <a:t> that describes a verb).</a:t>
          </a:r>
        </a:p>
      </dsp:txBody>
      <dsp:txXfrm>
        <a:off x="1616842" y="2205221"/>
        <a:ext cx="2005522" cy="100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0A7D33D-0321-92E1-CD3C-254C9753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between an adverb and an adverbial?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3"/>
            <a:ext cx="10283534" cy="36767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describes a verb. 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describes a verb.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3019D6F-F7CA-A032-56E4-7C1115AD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1039076" y="42951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adverbs are adverbials. </a:t>
            </a:r>
          </a:p>
          <a:p>
            <a:pPr algn="ctr"/>
            <a:endParaRPr lang="en-GB" sz="4000" b="1" u="sng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(But not all adverbials are adverbs!)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800F47-079A-4798-94A4-B4ED8BDCA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784386"/>
              </p:ext>
            </p:extLst>
          </p:nvPr>
        </p:nvGraphicFramePr>
        <p:xfrm>
          <a:off x="941635" y="2548713"/>
          <a:ext cx="5239208" cy="38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EB3EFD-AFBF-1A95-2D1B-A8A588A935B4}"/>
              </a:ext>
            </a:extLst>
          </p:cNvPr>
          <p:cNvSpPr txBox="1"/>
          <p:nvPr/>
        </p:nvSpPr>
        <p:spPr>
          <a:xfrm>
            <a:off x="5551963" y="5979230"/>
            <a:ext cx="3141029" cy="44267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A </a:t>
            </a:r>
            <a:r>
              <a:rPr lang="en-GB" sz="2000" dirty="0">
                <a:solidFill>
                  <a:schemeClr val="bg1"/>
                </a:solidFill>
              </a:rPr>
              <a:t>V</a:t>
            </a:r>
            <a:r>
              <a:rPr lang="en-GB" sz="2000">
                <a:solidFill>
                  <a:schemeClr val="bg1"/>
                </a:solidFill>
              </a:rPr>
              <a:t>enn </a:t>
            </a:r>
            <a:r>
              <a:rPr lang="en-GB" sz="2000" dirty="0">
                <a:solidFill>
                  <a:schemeClr val="bg1"/>
                </a:solidFill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2284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2" y="3145377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6" y="4626327"/>
            <a:ext cx="2520444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2" y="3885852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2520444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52044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3226379" y="1624157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226376" y="5326531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adverbs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adverbials.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226377" y="3475344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words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phrases.</a:t>
            </a:r>
          </a:p>
        </p:txBody>
      </p:sp>
    </p:spTree>
    <p:extLst>
      <p:ext uri="{BB962C8B-B14F-4D97-AF65-F5344CB8AC3E}">
        <p14:creationId xmlns:p14="http://schemas.microsoft.com/office/powerpoint/2010/main" val="1628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during the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right here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silly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 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a baby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 well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for health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4036291" y="1624157"/>
            <a:ext cx="7722613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phrases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94632" y="5326531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 adverbs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894633" y="3475344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phrases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single words.</a:t>
            </a:r>
          </a:p>
        </p:txBody>
      </p:sp>
    </p:spTree>
    <p:extLst>
      <p:ext uri="{BB962C8B-B14F-4D97-AF65-F5344CB8AC3E}">
        <p14:creationId xmlns:p14="http://schemas.microsoft.com/office/powerpoint/2010/main" val="3552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frighteningly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boldly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43407" y="1664427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27D749-80EE-F1F8-39D6-A813E986D32B}"/>
              </a:ext>
            </a:extLst>
          </p:cNvPr>
          <p:cNvSpPr txBox="1">
            <a:spLocks/>
          </p:cNvSpPr>
          <p:nvPr/>
        </p:nvSpPr>
        <p:spPr>
          <a:xfrm>
            <a:off x="3843406" y="242979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587F5B-4251-23CC-64F5-5B991518B154}"/>
              </a:ext>
            </a:extLst>
          </p:cNvPr>
          <p:cNvSpPr txBox="1">
            <a:spLocks/>
          </p:cNvSpPr>
          <p:nvPr/>
        </p:nvSpPr>
        <p:spPr>
          <a:xfrm>
            <a:off x="3843405" y="315998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BB3C31-25DC-DC0A-ED9D-D595B0122D51}"/>
              </a:ext>
            </a:extLst>
          </p:cNvPr>
          <p:cNvSpPr txBox="1">
            <a:spLocks/>
          </p:cNvSpPr>
          <p:nvPr/>
        </p:nvSpPr>
        <p:spPr>
          <a:xfrm>
            <a:off x="3843405" y="3915074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81DA04-70B9-1C2B-4C9D-9FF7B816A336}"/>
              </a:ext>
            </a:extLst>
          </p:cNvPr>
          <p:cNvSpPr txBox="1">
            <a:spLocks/>
          </p:cNvSpPr>
          <p:nvPr/>
        </p:nvSpPr>
        <p:spPr>
          <a:xfrm>
            <a:off x="3843402" y="609110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1D3864-3101-E096-1C60-8AA634DD219B}"/>
              </a:ext>
            </a:extLst>
          </p:cNvPr>
          <p:cNvSpPr txBox="1">
            <a:spLocks/>
          </p:cNvSpPr>
          <p:nvPr/>
        </p:nvSpPr>
        <p:spPr>
          <a:xfrm>
            <a:off x="3843403" y="462199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F72852-2202-B1F0-CC42-78E43756B009}"/>
              </a:ext>
            </a:extLst>
          </p:cNvPr>
          <p:cNvSpPr txBox="1">
            <a:spLocks/>
          </p:cNvSpPr>
          <p:nvPr/>
        </p:nvSpPr>
        <p:spPr>
          <a:xfrm>
            <a:off x="3843403" y="5356552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8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69926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a 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fronted adverbial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1" y="1361318"/>
            <a:ext cx="11377035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 fronted adverbial </a:t>
            </a:r>
            <a:r>
              <a:rPr lang="en-GB" sz="3200">
                <a:solidFill>
                  <a:schemeClr val="bg1"/>
                </a:solidFill>
              </a:rPr>
              <a:t>is simply </a:t>
            </a:r>
          </a:p>
          <a:p>
            <a:pPr algn="ctr"/>
            <a:r>
              <a:rPr lang="en-GB" sz="3200">
                <a:solidFill>
                  <a:schemeClr val="bg1"/>
                </a:solidFill>
              </a:rPr>
              <a:t>an </a:t>
            </a:r>
            <a:r>
              <a:rPr lang="en-GB" sz="3200" dirty="0">
                <a:solidFill>
                  <a:schemeClr val="bg1"/>
                </a:solidFill>
              </a:rPr>
              <a:t>adverbial used </a:t>
            </a:r>
            <a:r>
              <a:rPr lang="en-GB" sz="3200" b="1" u="sng" dirty="0">
                <a:solidFill>
                  <a:srgbClr val="FFFF00"/>
                </a:solidFill>
              </a:rPr>
              <a:t>at the start of a sentence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4C9F7-B3F7-EBC8-2668-4F3E45E9FBB1}"/>
              </a:ext>
            </a:extLst>
          </p:cNvPr>
          <p:cNvSpPr txBox="1">
            <a:spLocks/>
          </p:cNvSpPr>
          <p:nvPr/>
        </p:nvSpPr>
        <p:spPr>
          <a:xfrm>
            <a:off x="433096" y="4609692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E0F84-D9E3-BD62-5024-698F06F3D53B}"/>
              </a:ext>
            </a:extLst>
          </p:cNvPr>
          <p:cNvSpPr txBox="1"/>
          <p:nvPr/>
        </p:nvSpPr>
        <p:spPr>
          <a:xfrm>
            <a:off x="433096" y="3890121"/>
            <a:ext cx="3028443" cy="510778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7F069A6-370C-4F0C-A652-2E2DB2C26D20}"/>
              </a:ext>
            </a:extLst>
          </p:cNvPr>
          <p:cNvSpPr txBox="1">
            <a:spLocks/>
          </p:cNvSpPr>
          <p:nvPr/>
        </p:nvSpPr>
        <p:spPr>
          <a:xfrm>
            <a:off x="433096" y="5358485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A6EC1-E590-5F32-CBFE-EEA05B7D348B}"/>
              </a:ext>
            </a:extLst>
          </p:cNvPr>
          <p:cNvSpPr txBox="1"/>
          <p:nvPr/>
        </p:nvSpPr>
        <p:spPr>
          <a:xfrm>
            <a:off x="433094" y="2761927"/>
            <a:ext cx="11335377" cy="9194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Can you use the below adverbials in a sentence so that they are fronted adverbials?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A388AB-0A2C-F4C0-3931-62155A426735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CFAF3-608D-AD14-9048-EE4EDC301A28}"/>
              </a:ext>
            </a:extLst>
          </p:cNvPr>
          <p:cNvSpPr txBox="1"/>
          <p:nvPr/>
        </p:nvSpPr>
        <p:spPr>
          <a:xfrm>
            <a:off x="3738271" y="3865451"/>
            <a:ext cx="8020633" cy="510778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minute, the film would start.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B273691-00F9-B786-9002-2FE96BECF061}"/>
              </a:ext>
            </a:extLst>
          </p:cNvPr>
          <p:cNvSpPr txBox="1">
            <a:spLocks/>
          </p:cNvSpPr>
          <p:nvPr/>
        </p:nvSpPr>
        <p:spPr>
          <a:xfrm>
            <a:off x="3738271" y="4609692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here, there was a famous battle.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F0A2AA2-FB56-8AB4-67B3-20F84AAF8322}"/>
              </a:ext>
            </a:extLst>
          </p:cNvPr>
          <p:cNvSpPr txBox="1">
            <a:spLocks/>
          </p:cNvSpPr>
          <p:nvPr/>
        </p:nvSpPr>
        <p:spPr>
          <a:xfrm>
            <a:off x="3738271" y="5358485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gold, I dug in the field.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7DDF03-2051-3DFA-E7E1-9F0A1C89B326}"/>
              </a:ext>
            </a:extLst>
          </p:cNvPr>
          <p:cNvSpPr txBox="1"/>
          <p:nvPr/>
        </p:nvSpPr>
        <p:spPr>
          <a:xfrm>
            <a:off x="3738270" y="6107276"/>
            <a:ext cx="8020633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corner, the child sat.</a:t>
            </a:r>
          </a:p>
        </p:txBody>
      </p:sp>
    </p:spTree>
    <p:extLst>
      <p:ext uri="{BB962C8B-B14F-4D97-AF65-F5344CB8AC3E}">
        <p14:creationId xmlns:p14="http://schemas.microsoft.com/office/powerpoint/2010/main" val="42076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10" grpId="0" animBg="1"/>
      <p:bldP spid="18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33094" y="141523"/>
            <a:ext cx="11377035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you identify the verb being described by the fronted adverbial?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CFAF3-608D-AD14-9048-EE4EDC301A28}"/>
              </a:ext>
            </a:extLst>
          </p:cNvPr>
          <p:cNvSpPr txBox="1"/>
          <p:nvPr/>
        </p:nvSpPr>
        <p:spPr>
          <a:xfrm>
            <a:off x="2085683" y="2083885"/>
            <a:ext cx="8020633" cy="510778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minute, the film would start.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B273691-00F9-B786-9002-2FE96BECF061}"/>
              </a:ext>
            </a:extLst>
          </p:cNvPr>
          <p:cNvSpPr txBox="1">
            <a:spLocks/>
          </p:cNvSpPr>
          <p:nvPr/>
        </p:nvSpPr>
        <p:spPr>
          <a:xfrm>
            <a:off x="2085683" y="3345209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here, there was a famous battle.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F0A2AA2-FB56-8AB4-67B3-20F84AAF8322}"/>
              </a:ext>
            </a:extLst>
          </p:cNvPr>
          <p:cNvSpPr txBox="1">
            <a:spLocks/>
          </p:cNvSpPr>
          <p:nvPr/>
        </p:nvSpPr>
        <p:spPr>
          <a:xfrm>
            <a:off x="2085683" y="4635755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gold, I dug in the field.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7DDF03-2051-3DFA-E7E1-9F0A1C89B326}"/>
              </a:ext>
            </a:extLst>
          </p:cNvPr>
          <p:cNvSpPr txBox="1"/>
          <p:nvPr/>
        </p:nvSpPr>
        <p:spPr>
          <a:xfrm>
            <a:off x="2085683" y="5926301"/>
            <a:ext cx="8020633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corner, the child sat.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E103E-D56B-0397-6662-2D6C928660F7}"/>
              </a:ext>
            </a:extLst>
          </p:cNvPr>
          <p:cNvSpPr txBox="1"/>
          <p:nvPr/>
        </p:nvSpPr>
        <p:spPr>
          <a:xfrm>
            <a:off x="2095208" y="2093410"/>
            <a:ext cx="8020633" cy="510778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minute, the film </a:t>
            </a:r>
            <a:r>
              <a:rPr lang="en-GB" sz="2400" b="1" u="sng" dirty="0">
                <a:solidFill>
                  <a:schemeClr val="bg1"/>
                </a:solidFill>
              </a:rPr>
              <a:t>would start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2749BC-009A-8B68-A2D5-D11C359F8DF2}"/>
              </a:ext>
            </a:extLst>
          </p:cNvPr>
          <p:cNvSpPr txBox="1">
            <a:spLocks/>
          </p:cNvSpPr>
          <p:nvPr/>
        </p:nvSpPr>
        <p:spPr>
          <a:xfrm>
            <a:off x="2104733" y="3364259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here, there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 famous battle.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9D516E-516F-A1D5-06EB-6447A1D0AD9E}"/>
              </a:ext>
            </a:extLst>
          </p:cNvPr>
          <p:cNvSpPr txBox="1">
            <a:spLocks/>
          </p:cNvSpPr>
          <p:nvPr/>
        </p:nvSpPr>
        <p:spPr>
          <a:xfrm>
            <a:off x="2085683" y="4645280"/>
            <a:ext cx="802063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gold, I </a:t>
            </a:r>
            <a:r>
              <a:rPr lang="en-GB" sz="2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dug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the field.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4BDD-17C2-9343-FCBB-1761C1E85E26}"/>
              </a:ext>
            </a:extLst>
          </p:cNvPr>
          <p:cNvSpPr txBox="1"/>
          <p:nvPr/>
        </p:nvSpPr>
        <p:spPr>
          <a:xfrm>
            <a:off x="2104733" y="5926301"/>
            <a:ext cx="8020633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corner, the child </a:t>
            </a:r>
            <a:r>
              <a:rPr lang="en-GB" sz="2400" b="1" u="sng" dirty="0">
                <a:solidFill>
                  <a:schemeClr val="bg1"/>
                </a:solidFill>
              </a:rPr>
              <a:t>sat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69926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Fronted adverbial – what do they do?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1" y="1361318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Fronted adverbials make your writing more interesting.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A6EC1-E590-5F32-CBFE-EEA05B7D348B}"/>
              </a:ext>
            </a:extLst>
          </p:cNvPr>
          <p:cNvSpPr txBox="1"/>
          <p:nvPr/>
        </p:nvSpPr>
        <p:spPr>
          <a:xfrm>
            <a:off x="433094" y="2761927"/>
            <a:ext cx="11335377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 wake up in the morning. I dress myself. I eat breakfast quickly.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62572-498A-4AF0-2C1F-23BBA7992925}"/>
              </a:ext>
            </a:extLst>
          </p:cNvPr>
          <p:cNvSpPr txBox="1"/>
          <p:nvPr/>
        </p:nvSpPr>
        <p:spPr>
          <a:xfrm>
            <a:off x="412264" y="3770939"/>
            <a:ext cx="11335377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morning, I wake up and dress myself. Quickly, I eat breakfast.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7331A-CA43-2A17-AA4E-102F06B26EB0}"/>
              </a:ext>
            </a:extLst>
          </p:cNvPr>
          <p:cNvSpPr txBox="1"/>
          <p:nvPr/>
        </p:nvSpPr>
        <p:spPr>
          <a:xfrm>
            <a:off x="391436" y="5099268"/>
            <a:ext cx="11335377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second sentence is </a:t>
            </a:r>
            <a:r>
              <a:rPr lang="en-GB" sz="2400">
                <a:solidFill>
                  <a:schemeClr val="bg1"/>
                </a:solidFill>
              </a:rPr>
              <a:t>more interesting.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Fronted Adverbials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plural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singular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plural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singular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43300" y="22949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67366" y="209827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3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Andika</vt:lpstr>
      <vt:lpstr>Arial</vt:lpstr>
      <vt:lpstr>Office Theme</vt:lpstr>
      <vt:lpstr> How to Use this Powerpoint</vt:lpstr>
      <vt:lpstr>Fronted 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2023-08-22T08:53:04Z</dcterms:modified>
</cp:coreProperties>
</file>