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63" r:id="rId4"/>
    <p:sldId id="378" r:id="rId5"/>
    <p:sldId id="379" r:id="rId6"/>
    <p:sldId id="381" r:id="rId7"/>
    <p:sldId id="380" r:id="rId8"/>
    <p:sldId id="382" r:id="rId9"/>
    <p:sldId id="383" r:id="rId10"/>
    <p:sldId id="384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47399-3E5B-4BA1-B7EF-D808E255B21E}" v="6" dt="2023-08-22T08:53:52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0347399-3E5B-4BA1-B7EF-D808E255B21E}"/>
    <pc:docChg chg="modSld">
      <pc:chgData name="Glen Jones" userId="e846aaca-4b24-4b13-b0d0-f2308e16b284" providerId="ADAL" clId="{40347399-3E5B-4BA1-B7EF-D808E255B21E}" dt="2023-08-22T08:53:52.201" v="5" actId="207"/>
      <pc:docMkLst>
        <pc:docMk/>
      </pc:docMkLst>
      <pc:sldChg chg="modSp">
        <pc:chgData name="Glen Jones" userId="e846aaca-4b24-4b13-b0d0-f2308e16b284" providerId="ADAL" clId="{40347399-3E5B-4BA1-B7EF-D808E255B21E}" dt="2023-08-22T08:53:52.201" v="5" actId="207"/>
        <pc:sldMkLst>
          <pc:docMk/>
          <pc:sldMk cId="2861103671" sldId="363"/>
        </pc:sldMkLst>
        <pc:spChg chg="mod">
          <ac:chgData name="Glen Jones" userId="e846aaca-4b24-4b13-b0d0-f2308e16b284" providerId="ADAL" clId="{40347399-3E5B-4BA1-B7EF-D808E255B21E}" dt="2023-08-22T08:53:52.201" v="5" actId="207"/>
          <ac:spMkLst>
            <pc:docMk/>
            <pc:sldMk cId="2861103671" sldId="363"/>
            <ac:spMk id="7" creationId="{EBD17445-2CE7-D049-5829-AF7A94414BDF}"/>
          </ac:spMkLst>
        </pc:sp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D57F6AE-861C-47BC-B8D5-26D69139BAA0}"/>
    <pc:docChg chg="undo custSel addSld delSld modSld sldOrd">
      <pc:chgData name="Glen Jones" userId="e846aaca-4b24-4b13-b0d0-f2308e16b284" providerId="ADAL" clId="{CD57F6AE-861C-47BC-B8D5-26D69139BAA0}" dt="2022-09-18T11:40:34.119" v="1270" actId="20577"/>
      <pc:docMkLst>
        <pc:docMk/>
      </pc:docMkLst>
      <pc:sldChg chg="modSp mod">
        <pc:chgData name="Glen Jones" userId="e846aaca-4b24-4b13-b0d0-f2308e16b284" providerId="ADAL" clId="{CD57F6AE-861C-47BC-B8D5-26D69139BAA0}" dt="2022-09-18T10:45:30.261" v="34" actId="27636"/>
        <pc:sldMkLst>
          <pc:docMk/>
          <pc:sldMk cId="4010327805" sldId="274"/>
        </pc:sldMkLst>
        <pc:spChg chg="mod">
          <ac:chgData name="Glen Jones" userId="e846aaca-4b24-4b13-b0d0-f2308e16b284" providerId="ADAL" clId="{CD57F6AE-861C-47BC-B8D5-26D69139BAA0}" dt="2022-09-18T10:45:30.261" v="3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modSp mod modAnim">
        <pc:chgData name="Glen Jones" userId="e846aaca-4b24-4b13-b0d0-f2308e16b284" providerId="ADAL" clId="{CD57F6AE-861C-47BC-B8D5-26D69139BAA0}" dt="2022-09-18T11:39:00.052" v="1255" actId="166"/>
        <pc:sldMkLst>
          <pc:docMk/>
          <pc:sldMk cId="2861103671" sldId="363"/>
        </pc:sldMkLst>
        <pc:spChg chg="add mod">
          <ac:chgData name="Glen Jones" userId="e846aaca-4b24-4b13-b0d0-f2308e16b284" providerId="ADAL" clId="{CD57F6AE-861C-47BC-B8D5-26D69139BAA0}" dt="2022-09-18T11:25:24.322" v="681" actId="20577"/>
          <ac:spMkLst>
            <pc:docMk/>
            <pc:sldMk cId="2861103671" sldId="363"/>
            <ac:spMk id="2" creationId="{3EDCD40F-B2C0-DC59-DA4B-37E319D94890}"/>
          </ac:spMkLst>
        </pc:spChg>
        <pc:spChg chg="mod">
          <ac:chgData name="Glen Jones" userId="e846aaca-4b24-4b13-b0d0-f2308e16b284" providerId="ADAL" clId="{CD57F6AE-861C-47BC-B8D5-26D69139BAA0}" dt="2022-09-18T11:13:49.506" v="235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D57F6AE-861C-47BC-B8D5-26D69139BAA0}" dt="2022-09-18T11:13:52.890" v="237" actId="14100"/>
          <ac:spMkLst>
            <pc:docMk/>
            <pc:sldMk cId="2861103671" sldId="363"/>
            <ac:spMk id="7" creationId="{EBD17445-2CE7-D049-5829-AF7A94414BDF}"/>
          </ac:spMkLst>
        </pc:spChg>
        <pc:picChg chg="ord">
          <ac:chgData name="Glen Jones" userId="e846aaca-4b24-4b13-b0d0-f2308e16b284" providerId="ADAL" clId="{CD57F6AE-861C-47BC-B8D5-26D69139BAA0}" dt="2022-09-18T11:39:00.052" v="1255" actId="166"/>
          <ac:picMkLst>
            <pc:docMk/>
            <pc:sldMk cId="2861103671" sldId="363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46502757" sldId="37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33690140" sldId="376"/>
        </pc:sldMkLst>
      </pc:sldChg>
      <pc:sldChg chg="addSp delSp modSp mod delAnim modAnim">
        <pc:chgData name="Glen Jones" userId="e846aaca-4b24-4b13-b0d0-f2308e16b284" providerId="ADAL" clId="{CD57F6AE-861C-47BC-B8D5-26D69139BAA0}" dt="2022-09-18T11:21:48.495" v="480"/>
        <pc:sldMkLst>
          <pc:docMk/>
          <pc:sldMk cId="4068823137" sldId="378"/>
        </pc:sldMkLst>
        <pc:spChg chg="del">
          <ac:chgData name="Glen Jones" userId="e846aaca-4b24-4b13-b0d0-f2308e16b284" providerId="ADAL" clId="{CD57F6AE-861C-47BC-B8D5-26D69139BAA0}" dt="2022-09-18T11:13:21.936" v="203" actId="478"/>
          <ac:spMkLst>
            <pc:docMk/>
            <pc:sldMk cId="4068823137" sldId="378"/>
            <ac:spMk id="6" creationId="{0821DE6D-EFD1-AB3C-FB9E-A4BEFE2C0A97}"/>
          </ac:spMkLst>
        </pc:spChg>
        <pc:spChg chg="mod">
          <ac:chgData name="Glen Jones" userId="e846aaca-4b24-4b13-b0d0-f2308e16b284" providerId="ADAL" clId="{CD57F6AE-861C-47BC-B8D5-26D69139BAA0}" dt="2022-09-18T11:14:37.083" v="298" actId="113"/>
          <ac:spMkLst>
            <pc:docMk/>
            <pc:sldMk cId="4068823137" sldId="378"/>
            <ac:spMk id="7" creationId="{7422A498-F483-A2DE-169C-1457C602529D}"/>
          </ac:spMkLst>
        </pc:spChg>
        <pc:spChg chg="add mod">
          <ac:chgData name="Glen Jones" userId="e846aaca-4b24-4b13-b0d0-f2308e16b284" providerId="ADAL" clId="{CD57F6AE-861C-47BC-B8D5-26D69139BAA0}" dt="2022-09-18T11:16:58.348" v="362" actId="404"/>
          <ac:spMkLst>
            <pc:docMk/>
            <pc:sldMk cId="4068823137" sldId="378"/>
            <ac:spMk id="33" creationId="{A5545F8E-5725-BD06-1C6C-EC54B4C70650}"/>
          </ac:spMkLst>
        </pc:spChg>
        <pc:spChg chg="add mod">
          <ac:chgData name="Glen Jones" userId="e846aaca-4b24-4b13-b0d0-f2308e16b284" providerId="ADAL" clId="{CD57F6AE-861C-47BC-B8D5-26D69139BAA0}" dt="2022-09-18T11:18:37.186" v="454" actId="14100"/>
          <ac:spMkLst>
            <pc:docMk/>
            <pc:sldMk cId="4068823137" sldId="378"/>
            <ac:spMk id="45" creationId="{66DCEF0A-E3B9-A8D7-43D4-240B26B13CD0}"/>
          </ac:spMkLst>
        </pc:spChg>
        <pc:picChg chg="add mod modCrop">
          <ac:chgData name="Glen Jones" userId="e846aaca-4b24-4b13-b0d0-f2308e16b284" providerId="ADAL" clId="{CD57F6AE-861C-47BC-B8D5-26D69139BAA0}" dt="2022-09-18T11:18:20.068" v="442" actId="1076"/>
          <ac:picMkLst>
            <pc:docMk/>
            <pc:sldMk cId="4068823137" sldId="378"/>
            <ac:picMk id="3" creationId="{A51BA8D4-424B-5ED2-84F1-358EA7AB39F1}"/>
          </ac:picMkLst>
        </pc:picChg>
        <pc:picChg chg="del">
          <ac:chgData name="Glen Jones" userId="e846aaca-4b24-4b13-b0d0-f2308e16b284" providerId="ADAL" clId="{CD57F6AE-861C-47BC-B8D5-26D69139BAA0}" dt="2022-09-18T11:13:16.072" v="200" actId="478"/>
          <ac:picMkLst>
            <pc:docMk/>
            <pc:sldMk cId="4068823137" sldId="378"/>
            <ac:picMk id="17" creationId="{1699B836-968E-E5DC-CF76-4ACC96495F95}"/>
          </ac:picMkLst>
        </pc:pic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8" creationId="{B652F7AF-83BF-F56C-BD2C-8909BB862F7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8" creationId="{F242E9D6-2DBF-CE09-A996-04269146235A}"/>
          </ac:cxnSpMkLst>
        </pc:cxnChg>
        <pc:cxnChg chg="del">
          <ac:chgData name="Glen Jones" userId="e846aaca-4b24-4b13-b0d0-f2308e16b284" providerId="ADAL" clId="{CD57F6AE-861C-47BC-B8D5-26D69139BAA0}" dt="2022-09-18T11:13:27.644" v="207" actId="478"/>
          <ac:cxnSpMkLst>
            <pc:docMk/>
            <pc:sldMk cId="4068823137" sldId="378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D57F6AE-861C-47BC-B8D5-26D69139BAA0}" dt="2022-09-18T11:13:28.116" v="208" actId="478"/>
          <ac:cxnSpMkLst>
            <pc:docMk/>
            <pc:sldMk cId="4068823137" sldId="378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D57F6AE-861C-47BC-B8D5-26D69139BAA0}" dt="2022-09-18T11:13:29.020" v="209" actId="478"/>
          <ac:cxnSpMkLst>
            <pc:docMk/>
            <pc:sldMk cId="4068823137" sldId="378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D57F6AE-861C-47BC-B8D5-26D69139BAA0}" dt="2022-09-18T11:13:24.548" v="204" actId="478"/>
          <ac:cxnSpMkLst>
            <pc:docMk/>
            <pc:sldMk cId="4068823137" sldId="378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D57F6AE-861C-47BC-B8D5-26D69139BAA0}" dt="2022-09-18T11:13:25.500" v="205" actId="478"/>
          <ac:cxnSpMkLst>
            <pc:docMk/>
            <pc:sldMk cId="4068823137" sldId="378"/>
            <ac:cxnSpMk id="23" creationId="{FB64482A-ADD3-1DA5-0A51-2B18761E1B89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7" creationId="{899183B8-9CA4-58FA-0A49-898E20D32F5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8" creationId="{E69ECD8C-663F-DE45-D065-0A03826F61DA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9" creationId="{305FE164-C618-5D0C-D896-CF3EE84039F6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1" creationId="{E4624D74-47AA-645A-016A-8747DF9A27E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4" creationId="{0C5DEBBE-193E-28D7-6E94-026CE729D344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6" creationId="{54F01002-5072-CC89-CD50-6997516D3A8F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9" creationId="{04EADC53-89A6-003F-FD7B-F95E0EA596FB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1" creationId="{1DF5AC5D-8596-A597-E830-D61C8B6A01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3" creationId="{4C7C48D9-DADB-B41D-FED0-95E14CFF2752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5:18.360" v="1122"/>
        <pc:sldMkLst>
          <pc:docMk/>
          <pc:sldMk cId="730966470" sldId="379"/>
        </pc:sldMkLst>
        <pc:spChg chg="mod">
          <ac:chgData name="Glen Jones" userId="e846aaca-4b24-4b13-b0d0-f2308e16b284" providerId="ADAL" clId="{CD57F6AE-861C-47BC-B8D5-26D69139BAA0}" dt="2022-09-18T11:34:31.002" v="1113" actId="20577"/>
          <ac:spMkLst>
            <pc:docMk/>
            <pc:sldMk cId="730966470" sldId="379"/>
            <ac:spMk id="7" creationId="{7422A498-F483-A2DE-169C-1457C602529D}"/>
          </ac:spMkLst>
        </pc:spChg>
        <pc:spChg chg="del">
          <ac:chgData name="Glen Jones" userId="e846aaca-4b24-4b13-b0d0-f2308e16b284" providerId="ADAL" clId="{CD57F6AE-861C-47BC-B8D5-26D69139BAA0}" dt="2022-09-18T11:22:04.718" v="482" actId="478"/>
          <ac:spMkLst>
            <pc:docMk/>
            <pc:sldMk cId="730966470" sldId="379"/>
            <ac:spMk id="33" creationId="{A5545F8E-5725-BD06-1C6C-EC54B4C70650}"/>
          </ac:spMkLst>
        </pc:spChg>
        <pc:spChg chg="del">
          <ac:chgData name="Glen Jones" userId="e846aaca-4b24-4b13-b0d0-f2308e16b284" providerId="ADAL" clId="{CD57F6AE-861C-47BC-B8D5-26D69139BAA0}" dt="2022-09-18T11:22:05.718" v="483" actId="478"/>
          <ac:spMkLst>
            <pc:docMk/>
            <pc:sldMk cId="730966470" sldId="379"/>
            <ac:spMk id="45" creationId="{66DCEF0A-E3B9-A8D7-43D4-240B26B13CD0}"/>
          </ac:spMkLst>
        </pc:spChg>
        <pc:picChg chg="add mod">
          <ac:chgData name="Glen Jones" userId="e846aaca-4b24-4b13-b0d0-f2308e16b284" providerId="ADAL" clId="{CD57F6AE-861C-47BC-B8D5-26D69139BAA0}" dt="2022-09-18T11:25:40.234" v="682"/>
          <ac:picMkLst>
            <pc:docMk/>
            <pc:sldMk cId="730966470" sldId="379"/>
            <ac:picMk id="2" creationId="{0EA13FBE-B13C-25D2-35F5-38EAAFB03216}"/>
          </ac:picMkLst>
        </pc:picChg>
        <pc:picChg chg="del">
          <ac:chgData name="Glen Jones" userId="e846aaca-4b24-4b13-b0d0-f2308e16b284" providerId="ADAL" clId="{CD57F6AE-861C-47BC-B8D5-26D69139BAA0}" dt="2022-09-18T11:24:01.995" v="644" actId="478"/>
          <ac:picMkLst>
            <pc:docMk/>
            <pc:sldMk cId="730966470" sldId="379"/>
            <ac:picMk id="3" creationId="{A51BA8D4-424B-5ED2-84F1-358EA7AB39F1}"/>
          </ac:picMkLst>
        </pc:picChg>
        <pc:picChg chg="add mod">
          <ac:chgData name="Glen Jones" userId="e846aaca-4b24-4b13-b0d0-f2308e16b284" providerId="ADAL" clId="{CD57F6AE-861C-47BC-B8D5-26D69139BAA0}" dt="2022-09-18T11:34:47.340" v="1117"/>
          <ac:picMkLst>
            <pc:docMk/>
            <pc:sldMk cId="730966470" sldId="379"/>
            <ac:picMk id="6" creationId="{93EB5AEE-820F-3073-B42E-C00C19052819}"/>
          </ac:picMkLst>
        </pc:picChg>
        <pc:cxnChg chg="add del mod">
          <ac:chgData name="Glen Jones" userId="e846aaca-4b24-4b13-b0d0-f2308e16b284" providerId="ADAL" clId="{CD57F6AE-861C-47BC-B8D5-26D69139BAA0}" dt="2022-09-18T11:34:39.013" v="1116" actId="478"/>
          <ac:cxnSpMkLst>
            <pc:docMk/>
            <pc:sldMk cId="730966470" sldId="379"/>
            <ac:cxnSpMk id="4" creationId="{7ADD4141-4C90-AD5C-29E0-F4EC3CFEA08D}"/>
          </ac:cxnSpMkLst>
        </pc:cxnChg>
        <pc:cxnChg chg="del">
          <ac:chgData name="Glen Jones" userId="e846aaca-4b24-4b13-b0d0-f2308e16b284" providerId="ADAL" clId="{CD57F6AE-861C-47BC-B8D5-26D69139BAA0}" dt="2022-09-18T11:22:11.504" v="491" actId="478"/>
          <ac:cxnSpMkLst>
            <pc:docMk/>
            <pc:sldMk cId="730966470" sldId="379"/>
            <ac:cxnSpMk id="8" creationId="{B652F7AF-83BF-F56C-BD2C-8909BB862F75}"/>
          </ac:cxnSpMkLst>
        </pc:cxnChg>
        <pc:cxnChg chg="del">
          <ac:chgData name="Glen Jones" userId="e846aaca-4b24-4b13-b0d0-f2308e16b284" providerId="ADAL" clId="{CD57F6AE-861C-47BC-B8D5-26D69139BAA0}" dt="2022-09-18T11:22:13.039" v="492" actId="478"/>
          <ac:cxnSpMkLst>
            <pc:docMk/>
            <pc:sldMk cId="730966470" sldId="379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0" creationId="{4CEBBEA5-618A-3AA0-A29E-BCFFEED0CF38}"/>
          </ac:cxnSpMkLst>
        </pc:cxnChg>
        <pc:cxnChg chg="del">
          <ac:chgData name="Glen Jones" userId="e846aaca-4b24-4b13-b0d0-f2308e16b284" providerId="ADAL" clId="{CD57F6AE-861C-47BC-B8D5-26D69139BAA0}" dt="2022-09-18T11:22:10.447" v="489" actId="478"/>
          <ac:cxnSpMkLst>
            <pc:docMk/>
            <pc:sldMk cId="730966470" sldId="379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2" creationId="{82844AF3-1655-9057-06BD-A24C84E2E807}"/>
          </ac:cxnSpMkLst>
        </pc:cxnChg>
        <pc:cxnChg chg="del">
          <ac:chgData name="Glen Jones" userId="e846aaca-4b24-4b13-b0d0-f2308e16b284" providerId="ADAL" clId="{CD57F6AE-861C-47BC-B8D5-26D69139BAA0}" dt="2022-09-18T11:22:16.213" v="495" actId="478"/>
          <ac:cxnSpMkLst>
            <pc:docMk/>
            <pc:sldMk cId="730966470" sldId="379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4" creationId="{C393EC49-79DC-7D6B-038A-9351F44AAF16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5" creationId="{C23D2A29-9813-6D5F-EA30-197D621920E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6" creationId="{0ED2CB38-F22D-449A-4C9F-3CF8AFD8608D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7" creationId="{CF214D3C-B97C-4936-E2A1-6F5C7789584F}"/>
          </ac:cxnSpMkLst>
        </pc:cxnChg>
        <pc:cxnChg chg="del">
          <ac:chgData name="Glen Jones" userId="e846aaca-4b24-4b13-b0d0-f2308e16b284" providerId="ADAL" clId="{CD57F6AE-861C-47BC-B8D5-26D69139BAA0}" dt="2022-09-18T11:22:10.954" v="490" actId="478"/>
          <ac:cxnSpMkLst>
            <pc:docMk/>
            <pc:sldMk cId="730966470" sldId="379"/>
            <ac:cxnSpMk id="18" creationId="{F242E9D6-2DBF-CE09-A996-04269146235A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9" creationId="{D880FD5F-1F2A-803B-0F41-43D5B2202DD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0" creationId="{6B2464DF-5164-087F-165A-FA87E7524B65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1" creationId="{BA153253-3AF9-25C8-E75E-4AB40371CF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2" creationId="{7DB99C1A-146D-2EBE-5027-A1E6A4A3FB5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3" creationId="{2544726E-5E5D-5936-72B2-3511C8184B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4" creationId="{6BA7F093-DC80-F691-85A2-32532D675C5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5" creationId="{00A83B88-3251-AED3-3DB6-28C77C6726F4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6" creationId="{79E9731A-A67D-642E-E46F-F98B741F97AA}"/>
          </ac:cxnSpMkLst>
        </pc:cxnChg>
        <pc:cxnChg chg="del">
          <ac:chgData name="Glen Jones" userId="e846aaca-4b24-4b13-b0d0-f2308e16b284" providerId="ADAL" clId="{CD57F6AE-861C-47BC-B8D5-26D69139BAA0}" dt="2022-09-18T11:22:09.778" v="488" actId="478"/>
          <ac:cxnSpMkLst>
            <pc:docMk/>
            <pc:sldMk cId="730966470" sldId="379"/>
            <ac:cxnSpMk id="27" creationId="{899183B8-9CA4-58FA-0A49-898E20D32F55}"/>
          </ac:cxnSpMkLst>
        </pc:cxnChg>
        <pc:cxnChg chg="del">
          <ac:chgData name="Glen Jones" userId="e846aaca-4b24-4b13-b0d0-f2308e16b284" providerId="ADAL" clId="{CD57F6AE-861C-47BC-B8D5-26D69139BAA0}" dt="2022-09-18T11:22:09.159" v="487" actId="478"/>
          <ac:cxnSpMkLst>
            <pc:docMk/>
            <pc:sldMk cId="730966470" sldId="379"/>
            <ac:cxnSpMk id="28" creationId="{E69ECD8C-663F-DE45-D065-0A03826F61DA}"/>
          </ac:cxnSpMkLst>
        </pc:cxnChg>
        <pc:cxnChg chg="del">
          <ac:chgData name="Glen Jones" userId="e846aaca-4b24-4b13-b0d0-f2308e16b284" providerId="ADAL" clId="{CD57F6AE-861C-47BC-B8D5-26D69139BAA0}" dt="2022-09-18T11:22:19.501" v="497" actId="478"/>
          <ac:cxnSpMkLst>
            <pc:docMk/>
            <pc:sldMk cId="730966470" sldId="379"/>
            <ac:cxnSpMk id="29" creationId="{305FE164-C618-5D0C-D896-CF3EE84039F6}"/>
          </ac:cxnSpMkLst>
        </pc:cxnChg>
        <pc:cxnChg chg="del">
          <ac:chgData name="Glen Jones" userId="e846aaca-4b24-4b13-b0d0-f2308e16b284" providerId="ADAL" clId="{CD57F6AE-861C-47BC-B8D5-26D69139BAA0}" dt="2022-09-18T11:22:07.135" v="484" actId="478"/>
          <ac:cxnSpMkLst>
            <pc:docMk/>
            <pc:sldMk cId="730966470" sldId="379"/>
            <ac:cxnSpMk id="31" creationId="{E4624D74-47AA-645A-016A-8747DF9A27E0}"/>
          </ac:cxnSpMkLst>
        </pc:cxnChg>
        <pc:cxnChg chg="del">
          <ac:chgData name="Glen Jones" userId="e846aaca-4b24-4b13-b0d0-f2308e16b284" providerId="ADAL" clId="{CD57F6AE-861C-47BC-B8D5-26D69139BAA0}" dt="2022-09-18T11:22:13.992" v="493" actId="478"/>
          <ac:cxnSpMkLst>
            <pc:docMk/>
            <pc:sldMk cId="730966470" sldId="379"/>
            <ac:cxnSpMk id="34" creationId="{0C5DEBBE-193E-28D7-6E94-026CE729D344}"/>
          </ac:cxnSpMkLst>
        </pc:cxnChg>
        <pc:cxnChg chg="del">
          <ac:chgData name="Glen Jones" userId="e846aaca-4b24-4b13-b0d0-f2308e16b284" providerId="ADAL" clId="{CD57F6AE-861C-47BC-B8D5-26D69139BAA0}" dt="2022-09-18T11:22:14.775" v="494" actId="478"/>
          <ac:cxnSpMkLst>
            <pc:docMk/>
            <pc:sldMk cId="730966470" sldId="379"/>
            <ac:cxnSpMk id="36" creationId="{54F01002-5072-CC89-CD50-6997516D3A8F}"/>
          </ac:cxnSpMkLst>
        </pc:cxnChg>
        <pc:cxnChg chg="del">
          <ac:chgData name="Glen Jones" userId="e846aaca-4b24-4b13-b0d0-f2308e16b284" providerId="ADAL" clId="{CD57F6AE-861C-47BC-B8D5-26D69139BAA0}" dt="2022-09-18T11:22:18.278" v="496" actId="478"/>
          <ac:cxnSpMkLst>
            <pc:docMk/>
            <pc:sldMk cId="730966470" sldId="379"/>
            <ac:cxnSpMk id="39" creationId="{04EADC53-89A6-003F-FD7B-F95E0EA596FB}"/>
          </ac:cxnSpMkLst>
        </pc:cxnChg>
        <pc:cxnChg chg="del">
          <ac:chgData name="Glen Jones" userId="e846aaca-4b24-4b13-b0d0-f2308e16b284" providerId="ADAL" clId="{CD57F6AE-861C-47BC-B8D5-26D69139BAA0}" dt="2022-09-18T11:22:08.575" v="486" actId="478"/>
          <ac:cxnSpMkLst>
            <pc:docMk/>
            <pc:sldMk cId="730966470" sldId="379"/>
            <ac:cxnSpMk id="41" creationId="{1DF5AC5D-8596-A597-E830-D61C8B6A0197}"/>
          </ac:cxnSpMkLst>
        </pc:cxnChg>
        <pc:cxnChg chg="del">
          <ac:chgData name="Glen Jones" userId="e846aaca-4b24-4b13-b0d0-f2308e16b284" providerId="ADAL" clId="{CD57F6AE-861C-47BC-B8D5-26D69139BAA0}" dt="2022-09-18T11:22:07.894" v="485" actId="478"/>
          <ac:cxnSpMkLst>
            <pc:docMk/>
            <pc:sldMk cId="730966470" sldId="379"/>
            <ac:cxnSpMk id="43" creationId="{4C7C48D9-DADB-B41D-FED0-95E14CFF2752}"/>
          </ac:cxnSpMkLst>
        </pc:cxnChg>
      </pc:sldChg>
      <pc:sldChg chg="addSp delSp modSp add mod modAnim">
        <pc:chgData name="Glen Jones" userId="e846aaca-4b24-4b13-b0d0-f2308e16b284" providerId="ADAL" clId="{CD57F6AE-861C-47BC-B8D5-26D69139BAA0}" dt="2022-09-18T11:35:45.220" v="1139" actId="115"/>
        <pc:sldMkLst>
          <pc:docMk/>
          <pc:sldMk cId="901329905" sldId="380"/>
        </pc:sldMkLst>
        <pc:spChg chg="add del mod">
          <ac:chgData name="Glen Jones" userId="e846aaca-4b24-4b13-b0d0-f2308e16b284" providerId="ADAL" clId="{CD57F6AE-861C-47BC-B8D5-26D69139BAA0}" dt="2022-09-18T11:26:05.594" v="689" actId="478"/>
          <ac:spMkLst>
            <pc:docMk/>
            <pc:sldMk cId="901329905" sldId="380"/>
            <ac:spMk id="4" creationId="{6D157EC2-3046-2ED0-FC74-19A0B7E81DF8}"/>
          </ac:spMkLst>
        </pc:spChg>
        <pc:spChg chg="mod">
          <ac:chgData name="Glen Jones" userId="e846aaca-4b24-4b13-b0d0-f2308e16b284" providerId="ADAL" clId="{CD57F6AE-861C-47BC-B8D5-26D69139BAA0}" dt="2022-09-18T11:35:45.220" v="1139" actId="115"/>
          <ac:spMkLst>
            <pc:docMk/>
            <pc:sldMk cId="901329905" sldId="380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26:00.501" v="686" actId="478"/>
          <ac:picMkLst>
            <pc:docMk/>
            <pc:sldMk cId="901329905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CD57F6AE-861C-47BC-B8D5-26D69139BAA0}" dt="2022-09-18T11:26:02.853" v="688" actId="167"/>
          <ac:picMkLst>
            <pc:docMk/>
            <pc:sldMk cId="901329905" sldId="380"/>
            <ac:picMk id="6" creationId="{765F3C1A-67E7-6E15-80E9-A37311B41933}"/>
          </ac:picMkLst>
        </pc:picChg>
        <pc:cxnChg chg="add mod">
          <ac:chgData name="Glen Jones" userId="e846aaca-4b24-4b13-b0d0-f2308e16b284" providerId="ADAL" clId="{CD57F6AE-861C-47BC-B8D5-26D69139BAA0}" dt="2022-09-18T11:26:46.011" v="734" actId="14100"/>
          <ac:cxnSpMkLst>
            <pc:docMk/>
            <pc:sldMk cId="901329905" sldId="380"/>
            <ac:cxnSpMk id="8" creationId="{F3BB728E-D46C-6C75-ACE9-30DA12E4E7D3}"/>
          </ac:cxnSpMkLst>
        </pc:cxnChg>
        <pc:cxnChg chg="add mod">
          <ac:chgData name="Glen Jones" userId="e846aaca-4b24-4b13-b0d0-f2308e16b284" providerId="ADAL" clId="{CD57F6AE-861C-47BC-B8D5-26D69139BAA0}" dt="2022-09-18T11:26:50.146" v="736" actId="1076"/>
          <ac:cxnSpMkLst>
            <pc:docMk/>
            <pc:sldMk cId="901329905" sldId="380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26:52.706" v="738" actId="1076"/>
          <ac:cxnSpMkLst>
            <pc:docMk/>
            <pc:sldMk cId="901329905" sldId="380"/>
            <ac:cxnSpMk id="11" creationId="{E32594DB-665D-ADC7-3C14-A41926B550D9}"/>
          </ac:cxnSpMkLst>
        </pc:cxnChg>
        <pc:cxnChg chg="add mod">
          <ac:chgData name="Glen Jones" userId="e846aaca-4b24-4b13-b0d0-f2308e16b284" providerId="ADAL" clId="{CD57F6AE-861C-47BC-B8D5-26D69139BAA0}" dt="2022-09-18T11:26:55.458" v="740" actId="1076"/>
          <ac:cxnSpMkLst>
            <pc:docMk/>
            <pc:sldMk cId="901329905" sldId="380"/>
            <ac:cxnSpMk id="12" creationId="{7935FAEF-4BF5-53CE-2199-C45B9E551E7D}"/>
          </ac:cxnSpMkLst>
        </pc:cxnChg>
        <pc:cxnChg chg="add mod">
          <ac:chgData name="Glen Jones" userId="e846aaca-4b24-4b13-b0d0-f2308e16b284" providerId="ADAL" clId="{CD57F6AE-861C-47BC-B8D5-26D69139BAA0}" dt="2022-09-18T11:27:02.779" v="744" actId="1076"/>
          <ac:cxnSpMkLst>
            <pc:docMk/>
            <pc:sldMk cId="901329905" sldId="380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27:12.858" v="748" actId="1076"/>
          <ac:cxnSpMkLst>
            <pc:docMk/>
            <pc:sldMk cId="901329905" sldId="380"/>
            <ac:cxnSpMk id="15" creationId="{6E44EA33-537B-DD62-AB36-720D3109379F}"/>
          </ac:cxnSpMkLst>
        </pc:cxnChg>
        <pc:cxnChg chg="add mod">
          <ac:chgData name="Glen Jones" userId="e846aaca-4b24-4b13-b0d0-f2308e16b284" providerId="ADAL" clId="{CD57F6AE-861C-47BC-B8D5-26D69139BAA0}" dt="2022-09-18T11:27:21.130" v="753" actId="1076"/>
          <ac:cxnSpMkLst>
            <pc:docMk/>
            <pc:sldMk cId="901329905" sldId="380"/>
            <ac:cxnSpMk id="17" creationId="{92613A2B-CF11-1F79-329F-16E1B411A108}"/>
          </ac:cxnSpMkLst>
        </pc:cxnChg>
      </pc:sldChg>
      <pc:sldChg chg="addSp delSp modSp add mod ord delAnim">
        <pc:chgData name="Glen Jones" userId="e846aaca-4b24-4b13-b0d0-f2308e16b284" providerId="ADAL" clId="{CD57F6AE-861C-47BC-B8D5-26D69139BAA0}" dt="2022-09-18T11:35:34.424" v="1133" actId="20577"/>
        <pc:sldMkLst>
          <pc:docMk/>
          <pc:sldMk cId="1266215069" sldId="381"/>
        </pc:sldMkLst>
        <pc:spChg chg="mod">
          <ac:chgData name="Glen Jones" userId="e846aaca-4b24-4b13-b0d0-f2308e16b284" providerId="ADAL" clId="{CD57F6AE-861C-47BC-B8D5-26D69139BAA0}" dt="2022-09-18T11:35:34.424" v="1133" actId="20577"/>
          <ac:spMkLst>
            <pc:docMk/>
            <pc:sldMk cId="1266215069" sldId="381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8:37.310" v="773" actId="167"/>
          <ac:picMkLst>
            <pc:docMk/>
            <pc:sldMk cId="1266215069" sldId="381"/>
            <ac:picMk id="4" creationId="{8CC16EB0-8C0E-073B-E6D5-81F591A004BF}"/>
          </ac:picMkLst>
        </pc:picChg>
        <pc:picChg chg="del">
          <ac:chgData name="Glen Jones" userId="e846aaca-4b24-4b13-b0d0-f2308e16b284" providerId="ADAL" clId="{CD57F6AE-861C-47BC-B8D5-26D69139BAA0}" dt="2022-09-18T11:28:26.426" v="769" actId="478"/>
          <ac:picMkLst>
            <pc:docMk/>
            <pc:sldMk cId="1266215069" sldId="381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2" creationId="{7935FAEF-4BF5-53CE-2199-C45B9E551E7D}"/>
          </ac:cxnSpMkLst>
        </pc:cxnChg>
        <pc:cxnChg chg="del">
          <ac:chgData name="Glen Jones" userId="e846aaca-4b24-4b13-b0d0-f2308e16b284" providerId="ADAL" clId="{CD57F6AE-861C-47BC-B8D5-26D69139BAA0}" dt="2022-09-18T11:28:56.032" v="825" actId="478"/>
          <ac:cxnSpMkLst>
            <pc:docMk/>
            <pc:sldMk cId="1266215069" sldId="381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28:57.153" v="826" actId="478"/>
          <ac:cxnSpMkLst>
            <pc:docMk/>
            <pc:sldMk cId="1266215069" sldId="381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28:58.493" v="827" actId="478"/>
          <ac:cxnSpMkLst>
            <pc:docMk/>
            <pc:sldMk cId="1266215069" sldId="381"/>
            <ac:cxnSpMk id="17" creationId="{92613A2B-CF11-1F79-329F-16E1B411A108}"/>
          </ac:cxnSpMkLst>
        </pc:cxnChg>
      </pc:sldChg>
      <pc:sldChg chg="addSp delSp modSp add mod">
        <pc:chgData name="Glen Jones" userId="e846aaca-4b24-4b13-b0d0-f2308e16b284" providerId="ADAL" clId="{CD57F6AE-861C-47BC-B8D5-26D69139BAA0}" dt="2022-09-18T11:35:51.196" v="1142" actId="113"/>
        <pc:sldMkLst>
          <pc:docMk/>
          <pc:sldMk cId="3637933665" sldId="382"/>
        </pc:sldMkLst>
        <pc:spChg chg="mod">
          <ac:chgData name="Glen Jones" userId="e846aaca-4b24-4b13-b0d0-f2308e16b284" providerId="ADAL" clId="{CD57F6AE-861C-47BC-B8D5-26D69139BAA0}" dt="2022-09-18T11:35:51.196" v="1142" actId="113"/>
          <ac:spMkLst>
            <pc:docMk/>
            <pc:sldMk cId="3637933665" sldId="382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9:39.389" v="836" actId="167"/>
          <ac:picMkLst>
            <pc:docMk/>
            <pc:sldMk cId="3637933665" sldId="382"/>
            <ac:picMk id="3" creationId="{3F53FFAD-58AB-863D-9F46-52AA7C64E864}"/>
          </ac:picMkLst>
        </pc:picChg>
        <pc:picChg chg="del">
          <ac:chgData name="Glen Jones" userId="e846aaca-4b24-4b13-b0d0-f2308e16b284" providerId="ADAL" clId="{CD57F6AE-861C-47BC-B8D5-26D69139BAA0}" dt="2022-09-18T11:29:37.370" v="834" actId="478"/>
          <ac:picMkLst>
            <pc:docMk/>
            <pc:sldMk cId="3637933665" sldId="382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58.426" v="873" actId="14100"/>
          <ac:cxnSpMkLst>
            <pc:docMk/>
            <pc:sldMk cId="3637933665" sldId="382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30:11.122" v="877" actId="1076"/>
          <ac:cxnSpMkLst>
            <pc:docMk/>
            <pc:sldMk cId="3637933665" sldId="382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30:22.130" v="881" actId="14100"/>
          <ac:cxnSpMkLst>
            <pc:docMk/>
            <pc:sldMk cId="3637933665" sldId="382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30:28.122" v="883" actId="14100"/>
          <ac:cxnSpMkLst>
            <pc:docMk/>
            <pc:sldMk cId="3637933665" sldId="382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0:02.730" v="874" actId="1076"/>
          <ac:cxnSpMkLst>
            <pc:docMk/>
            <pc:sldMk cId="3637933665" sldId="382"/>
            <ac:cxnSpMk id="13" creationId="{972D14E8-D60E-AEF4-355D-9B18F4879A25}"/>
          </ac:cxnSpMkLst>
        </pc:cxnChg>
        <pc:cxnChg chg="mod">
          <ac:chgData name="Glen Jones" userId="e846aaca-4b24-4b13-b0d0-f2308e16b284" providerId="ADAL" clId="{CD57F6AE-861C-47BC-B8D5-26D69139BAA0}" dt="2022-09-18T11:30:16.498" v="879" actId="14100"/>
          <ac:cxnSpMkLst>
            <pc:docMk/>
            <pc:sldMk cId="3637933665" sldId="382"/>
            <ac:cxnSpMk id="15" creationId="{6E44EA33-537B-DD62-AB36-720D3109379F}"/>
          </ac:cxnSpMkLst>
        </pc:cxnChg>
        <pc:cxnChg chg="mod">
          <ac:chgData name="Glen Jones" userId="e846aaca-4b24-4b13-b0d0-f2308e16b284" providerId="ADAL" clId="{CD57F6AE-861C-47BC-B8D5-26D69139BAA0}" dt="2022-09-18T11:30:31.778" v="884" actId="1076"/>
          <ac:cxnSpMkLst>
            <pc:docMk/>
            <pc:sldMk cId="3637933665" sldId="382"/>
            <ac:cxnSpMk id="17" creationId="{92613A2B-CF11-1F79-329F-16E1B411A108}"/>
          </ac:cxnSpMkLst>
        </pc:cxnChg>
      </pc:sldChg>
      <pc:sldChg chg="addSp delSp modSp add mod delAnim">
        <pc:chgData name="Glen Jones" userId="e846aaca-4b24-4b13-b0d0-f2308e16b284" providerId="ADAL" clId="{CD57F6AE-861C-47BC-B8D5-26D69139BAA0}" dt="2022-09-18T11:40:34.119" v="1270" actId="20577"/>
        <pc:sldMkLst>
          <pc:docMk/>
          <pc:sldMk cId="1214968433" sldId="383"/>
        </pc:sldMkLst>
        <pc:spChg chg="mod">
          <ac:chgData name="Glen Jones" userId="e846aaca-4b24-4b13-b0d0-f2308e16b284" providerId="ADAL" clId="{CD57F6AE-861C-47BC-B8D5-26D69139BAA0}" dt="2022-09-18T11:40:34.119" v="1270" actId="20577"/>
          <ac:spMkLst>
            <pc:docMk/>
            <pc:sldMk cId="1214968433" sldId="383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1:55.675" v="1046" actId="478"/>
          <ac:picMkLst>
            <pc:docMk/>
            <pc:sldMk cId="1214968433" sldId="383"/>
            <ac:picMk id="3" creationId="{3F53FFAD-58AB-863D-9F46-52AA7C64E864}"/>
          </ac:picMkLst>
        </pc:picChg>
        <pc:picChg chg="add mod ord">
          <ac:chgData name="Glen Jones" userId="e846aaca-4b24-4b13-b0d0-f2308e16b284" providerId="ADAL" clId="{CD57F6AE-861C-47BC-B8D5-26D69139BAA0}" dt="2022-09-18T11:31:57.543" v="1048" actId="167"/>
          <ac:picMkLst>
            <pc:docMk/>
            <pc:sldMk cId="1214968433" sldId="383"/>
            <ac:picMk id="4" creationId="{2AC58DF0-9912-82B8-81B1-8F08D3F346D1}"/>
          </ac:picMkLst>
        </pc:picChg>
        <pc:cxnChg chg="mod">
          <ac:chgData name="Glen Jones" userId="e846aaca-4b24-4b13-b0d0-f2308e16b284" providerId="ADAL" clId="{CD57F6AE-861C-47BC-B8D5-26D69139BAA0}" dt="2022-09-18T11:32:27.978" v="1060" actId="14100"/>
          <ac:cxnSpMkLst>
            <pc:docMk/>
            <pc:sldMk cId="1214968433" sldId="383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40:12.126" v="1256" actId="478"/>
          <ac:cxnSpMkLst>
            <pc:docMk/>
            <pc:sldMk cId="1214968433" sldId="383"/>
            <ac:cxnSpMk id="10" creationId="{CD5E42BA-2A28-6F11-4E3E-8E94F6C2CFC8}"/>
          </ac:cxnSpMkLst>
        </pc:cxnChg>
        <pc:cxnChg chg="del">
          <ac:chgData name="Glen Jones" userId="e846aaca-4b24-4b13-b0d0-f2308e16b284" providerId="ADAL" clId="{CD57F6AE-861C-47BC-B8D5-26D69139BAA0}" dt="2022-09-18T11:32:32.360" v="1061" actId="478"/>
          <ac:cxnSpMkLst>
            <pc:docMk/>
            <pc:sldMk cId="1214968433" sldId="383"/>
            <ac:cxnSpMk id="11" creationId="{E32594DB-665D-ADC7-3C14-A41926B550D9}"/>
          </ac:cxnSpMkLst>
        </pc:cxnChg>
        <pc:cxnChg chg="del">
          <ac:chgData name="Glen Jones" userId="e846aaca-4b24-4b13-b0d0-f2308e16b284" providerId="ADAL" clId="{CD57F6AE-861C-47BC-B8D5-26D69139BAA0}" dt="2022-09-18T11:32:43.471" v="1066" actId="478"/>
          <ac:cxnSpMkLst>
            <pc:docMk/>
            <pc:sldMk cId="1214968433" sldId="383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2:39.722" v="1064" actId="1076"/>
          <ac:cxnSpMkLst>
            <pc:docMk/>
            <pc:sldMk cId="1214968433" sldId="383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32:41.694" v="1065" actId="478"/>
          <ac:cxnSpMkLst>
            <pc:docMk/>
            <pc:sldMk cId="1214968433" sldId="383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32:44.894" v="1067" actId="478"/>
          <ac:cxnSpMkLst>
            <pc:docMk/>
            <pc:sldMk cId="1214968433" sldId="383"/>
            <ac:cxnSpMk id="17" creationId="{92613A2B-CF11-1F79-329F-16E1B411A108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8:24.434" v="1254" actId="20577"/>
        <pc:sldMkLst>
          <pc:docMk/>
          <pc:sldMk cId="1921453162" sldId="384"/>
        </pc:sldMkLst>
        <pc:spChg chg="mod">
          <ac:chgData name="Glen Jones" userId="e846aaca-4b24-4b13-b0d0-f2308e16b284" providerId="ADAL" clId="{CD57F6AE-861C-47BC-B8D5-26D69139BAA0}" dt="2022-09-18T11:38:24.434" v="1254" actId="20577"/>
          <ac:spMkLst>
            <pc:docMk/>
            <pc:sldMk cId="1921453162" sldId="384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6:20.058" v="1147" actId="478"/>
          <ac:picMkLst>
            <pc:docMk/>
            <pc:sldMk cId="1921453162" sldId="384"/>
            <ac:picMk id="4" creationId="{2AC58DF0-9912-82B8-81B1-8F08D3F346D1}"/>
          </ac:picMkLst>
        </pc:picChg>
        <pc:picChg chg="add mod ord">
          <ac:chgData name="Glen Jones" userId="e846aaca-4b24-4b13-b0d0-f2308e16b284" providerId="ADAL" clId="{CD57F6AE-861C-47BC-B8D5-26D69139BAA0}" dt="2022-09-18T11:36:23.717" v="1151" actId="167"/>
          <ac:picMkLst>
            <pc:docMk/>
            <pc:sldMk cId="1921453162" sldId="384"/>
            <ac:picMk id="5" creationId="{838CC2E5-36A2-EA27-6A28-24DDBA7159CC}"/>
          </ac:picMkLst>
        </pc:picChg>
        <pc:cxnChg chg="del mod">
          <ac:chgData name="Glen Jones" userId="e846aaca-4b24-4b13-b0d0-f2308e16b284" providerId="ADAL" clId="{CD57F6AE-861C-47BC-B8D5-26D69139BAA0}" dt="2022-09-18T11:37:17.294" v="1198" actId="478"/>
          <ac:cxnSpMkLst>
            <pc:docMk/>
            <pc:sldMk cId="1921453162" sldId="384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37:18.070" v="1199" actId="478"/>
          <ac:cxnSpMkLst>
            <pc:docMk/>
            <pc:sldMk cId="1921453162" sldId="384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37:34.319" v="1203" actId="1582"/>
          <ac:cxnSpMkLst>
            <pc:docMk/>
            <pc:sldMk cId="1921453162" sldId="384"/>
            <ac:cxnSpMk id="12" creationId="{7B772302-0144-4592-D261-034CFAD31C1E}"/>
          </ac:cxnSpMkLst>
        </pc:cxnChg>
        <pc:cxnChg chg="del">
          <ac:chgData name="Glen Jones" userId="e846aaca-4b24-4b13-b0d0-f2308e16b284" providerId="ADAL" clId="{CD57F6AE-861C-47BC-B8D5-26D69139BAA0}" dt="2022-09-18T11:37:18.845" v="1200" actId="478"/>
          <ac:cxnSpMkLst>
            <pc:docMk/>
            <pc:sldMk cId="1921453162" sldId="384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37:47.530" v="1207" actId="14100"/>
          <ac:cxnSpMkLst>
            <pc:docMk/>
            <pc:sldMk cId="1921453162" sldId="384"/>
            <ac:cxnSpMk id="14" creationId="{240BE07D-EB40-14A9-A0FA-AA75EC0C7234}"/>
          </ac:cxnSpMkLst>
        </pc:cxnChg>
        <pc:cxnChg chg="add mod">
          <ac:chgData name="Glen Jones" userId="e846aaca-4b24-4b13-b0d0-f2308e16b284" providerId="ADAL" clId="{CD57F6AE-861C-47BC-B8D5-26D69139BAA0}" dt="2022-09-18T11:37:52.291" v="1209" actId="1076"/>
          <ac:cxnSpMkLst>
            <pc:docMk/>
            <pc:sldMk cId="1921453162" sldId="384"/>
            <ac:cxnSpMk id="16" creationId="{6B5C676B-62E1-69E1-0AA5-8AD520A60B92}"/>
          </ac:cxnSpMkLst>
        </pc:cxnChg>
        <pc:cxnChg chg="add mod">
          <ac:chgData name="Glen Jones" userId="e846aaca-4b24-4b13-b0d0-f2308e16b284" providerId="ADAL" clId="{CD57F6AE-861C-47BC-B8D5-26D69139BAA0}" dt="2022-09-18T11:37:57.394" v="1211" actId="1076"/>
          <ac:cxnSpMkLst>
            <pc:docMk/>
            <pc:sldMk cId="1921453162" sldId="384"/>
            <ac:cxnSpMk id="17" creationId="{C685AB39-A25D-3F0D-19CD-9101E6DB7F49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1AEE5ACC-392C-46B1-A0E3-0459469C4C2A}"/>
    <pc:docChg chg="delSld">
      <pc:chgData name="Glen Jones" userId="e846aaca-4b24-4b13-b0d0-f2308e16b284" providerId="ADAL" clId="{1AEE5ACC-392C-46B1-A0E3-0459469C4C2A}" dt="2023-07-31T09:36:33.903" v="0" actId="2696"/>
      <pc:docMkLst>
        <pc:docMk/>
      </pc:docMkLst>
      <pc:sldChg chg="del">
        <pc:chgData name="Glen Jones" userId="e846aaca-4b24-4b13-b0d0-f2308e16b284" providerId="ADAL" clId="{1AEE5ACC-392C-46B1-A0E3-0459469C4C2A}" dt="2023-07-31T09:36:33.903" v="0" actId="2696"/>
        <pc:sldMkLst>
          <pc:docMk/>
          <pc:sldMk cId="248752726" sldId="362"/>
        </pc:sldMkLst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38CC2E5-36A2-EA27-6A28-24DDBA71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6: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Report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who is saying the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how to report who is the speaker?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72302-0144-4592-D261-034CFAD31C1E}"/>
              </a:ext>
            </a:extLst>
          </p:cNvPr>
          <p:cNvCxnSpPr/>
          <p:nvPr/>
        </p:nvCxnSpPr>
        <p:spPr>
          <a:xfrm>
            <a:off x="2817091" y="3048000"/>
            <a:ext cx="12007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0BE07D-EB40-14A9-A0FA-AA75EC0C7234}"/>
              </a:ext>
            </a:extLst>
          </p:cNvPr>
          <p:cNvCxnSpPr>
            <a:cxnSpLocks/>
          </p:cNvCxnSpPr>
          <p:nvPr/>
        </p:nvCxnSpPr>
        <p:spPr>
          <a:xfrm>
            <a:off x="3773055" y="3699163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C676B-62E1-69E1-0AA5-8AD520A60B92}"/>
              </a:ext>
            </a:extLst>
          </p:cNvPr>
          <p:cNvCxnSpPr>
            <a:cxnSpLocks/>
          </p:cNvCxnSpPr>
          <p:nvPr/>
        </p:nvCxnSpPr>
        <p:spPr>
          <a:xfrm>
            <a:off x="2590800" y="4322617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5AB39-A25D-3F0D-19CD-9101E6DB7F49}"/>
              </a:ext>
            </a:extLst>
          </p:cNvPr>
          <p:cNvCxnSpPr>
            <a:cxnSpLocks/>
          </p:cNvCxnSpPr>
          <p:nvPr/>
        </p:nvCxnSpPr>
        <p:spPr>
          <a:xfrm>
            <a:off x="2512291" y="4701309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239568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 &amp;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Direct Speech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424207"/>
            <a:ext cx="10283535" cy="174782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 in a story we want to have our characters talking to one another.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407297"/>
            <a:ext cx="10283534" cy="213642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show speech by using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symbols: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Hello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”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the start and end of the speech.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CD40F-B2C0-DC59-DA4B-37E319D94890}"/>
              </a:ext>
            </a:extLst>
          </p:cNvPr>
          <p:cNvSpPr txBox="1">
            <a:spLocks/>
          </p:cNvSpPr>
          <p:nvPr/>
        </p:nvSpPr>
        <p:spPr>
          <a:xfrm>
            <a:off x="954233" y="4769556"/>
            <a:ext cx="10283534" cy="173494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symbols: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“”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called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(sometimes called speech marks).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BA8D4-424B-5ED2-84F1-358EA7AB3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2F7AF-83BF-F56C-BD2C-8909BB862F75}"/>
              </a:ext>
            </a:extLst>
          </p:cNvPr>
          <p:cNvCxnSpPr/>
          <p:nvPr/>
        </p:nvCxnSpPr>
        <p:spPr>
          <a:xfrm>
            <a:off x="942110" y="1999799"/>
            <a:ext cx="526473" cy="849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35A253-7FD7-DD05-CA49-1C8B34C964FC}"/>
              </a:ext>
            </a:extLst>
          </p:cNvPr>
          <p:cNvCxnSpPr>
            <a:cxnSpLocks/>
          </p:cNvCxnSpPr>
          <p:nvPr/>
        </p:nvCxnSpPr>
        <p:spPr>
          <a:xfrm flipH="1">
            <a:off x="2747820" y="1960690"/>
            <a:ext cx="401781" cy="90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D91CED-B224-9A71-0FD9-E3BC0CAD5497}"/>
              </a:ext>
            </a:extLst>
          </p:cNvPr>
          <p:cNvCxnSpPr>
            <a:cxnSpLocks/>
          </p:cNvCxnSpPr>
          <p:nvPr/>
        </p:nvCxnSpPr>
        <p:spPr>
          <a:xfrm>
            <a:off x="645825" y="3514563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06BEF1-82EF-0711-DD43-8779E3ADEF30}"/>
              </a:ext>
            </a:extLst>
          </p:cNvPr>
          <p:cNvCxnSpPr>
            <a:cxnSpLocks/>
          </p:cNvCxnSpPr>
          <p:nvPr/>
        </p:nvCxnSpPr>
        <p:spPr>
          <a:xfrm flipH="1" flipV="1">
            <a:off x="8091056" y="3128654"/>
            <a:ext cx="2872509" cy="192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42E9D6-2DBF-CE09-A996-04269146235A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1721501" cy="14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9183B8-9CA4-58FA-0A49-898E20D32F55}"/>
              </a:ext>
            </a:extLst>
          </p:cNvPr>
          <p:cNvCxnSpPr>
            <a:cxnSpLocks/>
          </p:cNvCxnSpPr>
          <p:nvPr/>
        </p:nvCxnSpPr>
        <p:spPr>
          <a:xfrm>
            <a:off x="627352" y="4156490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9ECD8C-663F-DE45-D065-0A03826F61DA}"/>
              </a:ext>
            </a:extLst>
          </p:cNvPr>
          <p:cNvCxnSpPr>
            <a:cxnSpLocks/>
          </p:cNvCxnSpPr>
          <p:nvPr/>
        </p:nvCxnSpPr>
        <p:spPr>
          <a:xfrm>
            <a:off x="627352" y="4590599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5FE164-C618-5D0C-D896-CF3EE84039F6}"/>
              </a:ext>
            </a:extLst>
          </p:cNvPr>
          <p:cNvCxnSpPr>
            <a:cxnSpLocks/>
          </p:cNvCxnSpPr>
          <p:nvPr/>
        </p:nvCxnSpPr>
        <p:spPr>
          <a:xfrm flipH="1" flipV="1">
            <a:off x="9701897" y="4568012"/>
            <a:ext cx="1500909" cy="198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624D74-47AA-645A-016A-8747DF9A27E0}"/>
              </a:ext>
            </a:extLst>
          </p:cNvPr>
          <p:cNvCxnSpPr>
            <a:cxnSpLocks/>
          </p:cNvCxnSpPr>
          <p:nvPr/>
        </p:nvCxnSpPr>
        <p:spPr>
          <a:xfrm flipV="1">
            <a:off x="5763492" y="4667303"/>
            <a:ext cx="332507" cy="744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A5545F8E-5725-BD06-1C6C-EC54B4C70650}"/>
              </a:ext>
            </a:extLst>
          </p:cNvPr>
          <p:cNvSpPr txBox="1">
            <a:spLocks/>
          </p:cNvSpPr>
          <p:nvPr/>
        </p:nvSpPr>
        <p:spPr>
          <a:xfrm>
            <a:off x="407480" y="565727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many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sz="40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count?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5DEBBE-193E-28D7-6E94-026CE729D344}"/>
              </a:ext>
            </a:extLst>
          </p:cNvPr>
          <p:cNvCxnSpPr>
            <a:cxnSpLocks/>
          </p:cNvCxnSpPr>
          <p:nvPr/>
        </p:nvCxnSpPr>
        <p:spPr>
          <a:xfrm flipH="1">
            <a:off x="3767599" y="2367562"/>
            <a:ext cx="771777" cy="1104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F01002-5072-CC89-CD50-6997516D3A8F}"/>
              </a:ext>
            </a:extLst>
          </p:cNvPr>
          <p:cNvCxnSpPr>
            <a:cxnSpLocks/>
          </p:cNvCxnSpPr>
          <p:nvPr/>
        </p:nvCxnSpPr>
        <p:spPr>
          <a:xfrm>
            <a:off x="5121985" y="2459164"/>
            <a:ext cx="181912" cy="1020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EADC53-89A6-003F-FD7B-F95E0EA596FB}"/>
              </a:ext>
            </a:extLst>
          </p:cNvPr>
          <p:cNvCxnSpPr>
            <a:cxnSpLocks/>
          </p:cNvCxnSpPr>
          <p:nvPr/>
        </p:nvCxnSpPr>
        <p:spPr>
          <a:xfrm flipH="1" flipV="1">
            <a:off x="7504547" y="3763326"/>
            <a:ext cx="4041627" cy="283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F5AC5D-8596-A597-E830-D61C8B6A0197}"/>
              </a:ext>
            </a:extLst>
          </p:cNvPr>
          <p:cNvCxnSpPr>
            <a:cxnSpLocks/>
          </p:cNvCxnSpPr>
          <p:nvPr/>
        </p:nvCxnSpPr>
        <p:spPr>
          <a:xfrm flipH="1" flipV="1">
            <a:off x="2415308" y="4609721"/>
            <a:ext cx="115457" cy="802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7C48D9-DADB-B41D-FED0-95E14CFF2752}"/>
              </a:ext>
            </a:extLst>
          </p:cNvPr>
          <p:cNvCxnSpPr>
            <a:cxnSpLocks/>
          </p:cNvCxnSpPr>
          <p:nvPr/>
        </p:nvCxnSpPr>
        <p:spPr>
          <a:xfrm flipH="1" flipV="1">
            <a:off x="2530765" y="4234999"/>
            <a:ext cx="417945" cy="1234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66DCEF0A-E3B9-A8D7-43D4-240B26B13CD0}"/>
              </a:ext>
            </a:extLst>
          </p:cNvPr>
          <p:cNvSpPr txBox="1">
            <a:spLocks/>
          </p:cNvSpPr>
          <p:nvPr/>
        </p:nvSpPr>
        <p:spPr>
          <a:xfrm>
            <a:off x="6530109" y="5192945"/>
            <a:ext cx="5192696" cy="1094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14 inverted commas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(or 7 pairs of inverted commas)</a:t>
            </a:r>
          </a:p>
        </p:txBody>
      </p:sp>
    </p:spTree>
    <p:extLst>
      <p:ext uri="{BB962C8B-B14F-4D97-AF65-F5344CB8AC3E}">
        <p14:creationId xmlns:p14="http://schemas.microsoft.com/office/powerpoint/2010/main" val="40688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1: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Start &amp; end speech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 inverted commas.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B5AEE-820F-3073-B42E-C00C19052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EBBEA5-618A-3AA0-A29E-BCFFEED0CF38}"/>
              </a:ext>
            </a:extLst>
          </p:cNvPr>
          <p:cNvCxnSpPr/>
          <p:nvPr/>
        </p:nvCxnSpPr>
        <p:spPr>
          <a:xfrm>
            <a:off x="942110" y="1999799"/>
            <a:ext cx="526473" cy="849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844AF3-1655-9057-06BD-A24C84E2E807}"/>
              </a:ext>
            </a:extLst>
          </p:cNvPr>
          <p:cNvCxnSpPr>
            <a:cxnSpLocks/>
          </p:cNvCxnSpPr>
          <p:nvPr/>
        </p:nvCxnSpPr>
        <p:spPr>
          <a:xfrm flipH="1">
            <a:off x="2747820" y="1960690"/>
            <a:ext cx="401781" cy="90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93EC49-79DC-7D6B-038A-9351F44AAF16}"/>
              </a:ext>
            </a:extLst>
          </p:cNvPr>
          <p:cNvCxnSpPr>
            <a:cxnSpLocks/>
          </p:cNvCxnSpPr>
          <p:nvPr/>
        </p:nvCxnSpPr>
        <p:spPr>
          <a:xfrm>
            <a:off x="645825" y="3514563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3D2A29-9813-6D5F-EA30-197D621920E9}"/>
              </a:ext>
            </a:extLst>
          </p:cNvPr>
          <p:cNvCxnSpPr>
            <a:cxnSpLocks/>
          </p:cNvCxnSpPr>
          <p:nvPr/>
        </p:nvCxnSpPr>
        <p:spPr>
          <a:xfrm flipH="1" flipV="1">
            <a:off x="8091056" y="3128654"/>
            <a:ext cx="2872509" cy="192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D2CB38-F22D-449A-4C9F-3CF8AFD8608D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1721501" cy="14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214D3C-B97C-4936-E2A1-6F5C7789584F}"/>
              </a:ext>
            </a:extLst>
          </p:cNvPr>
          <p:cNvCxnSpPr>
            <a:cxnSpLocks/>
          </p:cNvCxnSpPr>
          <p:nvPr/>
        </p:nvCxnSpPr>
        <p:spPr>
          <a:xfrm>
            <a:off x="627352" y="4156490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80FD5F-1F2A-803B-0F41-43D5B2202DDC}"/>
              </a:ext>
            </a:extLst>
          </p:cNvPr>
          <p:cNvCxnSpPr>
            <a:cxnSpLocks/>
          </p:cNvCxnSpPr>
          <p:nvPr/>
        </p:nvCxnSpPr>
        <p:spPr>
          <a:xfrm>
            <a:off x="627352" y="4590599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2464DF-5164-087F-165A-FA87E7524B65}"/>
              </a:ext>
            </a:extLst>
          </p:cNvPr>
          <p:cNvCxnSpPr>
            <a:cxnSpLocks/>
          </p:cNvCxnSpPr>
          <p:nvPr/>
        </p:nvCxnSpPr>
        <p:spPr>
          <a:xfrm flipH="1" flipV="1">
            <a:off x="9701897" y="4568012"/>
            <a:ext cx="1500909" cy="198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153253-3AF9-25C8-E75E-4AB40371CF1F}"/>
              </a:ext>
            </a:extLst>
          </p:cNvPr>
          <p:cNvCxnSpPr>
            <a:cxnSpLocks/>
          </p:cNvCxnSpPr>
          <p:nvPr/>
        </p:nvCxnSpPr>
        <p:spPr>
          <a:xfrm flipV="1">
            <a:off x="5763492" y="4667303"/>
            <a:ext cx="332507" cy="744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B99C1A-146D-2EBE-5027-A1E6A4A3FB59}"/>
              </a:ext>
            </a:extLst>
          </p:cNvPr>
          <p:cNvCxnSpPr>
            <a:cxnSpLocks/>
          </p:cNvCxnSpPr>
          <p:nvPr/>
        </p:nvCxnSpPr>
        <p:spPr>
          <a:xfrm flipH="1">
            <a:off x="3767599" y="2367562"/>
            <a:ext cx="771777" cy="1104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44726E-5E5D-5936-72B2-3511C8184B1F}"/>
              </a:ext>
            </a:extLst>
          </p:cNvPr>
          <p:cNvCxnSpPr>
            <a:cxnSpLocks/>
          </p:cNvCxnSpPr>
          <p:nvPr/>
        </p:nvCxnSpPr>
        <p:spPr>
          <a:xfrm>
            <a:off x="5121985" y="2459164"/>
            <a:ext cx="181912" cy="1020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7F093-DC80-F691-85A2-32532D675C50}"/>
              </a:ext>
            </a:extLst>
          </p:cNvPr>
          <p:cNvCxnSpPr>
            <a:cxnSpLocks/>
          </p:cNvCxnSpPr>
          <p:nvPr/>
        </p:nvCxnSpPr>
        <p:spPr>
          <a:xfrm flipH="1" flipV="1">
            <a:off x="7504547" y="3763326"/>
            <a:ext cx="4041627" cy="283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A83B88-3251-AED3-3DB6-28C77C6726F4}"/>
              </a:ext>
            </a:extLst>
          </p:cNvPr>
          <p:cNvCxnSpPr>
            <a:cxnSpLocks/>
          </p:cNvCxnSpPr>
          <p:nvPr/>
        </p:nvCxnSpPr>
        <p:spPr>
          <a:xfrm flipH="1" flipV="1">
            <a:off x="2415308" y="4609721"/>
            <a:ext cx="115457" cy="802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E9731A-A67D-642E-E46F-F98B741F97AA}"/>
              </a:ext>
            </a:extLst>
          </p:cNvPr>
          <p:cNvCxnSpPr>
            <a:cxnSpLocks/>
          </p:cNvCxnSpPr>
          <p:nvPr/>
        </p:nvCxnSpPr>
        <p:spPr>
          <a:xfrm flipH="1" flipV="1">
            <a:off x="2530765" y="4234999"/>
            <a:ext cx="417945" cy="1234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CC16EB0-8C0E-073B-E6D5-81F591A0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2: Start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new line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for a new speaker.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>
            <a:off x="809264" y="3605200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809264" y="4192342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>
            <a:off x="809264" y="4596603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65F3C1A-67E7-6E15-80E9-A37311B4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3: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Capital letter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at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start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capital letters at the start of each bit of speech?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>
            <a:off x="809264" y="3605200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809264" y="4192342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>
            <a:off x="809264" y="4596603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H="1" flipV="1">
            <a:off x="2741596" y="3281794"/>
            <a:ext cx="434741" cy="131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44EA33-537B-DD62-AB36-720D3109379F}"/>
              </a:ext>
            </a:extLst>
          </p:cNvPr>
          <p:cNvCxnSpPr>
            <a:cxnSpLocks/>
          </p:cNvCxnSpPr>
          <p:nvPr/>
        </p:nvCxnSpPr>
        <p:spPr>
          <a:xfrm flipH="1">
            <a:off x="5550569" y="3347698"/>
            <a:ext cx="545430" cy="1217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13A2B-CF11-1F79-329F-16E1B411A108}"/>
              </a:ext>
            </a:extLst>
          </p:cNvPr>
          <p:cNvCxnSpPr>
            <a:cxnSpLocks/>
          </p:cNvCxnSpPr>
          <p:nvPr/>
        </p:nvCxnSpPr>
        <p:spPr>
          <a:xfrm flipH="1" flipV="1">
            <a:off x="6266047" y="4687503"/>
            <a:ext cx="577516" cy="369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F53FFAD-58AB-863D-9F46-52AA7C64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4: Punctuate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end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at the end of each bit of speech?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2346036" y="2346036"/>
            <a:ext cx="290411" cy="5058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 flipH="1">
            <a:off x="3614577" y="3347698"/>
            <a:ext cx="217590" cy="277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1140964" y="3624922"/>
            <a:ext cx="1205072" cy="4755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 flipV="1">
            <a:off x="2115127" y="4693633"/>
            <a:ext cx="230909" cy="811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H="1" flipV="1">
            <a:off x="7923196" y="3215890"/>
            <a:ext cx="434741" cy="131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44EA33-537B-DD62-AB36-720D3109379F}"/>
              </a:ext>
            </a:extLst>
          </p:cNvPr>
          <p:cNvCxnSpPr>
            <a:cxnSpLocks/>
          </p:cNvCxnSpPr>
          <p:nvPr/>
        </p:nvCxnSpPr>
        <p:spPr>
          <a:xfrm flipH="1" flipV="1">
            <a:off x="7377766" y="3899686"/>
            <a:ext cx="762800" cy="292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13A2B-CF11-1F79-329F-16E1B411A108}"/>
              </a:ext>
            </a:extLst>
          </p:cNvPr>
          <p:cNvCxnSpPr>
            <a:cxnSpLocks/>
          </p:cNvCxnSpPr>
          <p:nvPr/>
        </p:nvCxnSpPr>
        <p:spPr>
          <a:xfrm flipH="1" flipV="1">
            <a:off x="9591138" y="4693633"/>
            <a:ext cx="577516" cy="369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5: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Punctuate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during some </a:t>
            </a:r>
            <a:r>
              <a:rPr lang="en-GB" sz="28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of the speech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7170941" y="2607992"/>
            <a:ext cx="481595" cy="9267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V="1">
            <a:off x="795617" y="3900173"/>
            <a:ext cx="1319510" cy="3685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Andika</vt:lpstr>
      <vt:lpstr>Office Theme</vt:lpstr>
      <vt:lpstr> How to Use this Powerpoint</vt:lpstr>
      <vt:lpstr>Inverted Commas &amp;  Direct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2023-08-22T08:53:59Z</dcterms:modified>
</cp:coreProperties>
</file>