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377" r:id="rId2"/>
    <p:sldId id="274" r:id="rId3"/>
    <p:sldId id="379" r:id="rId4"/>
    <p:sldId id="365" r:id="rId5"/>
    <p:sldId id="380" r:id="rId6"/>
    <p:sldId id="378" r:id="rId7"/>
    <p:sldId id="363" r:id="rId8"/>
    <p:sldId id="389" r:id="rId9"/>
    <p:sldId id="390" r:id="rId10"/>
    <p:sldId id="392" r:id="rId11"/>
    <p:sldId id="382" r:id="rId12"/>
    <p:sldId id="383" r:id="rId13"/>
    <p:sldId id="391" r:id="rId14"/>
    <p:sldId id="360" r:id="rId15"/>
    <p:sldId id="366" r:id="rId16"/>
  </p:sldIdLst>
  <p:sldSz cx="12192000" cy="6858000"/>
  <p:notesSz cx="6858000" cy="9144000"/>
  <p:embeddedFontLst>
    <p:embeddedFont>
      <p:font typeface="Andika" panose="02000000000000000000" pitchFamily="2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7EEFA0-5969-4E3F-9526-6E2D1EB9D501}" v="110" dt="2023-08-22T09:07:29.2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2436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527EEFA0-5969-4E3F-9526-6E2D1EB9D501}"/>
    <pc:docChg chg="undo custSel addSld modSld">
      <pc:chgData name="Glen Jones" userId="e846aaca-4b24-4b13-b0d0-f2308e16b284" providerId="ADAL" clId="{527EEFA0-5969-4E3F-9526-6E2D1EB9D501}" dt="2023-08-22T09:07:56.205" v="212" actId="1038"/>
      <pc:docMkLst>
        <pc:docMk/>
      </pc:docMkLst>
      <pc:sldChg chg="addSp modSp mod modAnim">
        <pc:chgData name="Glen Jones" userId="e846aaca-4b24-4b13-b0d0-f2308e16b284" providerId="ADAL" clId="{527EEFA0-5969-4E3F-9526-6E2D1EB9D501}" dt="2023-08-22T09:04:10.152" v="127" actId="1036"/>
        <pc:sldMkLst>
          <pc:docMk/>
          <pc:sldMk cId="2460677033" sldId="366"/>
        </pc:sldMkLst>
        <pc:spChg chg="add mod">
          <ac:chgData name="Glen Jones" userId="e846aaca-4b24-4b13-b0d0-f2308e16b284" providerId="ADAL" clId="{527EEFA0-5969-4E3F-9526-6E2D1EB9D501}" dt="2023-08-22T09:04:10.152" v="127" actId="1036"/>
          <ac:spMkLst>
            <pc:docMk/>
            <pc:sldMk cId="2460677033" sldId="366"/>
            <ac:spMk id="3" creationId="{DC7C8D30-D550-2225-308C-008B9D1BE388}"/>
          </ac:spMkLst>
        </pc:spChg>
        <pc:spChg chg="add mod">
          <ac:chgData name="Glen Jones" userId="e846aaca-4b24-4b13-b0d0-f2308e16b284" providerId="ADAL" clId="{527EEFA0-5969-4E3F-9526-6E2D1EB9D501}" dt="2023-08-22T09:04:10.152" v="127" actId="1036"/>
          <ac:spMkLst>
            <pc:docMk/>
            <pc:sldMk cId="2460677033" sldId="366"/>
            <ac:spMk id="4" creationId="{0B7E6AE0-86F2-ED09-90DD-6324C7BD7DD7}"/>
          </ac:spMkLst>
        </pc:spChg>
        <pc:spChg chg="add mod">
          <ac:chgData name="Glen Jones" userId="e846aaca-4b24-4b13-b0d0-f2308e16b284" providerId="ADAL" clId="{527EEFA0-5969-4E3F-9526-6E2D1EB9D501}" dt="2023-08-22T09:04:10.152" v="127" actId="1036"/>
          <ac:spMkLst>
            <pc:docMk/>
            <pc:sldMk cId="2460677033" sldId="366"/>
            <ac:spMk id="5" creationId="{37B9A9E5-C932-9EA7-7C3B-534F8D79195C}"/>
          </ac:spMkLst>
        </pc:spChg>
        <pc:spChg chg="mod ord">
          <ac:chgData name="Glen Jones" userId="e846aaca-4b24-4b13-b0d0-f2308e16b284" providerId="ADAL" clId="{527EEFA0-5969-4E3F-9526-6E2D1EB9D501}" dt="2023-08-22T09:04:10.152" v="127" actId="1036"/>
          <ac:spMkLst>
            <pc:docMk/>
            <pc:sldMk cId="2460677033" sldId="366"/>
            <ac:spMk id="7" creationId="{88ECFF0F-F7C5-653C-653F-5CEA8EA3B78C}"/>
          </ac:spMkLst>
        </pc:spChg>
        <pc:spChg chg="mod">
          <ac:chgData name="Glen Jones" userId="e846aaca-4b24-4b13-b0d0-f2308e16b284" providerId="ADAL" clId="{527EEFA0-5969-4E3F-9526-6E2D1EB9D501}" dt="2023-08-22T09:02:51.418" v="113" actId="207"/>
          <ac:spMkLst>
            <pc:docMk/>
            <pc:sldMk cId="2460677033" sldId="366"/>
            <ac:spMk id="8" creationId="{EB4FA7BF-C76C-A975-CF70-84A0A83EA8D6}"/>
          </ac:spMkLst>
        </pc:spChg>
        <pc:cxnChg chg="mod">
          <ac:chgData name="Glen Jones" userId="e846aaca-4b24-4b13-b0d0-f2308e16b284" providerId="ADAL" clId="{527EEFA0-5969-4E3F-9526-6E2D1EB9D501}" dt="2023-08-22T09:04:10.152" v="127" actId="1036"/>
          <ac:cxnSpMkLst>
            <pc:docMk/>
            <pc:sldMk cId="2460677033" sldId="366"/>
            <ac:cxnSpMk id="23" creationId="{F54D2ABD-7806-9C4B-36F9-F5E9F1F83C6F}"/>
          </ac:cxnSpMkLst>
        </pc:cxnChg>
        <pc:cxnChg chg="mod">
          <ac:chgData name="Glen Jones" userId="e846aaca-4b24-4b13-b0d0-f2308e16b284" providerId="ADAL" clId="{527EEFA0-5969-4E3F-9526-6E2D1EB9D501}" dt="2023-08-22T09:04:10.152" v="127" actId="1036"/>
          <ac:cxnSpMkLst>
            <pc:docMk/>
            <pc:sldMk cId="2460677033" sldId="366"/>
            <ac:cxnSpMk id="24" creationId="{26255080-97FA-CB0E-4DF0-539043575C14}"/>
          </ac:cxnSpMkLst>
        </pc:cxnChg>
        <pc:cxnChg chg="mod">
          <ac:chgData name="Glen Jones" userId="e846aaca-4b24-4b13-b0d0-f2308e16b284" providerId="ADAL" clId="{527EEFA0-5969-4E3F-9526-6E2D1EB9D501}" dt="2023-08-22T09:04:10.152" v="127" actId="1036"/>
          <ac:cxnSpMkLst>
            <pc:docMk/>
            <pc:sldMk cId="2460677033" sldId="366"/>
            <ac:cxnSpMk id="26" creationId="{F6888856-56C0-8477-BD6C-1AD182C79E34}"/>
          </ac:cxnSpMkLst>
        </pc:cxnChg>
      </pc:sldChg>
      <pc:sldChg chg="modSp">
        <pc:chgData name="Glen Jones" userId="e846aaca-4b24-4b13-b0d0-f2308e16b284" providerId="ADAL" clId="{527EEFA0-5969-4E3F-9526-6E2D1EB9D501}" dt="2023-08-22T08:58:36.679" v="77" actId="5793"/>
        <pc:sldMkLst>
          <pc:docMk/>
          <pc:sldMk cId="4278790944" sldId="378"/>
        </pc:sldMkLst>
        <pc:spChg chg="mod">
          <ac:chgData name="Glen Jones" userId="e846aaca-4b24-4b13-b0d0-f2308e16b284" providerId="ADAL" clId="{527EEFA0-5969-4E3F-9526-6E2D1EB9D501}" dt="2023-08-22T08:58:25.828" v="56" actId="5793"/>
          <ac:spMkLst>
            <pc:docMk/>
            <pc:sldMk cId="4278790944" sldId="378"/>
            <ac:spMk id="12" creationId="{7E830A13-A2D0-9F05-2B19-867E82443D1E}"/>
          </ac:spMkLst>
        </pc:spChg>
        <pc:spChg chg="mod">
          <ac:chgData name="Glen Jones" userId="e846aaca-4b24-4b13-b0d0-f2308e16b284" providerId="ADAL" clId="{527EEFA0-5969-4E3F-9526-6E2D1EB9D501}" dt="2023-08-22T08:58:36.679" v="77" actId="5793"/>
          <ac:spMkLst>
            <pc:docMk/>
            <pc:sldMk cId="4278790944" sldId="378"/>
            <ac:spMk id="20" creationId="{945B6145-5CF2-1A59-287A-09BDC21E15B3}"/>
          </ac:spMkLst>
        </pc:spChg>
        <pc:spChg chg="mod">
          <ac:chgData name="Glen Jones" userId="e846aaca-4b24-4b13-b0d0-f2308e16b284" providerId="ADAL" clId="{527EEFA0-5969-4E3F-9526-6E2D1EB9D501}" dt="2023-08-22T08:58:22.053" v="46" actId="20577"/>
          <ac:spMkLst>
            <pc:docMk/>
            <pc:sldMk cId="4278790944" sldId="378"/>
            <ac:spMk id="22" creationId="{57A3FA50-7EFF-600E-0326-909ABC110653}"/>
          </ac:spMkLst>
        </pc:spChg>
        <pc:spChg chg="mod">
          <ac:chgData name="Glen Jones" userId="e846aaca-4b24-4b13-b0d0-f2308e16b284" providerId="ADAL" clId="{527EEFA0-5969-4E3F-9526-6E2D1EB9D501}" dt="2023-08-22T08:58:32.556" v="67" actId="20577"/>
          <ac:spMkLst>
            <pc:docMk/>
            <pc:sldMk cId="4278790944" sldId="378"/>
            <ac:spMk id="27" creationId="{1AD3A8EB-6EC0-1A37-4FA9-D489A7D05560}"/>
          </ac:spMkLst>
        </pc:spChg>
      </pc:sldChg>
      <pc:sldChg chg="modSp mod">
        <pc:chgData name="Glen Jones" userId="e846aaca-4b24-4b13-b0d0-f2308e16b284" providerId="ADAL" clId="{527EEFA0-5969-4E3F-9526-6E2D1EB9D501}" dt="2023-08-22T08:58:00.194" v="39" actId="20577"/>
        <pc:sldMkLst>
          <pc:docMk/>
          <pc:sldMk cId="3953488883" sldId="380"/>
        </pc:sldMkLst>
        <pc:spChg chg="mod">
          <ac:chgData name="Glen Jones" userId="e846aaca-4b24-4b13-b0d0-f2308e16b284" providerId="ADAL" clId="{527EEFA0-5969-4E3F-9526-6E2D1EB9D501}" dt="2023-08-22T08:57:42.226" v="35" actId="14100"/>
          <ac:spMkLst>
            <pc:docMk/>
            <pc:sldMk cId="3953488883" sldId="380"/>
            <ac:spMk id="24" creationId="{E9963834-3A00-3A93-5926-4D1056BC326C}"/>
          </ac:spMkLst>
        </pc:spChg>
        <pc:spChg chg="mod">
          <ac:chgData name="Glen Jones" userId="e846aaca-4b24-4b13-b0d0-f2308e16b284" providerId="ADAL" clId="{527EEFA0-5969-4E3F-9526-6E2D1EB9D501}" dt="2023-08-22T08:58:00.194" v="39" actId="20577"/>
          <ac:spMkLst>
            <pc:docMk/>
            <pc:sldMk cId="3953488883" sldId="380"/>
            <ac:spMk id="34" creationId="{B8F1AF4A-2862-D874-BD05-2D7331678019}"/>
          </ac:spMkLst>
        </pc:spChg>
        <pc:spChg chg="mod">
          <ac:chgData name="Glen Jones" userId="e846aaca-4b24-4b13-b0d0-f2308e16b284" providerId="ADAL" clId="{527EEFA0-5969-4E3F-9526-6E2D1EB9D501}" dt="2023-08-22T08:57:07.737" v="11" actId="20577"/>
          <ac:spMkLst>
            <pc:docMk/>
            <pc:sldMk cId="3953488883" sldId="380"/>
            <ac:spMk id="35" creationId="{95B25526-10BA-45E4-E360-169304C735D4}"/>
          </ac:spMkLst>
        </pc:spChg>
      </pc:sldChg>
      <pc:sldChg chg="modSp mod">
        <pc:chgData name="Glen Jones" userId="e846aaca-4b24-4b13-b0d0-f2308e16b284" providerId="ADAL" clId="{527EEFA0-5969-4E3F-9526-6E2D1EB9D501}" dt="2023-08-22T09:07:56.205" v="212" actId="1038"/>
        <pc:sldMkLst>
          <pc:docMk/>
          <pc:sldMk cId="3305778614" sldId="382"/>
        </pc:sldMkLst>
        <pc:spChg chg="mod">
          <ac:chgData name="Glen Jones" userId="e846aaca-4b24-4b13-b0d0-f2308e16b284" providerId="ADAL" clId="{527EEFA0-5969-4E3F-9526-6E2D1EB9D501}" dt="2023-08-22T09:07:29.243" v="196" actId="20577"/>
          <ac:spMkLst>
            <pc:docMk/>
            <pc:sldMk cId="3305778614" sldId="382"/>
            <ac:spMk id="17" creationId="{AFE90353-1CC1-B732-70FA-6455A7AE59E1}"/>
          </ac:spMkLst>
        </pc:spChg>
        <pc:spChg chg="mod">
          <ac:chgData name="Glen Jones" userId="e846aaca-4b24-4b13-b0d0-f2308e16b284" providerId="ADAL" clId="{527EEFA0-5969-4E3F-9526-6E2D1EB9D501}" dt="2023-08-22T09:07:37.977" v="202" actId="1037"/>
          <ac:spMkLst>
            <pc:docMk/>
            <pc:sldMk cId="3305778614" sldId="382"/>
            <ac:spMk id="23" creationId="{C0C10383-3D75-F2F9-AC5A-C3B0712F1731}"/>
          </ac:spMkLst>
        </pc:spChg>
        <pc:spChg chg="mod">
          <ac:chgData name="Glen Jones" userId="e846aaca-4b24-4b13-b0d0-f2308e16b284" providerId="ADAL" clId="{527EEFA0-5969-4E3F-9526-6E2D1EB9D501}" dt="2023-08-22T09:07:35.912" v="201" actId="1035"/>
          <ac:spMkLst>
            <pc:docMk/>
            <pc:sldMk cId="3305778614" sldId="382"/>
            <ac:spMk id="31" creationId="{09D13E9A-C662-2EBD-9B52-0B8D58B410CA}"/>
          </ac:spMkLst>
        </pc:spChg>
        <pc:spChg chg="mod">
          <ac:chgData name="Glen Jones" userId="e846aaca-4b24-4b13-b0d0-f2308e16b284" providerId="ADAL" clId="{527EEFA0-5969-4E3F-9526-6E2D1EB9D501}" dt="2023-08-22T09:07:44.565" v="206" actId="1037"/>
          <ac:spMkLst>
            <pc:docMk/>
            <pc:sldMk cId="3305778614" sldId="382"/>
            <ac:spMk id="37" creationId="{C1545F9A-40A4-6328-5BD8-FE850E700BE7}"/>
          </ac:spMkLst>
        </pc:spChg>
        <pc:spChg chg="mod">
          <ac:chgData name="Glen Jones" userId="e846aaca-4b24-4b13-b0d0-f2308e16b284" providerId="ADAL" clId="{527EEFA0-5969-4E3F-9526-6E2D1EB9D501}" dt="2023-08-22T09:07:56.205" v="212" actId="1038"/>
          <ac:spMkLst>
            <pc:docMk/>
            <pc:sldMk cId="3305778614" sldId="382"/>
            <ac:spMk id="39" creationId="{92E751B6-F9AC-116F-40BB-EE336C307848}"/>
          </ac:spMkLst>
        </pc:spChg>
        <pc:spChg chg="mod">
          <ac:chgData name="Glen Jones" userId="e846aaca-4b24-4b13-b0d0-f2308e16b284" providerId="ADAL" clId="{527EEFA0-5969-4E3F-9526-6E2D1EB9D501}" dt="2023-08-22T09:07:54.495" v="211" actId="1038"/>
          <ac:spMkLst>
            <pc:docMk/>
            <pc:sldMk cId="3305778614" sldId="382"/>
            <ac:spMk id="43" creationId="{742EEB46-50A8-140F-364A-B74BAEF1A04F}"/>
          </ac:spMkLst>
        </pc:spChg>
        <pc:spChg chg="mod">
          <ac:chgData name="Glen Jones" userId="e846aaca-4b24-4b13-b0d0-f2308e16b284" providerId="ADAL" clId="{527EEFA0-5969-4E3F-9526-6E2D1EB9D501}" dt="2023-08-22T09:07:52.995" v="210" actId="1036"/>
          <ac:spMkLst>
            <pc:docMk/>
            <pc:sldMk cId="3305778614" sldId="382"/>
            <ac:spMk id="44" creationId="{0EF89680-4E95-8E7B-3D70-5CC965A65ED9}"/>
          </ac:spMkLst>
        </pc:spChg>
      </pc:sldChg>
      <pc:sldChg chg="modSp">
        <pc:chgData name="Glen Jones" userId="e846aaca-4b24-4b13-b0d0-f2308e16b284" providerId="ADAL" clId="{527EEFA0-5969-4E3F-9526-6E2D1EB9D501}" dt="2023-08-22T09:00:25.644" v="78" actId="20577"/>
        <pc:sldMkLst>
          <pc:docMk/>
          <pc:sldMk cId="1472852164" sldId="391"/>
        </pc:sldMkLst>
        <pc:spChg chg="mod">
          <ac:chgData name="Glen Jones" userId="e846aaca-4b24-4b13-b0d0-f2308e16b284" providerId="ADAL" clId="{527EEFA0-5969-4E3F-9526-6E2D1EB9D501}" dt="2023-08-22T09:00:25.644" v="78" actId="20577"/>
          <ac:spMkLst>
            <pc:docMk/>
            <pc:sldMk cId="1472852164" sldId="391"/>
            <ac:spMk id="10" creationId="{9C4B0D8A-2907-00E0-EEE6-BE0714317D24}"/>
          </ac:spMkLst>
        </pc:spChg>
      </pc:sldChg>
      <pc:sldChg chg="addSp delSp modSp add mod delAnim modAnim">
        <pc:chgData name="Glen Jones" userId="e846aaca-4b24-4b13-b0d0-f2308e16b284" providerId="ADAL" clId="{527EEFA0-5969-4E3F-9526-6E2D1EB9D501}" dt="2023-08-22T09:07:17.340" v="187" actId="20577"/>
        <pc:sldMkLst>
          <pc:docMk/>
          <pc:sldMk cId="2273875746" sldId="392"/>
        </pc:sldMkLst>
        <pc:spChg chg="add mod">
          <ac:chgData name="Glen Jones" userId="e846aaca-4b24-4b13-b0d0-f2308e16b284" providerId="ADAL" clId="{527EEFA0-5969-4E3F-9526-6E2D1EB9D501}" dt="2023-08-22T09:05:52.570" v="151" actId="1076"/>
          <ac:spMkLst>
            <pc:docMk/>
            <pc:sldMk cId="2273875746" sldId="392"/>
            <ac:spMk id="2" creationId="{E96F04B5-9FDA-4DA2-2CEA-62B43ED3A06C}"/>
          </ac:spMkLst>
        </pc:spChg>
        <pc:spChg chg="del">
          <ac:chgData name="Glen Jones" userId="e846aaca-4b24-4b13-b0d0-f2308e16b284" providerId="ADAL" clId="{527EEFA0-5969-4E3F-9526-6E2D1EB9D501}" dt="2023-08-22T09:05:24.029" v="134" actId="478"/>
          <ac:spMkLst>
            <pc:docMk/>
            <pc:sldMk cId="2273875746" sldId="392"/>
            <ac:spMk id="12" creationId="{7E830A13-A2D0-9F05-2B19-867E82443D1E}"/>
          </ac:spMkLst>
        </pc:spChg>
        <pc:spChg chg="add mod">
          <ac:chgData name="Glen Jones" userId="e846aaca-4b24-4b13-b0d0-f2308e16b284" providerId="ADAL" clId="{527EEFA0-5969-4E3F-9526-6E2D1EB9D501}" dt="2023-08-22T09:07:17.340" v="187" actId="20577"/>
          <ac:spMkLst>
            <pc:docMk/>
            <pc:sldMk cId="2273875746" sldId="392"/>
            <ac:spMk id="14" creationId="{5EACEEFB-B756-5CEB-ACFE-E00615269552}"/>
          </ac:spMkLst>
        </pc:spChg>
        <pc:spChg chg="mod">
          <ac:chgData name="Glen Jones" userId="e846aaca-4b24-4b13-b0d0-f2308e16b284" providerId="ADAL" clId="{527EEFA0-5969-4E3F-9526-6E2D1EB9D501}" dt="2023-08-22T09:07:11.021" v="180" actId="1076"/>
          <ac:spMkLst>
            <pc:docMk/>
            <pc:sldMk cId="2273875746" sldId="392"/>
            <ac:spMk id="20" creationId="{945B6145-5CF2-1A59-287A-09BDC21E15B3}"/>
          </ac:spMkLst>
        </pc:spChg>
        <pc:spChg chg="mod">
          <ac:chgData name="Glen Jones" userId="e846aaca-4b24-4b13-b0d0-f2308e16b284" providerId="ADAL" clId="{527EEFA0-5969-4E3F-9526-6E2D1EB9D501}" dt="2023-08-22T09:06:34.927" v="159" actId="20577"/>
          <ac:spMkLst>
            <pc:docMk/>
            <pc:sldMk cId="2273875746" sldId="392"/>
            <ac:spMk id="21" creationId="{53BEA5BF-E8E8-799C-B14E-B8D06B3941CF}"/>
          </ac:spMkLst>
        </pc:spChg>
        <pc:spChg chg="mod">
          <ac:chgData name="Glen Jones" userId="e846aaca-4b24-4b13-b0d0-f2308e16b284" providerId="ADAL" clId="{527EEFA0-5969-4E3F-9526-6E2D1EB9D501}" dt="2023-08-22T09:06:00.491" v="153" actId="1076"/>
          <ac:spMkLst>
            <pc:docMk/>
            <pc:sldMk cId="2273875746" sldId="392"/>
            <ac:spMk id="22" creationId="{57A3FA50-7EFF-600E-0326-909ABC110653}"/>
          </ac:spMkLst>
        </pc:spChg>
        <pc:spChg chg="del">
          <ac:chgData name="Glen Jones" userId="e846aaca-4b24-4b13-b0d0-f2308e16b284" providerId="ADAL" clId="{527EEFA0-5969-4E3F-9526-6E2D1EB9D501}" dt="2023-08-22T09:06:37.753" v="160" actId="478"/>
          <ac:spMkLst>
            <pc:docMk/>
            <pc:sldMk cId="2273875746" sldId="392"/>
            <ac:spMk id="27" creationId="{1AD3A8EB-6EC0-1A37-4FA9-D489A7D05560}"/>
          </ac:spMkLst>
        </pc:spChg>
        <pc:spChg chg="mod">
          <ac:chgData name="Glen Jones" userId="e846aaca-4b24-4b13-b0d0-f2308e16b284" providerId="ADAL" clId="{527EEFA0-5969-4E3F-9526-6E2D1EB9D501}" dt="2023-08-22T09:05:09.394" v="129"/>
          <ac:spMkLst>
            <pc:docMk/>
            <pc:sldMk cId="2273875746" sldId="392"/>
            <ac:spMk id="35" creationId="{95B25526-10BA-45E4-E360-169304C735D4}"/>
          </ac:spMkLst>
        </pc:spChg>
        <pc:cxnChg chg="add mod">
          <ac:chgData name="Glen Jones" userId="e846aaca-4b24-4b13-b0d0-f2308e16b284" providerId="ADAL" clId="{527EEFA0-5969-4E3F-9526-6E2D1EB9D501}" dt="2023-08-22T09:05:48.743" v="150" actId="14100"/>
          <ac:cxnSpMkLst>
            <pc:docMk/>
            <pc:sldMk cId="2273875746" sldId="392"/>
            <ac:cxnSpMk id="5" creationId="{219C1CB3-FF8C-FC3C-E4EA-ADF11BBB5D97}"/>
          </ac:cxnSpMkLst>
        </pc:cxnChg>
        <pc:cxnChg chg="mod">
          <ac:chgData name="Glen Jones" userId="e846aaca-4b24-4b13-b0d0-f2308e16b284" providerId="ADAL" clId="{527EEFA0-5969-4E3F-9526-6E2D1EB9D501}" dt="2023-08-22T09:05:41.690" v="147" actId="1037"/>
          <ac:cxnSpMkLst>
            <pc:docMk/>
            <pc:sldMk cId="2273875746" sldId="392"/>
            <ac:cxnSpMk id="6" creationId="{6705C197-55EE-D914-2DEA-03A76ADCC3B3}"/>
          </ac:cxnSpMkLst>
        </pc:cxnChg>
        <pc:cxnChg chg="add mod">
          <ac:chgData name="Glen Jones" userId="e846aaca-4b24-4b13-b0d0-f2308e16b284" providerId="ADAL" clId="{527EEFA0-5969-4E3F-9526-6E2D1EB9D501}" dt="2023-08-22T09:07:02.580" v="174" actId="14100"/>
          <ac:cxnSpMkLst>
            <pc:docMk/>
            <pc:sldMk cId="2273875746" sldId="392"/>
            <ac:cxnSpMk id="11" creationId="{E4578245-CF7A-70DE-3289-C57FD7B4611E}"/>
          </ac:cxnSpMkLst>
        </pc:cxnChg>
        <pc:cxnChg chg="del mod">
          <ac:chgData name="Glen Jones" userId="e846aaca-4b24-4b13-b0d0-f2308e16b284" providerId="ADAL" clId="{527EEFA0-5969-4E3F-9526-6E2D1EB9D501}" dt="2023-08-22T09:05:54.326" v="152" actId="478"/>
          <ac:cxnSpMkLst>
            <pc:docMk/>
            <pc:sldMk cId="2273875746" sldId="392"/>
            <ac:cxnSpMk id="23" creationId="{6C3C1AE2-45B5-A3BD-FD6C-56E0B558056F}"/>
          </ac:cxnSpMkLst>
        </pc:cxnChg>
        <pc:cxnChg chg="del">
          <ac:chgData name="Glen Jones" userId="e846aaca-4b24-4b13-b0d0-f2308e16b284" providerId="ADAL" clId="{527EEFA0-5969-4E3F-9526-6E2D1EB9D501}" dt="2023-08-22T09:06:39.946" v="161" actId="478"/>
          <ac:cxnSpMkLst>
            <pc:docMk/>
            <pc:sldMk cId="2273875746" sldId="392"/>
            <ac:cxnSpMk id="25" creationId="{64220841-4DD0-E812-708A-66B6044916CF}"/>
          </ac:cxnSpMkLst>
        </pc:cxnChg>
        <pc:cxnChg chg="mod">
          <ac:chgData name="Glen Jones" userId="e846aaca-4b24-4b13-b0d0-f2308e16b284" providerId="ADAL" clId="{527EEFA0-5969-4E3F-9526-6E2D1EB9D501}" dt="2023-08-22T09:06:52.507" v="171" actId="1036"/>
          <ac:cxnSpMkLst>
            <pc:docMk/>
            <pc:sldMk cId="2273875746" sldId="392"/>
            <ac:cxnSpMk id="26" creationId="{7BFBE123-CCBE-544E-B77C-CC6063B8FFE9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22/08/2023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7726840-FCDC-3396-18D3-F4056FFDD25C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Andika" panose="02000000000000000000" pitchFamily="2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Andika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55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1879815" y="2941355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“our” is a pronoun.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6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pronouns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this sentences?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91435" y="2163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Our dog loves to chase its tail.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5C197-55EE-D914-2DEA-03A76ADCC3B3}"/>
              </a:ext>
            </a:extLst>
          </p:cNvPr>
          <p:cNvCxnSpPr>
            <a:cxnSpLocks/>
          </p:cNvCxnSpPr>
          <p:nvPr/>
        </p:nvCxnSpPr>
        <p:spPr>
          <a:xfrm>
            <a:off x="3288632" y="2671953"/>
            <a:ext cx="692079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45B6145-5CF2-1A59-287A-09BDC21E15B3}"/>
              </a:ext>
            </a:extLst>
          </p:cNvPr>
          <p:cNvSpPr txBox="1"/>
          <p:nvPr/>
        </p:nvSpPr>
        <p:spPr>
          <a:xfrm>
            <a:off x="1529563" y="5482301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“her” is a pronoun.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57788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Her car is parked in their garage.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FBE123-CCBE-544E-B77C-CC6063B8FFE9}"/>
              </a:ext>
            </a:extLst>
          </p:cNvPr>
          <p:cNvCxnSpPr>
            <a:cxnSpLocks/>
          </p:cNvCxnSpPr>
          <p:nvPr/>
        </p:nvCxnSpPr>
        <p:spPr>
          <a:xfrm>
            <a:off x="2998336" y="5101542"/>
            <a:ext cx="572167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96F04B5-9FDA-4DA2-2CEA-62B43ED3A06C}"/>
              </a:ext>
            </a:extLst>
          </p:cNvPr>
          <p:cNvSpPr txBox="1"/>
          <p:nvPr/>
        </p:nvSpPr>
        <p:spPr>
          <a:xfrm>
            <a:off x="6291717" y="2932314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“its” is a pronoun.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9C1CB3-FF8C-FC3C-E4EA-ADF11BBB5D97}"/>
              </a:ext>
            </a:extLst>
          </p:cNvPr>
          <p:cNvCxnSpPr>
            <a:cxnSpLocks/>
          </p:cNvCxnSpPr>
          <p:nvPr/>
        </p:nvCxnSpPr>
        <p:spPr>
          <a:xfrm>
            <a:off x="7700211" y="2672895"/>
            <a:ext cx="372503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578245-CF7A-70DE-3289-C57FD7B4611E}"/>
              </a:ext>
            </a:extLst>
          </p:cNvPr>
          <p:cNvCxnSpPr>
            <a:cxnSpLocks/>
          </p:cNvCxnSpPr>
          <p:nvPr/>
        </p:nvCxnSpPr>
        <p:spPr>
          <a:xfrm>
            <a:off x="6856463" y="5101542"/>
            <a:ext cx="715411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EACEEFB-B756-5CEB-ACFE-E00615269552}"/>
              </a:ext>
            </a:extLst>
          </p:cNvPr>
          <p:cNvSpPr txBox="1"/>
          <p:nvPr/>
        </p:nvSpPr>
        <p:spPr>
          <a:xfrm>
            <a:off x="5397871" y="5539967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“their” is a pronoun.</a:t>
            </a:r>
          </a:p>
        </p:txBody>
      </p:sp>
    </p:spTree>
    <p:extLst>
      <p:ext uri="{BB962C8B-B14F-4D97-AF65-F5344CB8AC3E}">
        <p14:creationId xmlns:p14="http://schemas.microsoft.com/office/powerpoint/2010/main" val="227387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20" grpId="0" animBg="1"/>
      <p:bldP spid="21" grpId="0" animBg="1"/>
      <p:bldP spid="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6321928" y="1691711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old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000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pronouns?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432000" y="1691711"/>
            <a:ext cx="2664000" cy="6480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3431999" y="2512856"/>
            <a:ext cx="2664000" cy="6480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people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3431999" y="3334001"/>
            <a:ext cx="2664000" cy="6480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she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3431999" y="4155146"/>
            <a:ext cx="2664000" cy="6480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3431999" y="4976293"/>
            <a:ext cx="2664000" cy="6480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6321928" y="251449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you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6321928" y="3334001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table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6321928" y="4162928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mine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6315074" y="4976293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young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4F15DEF-8CEF-D709-367C-59D9631607DE}"/>
              </a:ext>
            </a:extLst>
          </p:cNvPr>
          <p:cNvSpPr txBox="1">
            <a:spLocks/>
          </p:cNvSpPr>
          <p:nvPr/>
        </p:nvSpPr>
        <p:spPr>
          <a:xfrm>
            <a:off x="6328782" y="1691711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5FA191-3DB1-BAEA-82C4-26DA0817A966}"/>
              </a:ext>
            </a:extLst>
          </p:cNvPr>
          <p:cNvSpPr txBox="1"/>
          <p:nvPr/>
        </p:nvSpPr>
        <p:spPr>
          <a:xfrm>
            <a:off x="3438854" y="1691711"/>
            <a:ext cx="2664000" cy="648000"/>
          </a:xfrm>
          <a:prstGeom prst="roundRect">
            <a:avLst/>
          </a:prstGeom>
          <a:solidFill>
            <a:srgbClr val="EF8023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7887DD-BDF2-2942-A53A-15B5EBDD6A5B}"/>
              </a:ext>
            </a:extLst>
          </p:cNvPr>
          <p:cNvSpPr txBox="1"/>
          <p:nvPr/>
        </p:nvSpPr>
        <p:spPr>
          <a:xfrm>
            <a:off x="3438853" y="2512856"/>
            <a:ext cx="2664000" cy="6480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people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0E6C6F-1A2B-5926-14FA-78EA8C28A764}"/>
              </a:ext>
            </a:extLst>
          </p:cNvPr>
          <p:cNvSpPr txBox="1"/>
          <p:nvPr/>
        </p:nvSpPr>
        <p:spPr>
          <a:xfrm>
            <a:off x="3438853" y="3334001"/>
            <a:ext cx="2664000" cy="648000"/>
          </a:xfrm>
          <a:prstGeom prst="roundRect">
            <a:avLst/>
          </a:prstGeom>
          <a:solidFill>
            <a:srgbClr val="EF8023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she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04282A-8C45-AF52-EB28-3C416858C201}"/>
              </a:ext>
            </a:extLst>
          </p:cNvPr>
          <p:cNvSpPr txBox="1"/>
          <p:nvPr/>
        </p:nvSpPr>
        <p:spPr>
          <a:xfrm>
            <a:off x="3438853" y="4155146"/>
            <a:ext cx="2664000" cy="6480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0D75C9-4993-C67B-141D-0CEFB60B973E}"/>
              </a:ext>
            </a:extLst>
          </p:cNvPr>
          <p:cNvSpPr txBox="1"/>
          <p:nvPr/>
        </p:nvSpPr>
        <p:spPr>
          <a:xfrm>
            <a:off x="3438853" y="4976293"/>
            <a:ext cx="2664000" cy="648000"/>
          </a:xfrm>
          <a:prstGeom prst="roundRect">
            <a:avLst/>
          </a:prstGeom>
          <a:solidFill>
            <a:srgbClr val="EF8023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they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0C10383-3D75-F2F9-AC5A-C3B0712F1731}"/>
              </a:ext>
            </a:extLst>
          </p:cNvPr>
          <p:cNvSpPr txBox="1">
            <a:spLocks/>
          </p:cNvSpPr>
          <p:nvPr/>
        </p:nvSpPr>
        <p:spPr>
          <a:xfrm>
            <a:off x="6312740" y="251449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you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E2FC539-4ECB-74EB-FCD6-AAF50926F1C0}"/>
              </a:ext>
            </a:extLst>
          </p:cNvPr>
          <p:cNvSpPr txBox="1">
            <a:spLocks/>
          </p:cNvSpPr>
          <p:nvPr/>
        </p:nvSpPr>
        <p:spPr>
          <a:xfrm>
            <a:off x="6328782" y="3334001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table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09D13E9A-C662-2EBD-9B52-0B8D58B410CA}"/>
              </a:ext>
            </a:extLst>
          </p:cNvPr>
          <p:cNvSpPr txBox="1">
            <a:spLocks/>
          </p:cNvSpPr>
          <p:nvPr/>
        </p:nvSpPr>
        <p:spPr>
          <a:xfrm>
            <a:off x="6321928" y="4165559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mine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C9E813B6-C720-FD0D-6686-954F470DC84D}"/>
              </a:ext>
            </a:extLst>
          </p:cNvPr>
          <p:cNvSpPr txBox="1">
            <a:spLocks/>
          </p:cNvSpPr>
          <p:nvPr/>
        </p:nvSpPr>
        <p:spPr>
          <a:xfrm>
            <a:off x="6321928" y="4976293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young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B45F99DC-574C-8886-0476-43F23A055943}"/>
              </a:ext>
            </a:extLst>
          </p:cNvPr>
          <p:cNvSpPr txBox="1">
            <a:spLocks/>
          </p:cNvSpPr>
          <p:nvPr/>
        </p:nvSpPr>
        <p:spPr>
          <a:xfrm>
            <a:off x="384000" y="1691710"/>
            <a:ext cx="2664000" cy="1222939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are pronouns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C967DF0F-98BD-C6BA-A601-2B599C28EC69}"/>
              </a:ext>
            </a:extLst>
          </p:cNvPr>
          <p:cNvSpPr txBox="1">
            <a:spLocks/>
          </p:cNvSpPr>
          <p:nvPr/>
        </p:nvSpPr>
        <p:spPr>
          <a:xfrm>
            <a:off x="384000" y="3083665"/>
            <a:ext cx="2664000" cy="19746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 type of words are on purple blocks?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1545F9A-40A4-6328-5BD8-FE850E700BE7}"/>
              </a:ext>
            </a:extLst>
          </p:cNvPr>
          <p:cNvSpPr txBox="1"/>
          <p:nvPr/>
        </p:nvSpPr>
        <p:spPr>
          <a:xfrm>
            <a:off x="3429062" y="2519373"/>
            <a:ext cx="2664000" cy="6480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people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A1568E-DA4B-9044-4CA9-7DBD28723FBA}"/>
              </a:ext>
            </a:extLst>
          </p:cNvPr>
          <p:cNvSpPr txBox="1"/>
          <p:nvPr/>
        </p:nvSpPr>
        <p:spPr>
          <a:xfrm>
            <a:off x="3445104" y="4145621"/>
            <a:ext cx="2664000" cy="6480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92E751B6-F9AC-116F-40BB-EE336C307848}"/>
              </a:ext>
            </a:extLst>
          </p:cNvPr>
          <p:cNvSpPr txBox="1">
            <a:spLocks/>
          </p:cNvSpPr>
          <p:nvPr/>
        </p:nvSpPr>
        <p:spPr>
          <a:xfrm>
            <a:off x="6335033" y="3324476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table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5018B8F6-A985-93BC-1B7B-9609459CB290}"/>
              </a:ext>
            </a:extLst>
          </p:cNvPr>
          <p:cNvSpPr txBox="1">
            <a:spLocks/>
          </p:cNvSpPr>
          <p:nvPr/>
        </p:nvSpPr>
        <p:spPr>
          <a:xfrm>
            <a:off x="384000" y="5285321"/>
            <a:ext cx="2664000" cy="130941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They are (singular) nouns.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49396D33-9718-3981-9522-3CC951A7198D}"/>
              </a:ext>
            </a:extLst>
          </p:cNvPr>
          <p:cNvSpPr txBox="1">
            <a:spLocks/>
          </p:cNvSpPr>
          <p:nvPr/>
        </p:nvSpPr>
        <p:spPr>
          <a:xfrm>
            <a:off x="9144000" y="1682687"/>
            <a:ext cx="2664000" cy="1974612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 type of words are on red blocks?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217197E6-70B9-E601-7A6E-E59ECCA397FE}"/>
              </a:ext>
            </a:extLst>
          </p:cNvPr>
          <p:cNvSpPr txBox="1">
            <a:spLocks/>
          </p:cNvSpPr>
          <p:nvPr/>
        </p:nvSpPr>
        <p:spPr>
          <a:xfrm>
            <a:off x="9144000" y="3884343"/>
            <a:ext cx="2664000" cy="1309418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They are adjectives.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742EEB46-50A8-140F-364A-B74BAEF1A04F}"/>
              </a:ext>
            </a:extLst>
          </p:cNvPr>
          <p:cNvSpPr txBox="1">
            <a:spLocks/>
          </p:cNvSpPr>
          <p:nvPr/>
        </p:nvSpPr>
        <p:spPr>
          <a:xfrm>
            <a:off x="6337970" y="1688932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old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0EF89680-4E95-8E7B-3D70-5CC965A65ED9}"/>
              </a:ext>
            </a:extLst>
          </p:cNvPr>
          <p:cNvSpPr txBox="1">
            <a:spLocks/>
          </p:cNvSpPr>
          <p:nvPr/>
        </p:nvSpPr>
        <p:spPr>
          <a:xfrm>
            <a:off x="6315074" y="4989556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young</a:t>
            </a:r>
          </a:p>
        </p:txBody>
      </p:sp>
    </p:spTree>
    <p:extLst>
      <p:ext uri="{BB962C8B-B14F-4D97-AF65-F5344CB8AC3E}">
        <p14:creationId xmlns:p14="http://schemas.microsoft.com/office/powerpoint/2010/main" val="330577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7" grpId="0" animBg="1"/>
      <p:bldP spid="8" grpId="0" animBg="1"/>
      <p:bldP spid="10" grpId="0" animBg="1"/>
      <p:bldP spid="11" grpId="0" animBg="1"/>
      <p:bldP spid="14" grpId="0" animBg="1"/>
      <p:bldP spid="15" grpId="0" animBg="1"/>
      <p:bldP spid="23" grpId="0" animBg="1"/>
      <p:bldP spid="24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69569333-7322-056C-B798-8FC427FEC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251560" y="1714542"/>
            <a:ext cx="5602795" cy="2141875"/>
          </a:xfrm>
          <a:prstGeom prst="roundRect">
            <a:avLst>
              <a:gd name="adj" fmla="val 7194"/>
            </a:avLst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Dave liked to take risks, but sometimes Dave got into trouble because what Dave did was dangerous.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4B0D8A-2907-00E0-EEE6-BE0714317D24}"/>
              </a:ext>
            </a:extLst>
          </p:cNvPr>
          <p:cNvSpPr txBox="1"/>
          <p:nvPr/>
        </p:nvSpPr>
        <p:spPr>
          <a:xfrm>
            <a:off x="6179633" y="1697670"/>
            <a:ext cx="5688517" cy="2181761"/>
          </a:xfrm>
          <a:prstGeom prst="roundRect">
            <a:avLst>
              <a:gd name="adj" fmla="val 9474"/>
            </a:avLst>
          </a:prstGeom>
          <a:solidFill>
            <a:srgbClr val="EF802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Dave liked to take risks, but sometimes he got into trouble because what he did was dangerous.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4E18139-5582-786A-930A-A86BF0500A8B}"/>
              </a:ext>
            </a:extLst>
          </p:cNvPr>
          <p:cNvSpPr txBox="1">
            <a:spLocks/>
          </p:cNvSpPr>
          <p:nvPr/>
        </p:nvSpPr>
        <p:spPr>
          <a:xfrm>
            <a:off x="251560" y="205495"/>
            <a:ext cx="11616590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Why use pronouns in your writing?</a:t>
            </a:r>
            <a:endParaRPr lang="en-GB" b="1" u="sng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E528DA1-0E7D-4AE9-0971-19C61A06EA83}"/>
              </a:ext>
            </a:extLst>
          </p:cNvPr>
          <p:cNvSpPr txBox="1">
            <a:spLocks/>
          </p:cNvSpPr>
          <p:nvPr/>
        </p:nvSpPr>
        <p:spPr>
          <a:xfrm>
            <a:off x="251560" y="4225045"/>
            <a:ext cx="11616590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Which one sounds best and why?</a:t>
            </a:r>
            <a:endParaRPr lang="en-GB" b="1" u="sng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176423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0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69569333-7322-056C-B798-8FC427FEC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251560" y="1714542"/>
            <a:ext cx="11616590" cy="607397"/>
          </a:xfrm>
          <a:prstGeom prst="roundRect">
            <a:avLst>
              <a:gd name="adj" fmla="val 7194"/>
            </a:avLst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girl ran towards friends. They cheered.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4B0D8A-2907-00E0-EEE6-BE0714317D24}"/>
              </a:ext>
            </a:extLst>
          </p:cNvPr>
          <p:cNvSpPr txBox="1"/>
          <p:nvPr/>
        </p:nvSpPr>
        <p:spPr>
          <a:xfrm>
            <a:off x="251560" y="2558043"/>
            <a:ext cx="11616590" cy="1139726"/>
          </a:xfrm>
          <a:prstGeom prst="roundRect">
            <a:avLst>
              <a:gd name="adj" fmla="val 9474"/>
            </a:avLst>
          </a:prstGeom>
          <a:solidFill>
            <a:srgbClr val="EF802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Who cheered?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The friends? Or the girl and her friends?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4E18139-5582-786A-930A-A86BF0500A8B}"/>
              </a:ext>
            </a:extLst>
          </p:cNvPr>
          <p:cNvSpPr txBox="1">
            <a:spLocks/>
          </p:cNvSpPr>
          <p:nvPr/>
        </p:nvSpPr>
        <p:spPr>
          <a:xfrm>
            <a:off x="251560" y="205495"/>
            <a:ext cx="11616590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Pronouns need to be used carefully as they can create ambiguity (two meanings). </a:t>
            </a:r>
            <a:endParaRPr lang="en-GB" b="1" u="sng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E528DA1-0E7D-4AE9-0971-19C61A06EA83}"/>
              </a:ext>
            </a:extLst>
          </p:cNvPr>
          <p:cNvSpPr txBox="1">
            <a:spLocks/>
          </p:cNvSpPr>
          <p:nvPr/>
        </p:nvSpPr>
        <p:spPr>
          <a:xfrm>
            <a:off x="251560" y="5206120"/>
            <a:ext cx="11616590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Make sure </a:t>
            </a:r>
            <a:r>
              <a:rPr lang="en-GB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reader knows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which noun has been replaced by the pronoun.</a:t>
            </a:r>
            <a:endParaRPr lang="en-GB" b="1" u="sng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5D3CC1-9F67-739B-BD2B-1CAE1B1E90FD}"/>
              </a:ext>
            </a:extLst>
          </p:cNvPr>
          <p:cNvSpPr txBox="1"/>
          <p:nvPr/>
        </p:nvSpPr>
        <p:spPr>
          <a:xfrm>
            <a:off x="251560" y="3933873"/>
            <a:ext cx="11616590" cy="1118890"/>
          </a:xfrm>
          <a:prstGeom prst="roundRect">
            <a:avLst>
              <a:gd name="adj" fmla="val 7194"/>
            </a:avLst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reader can’t tell.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It’s ambiguous.</a:t>
            </a:r>
          </a:p>
        </p:txBody>
      </p:sp>
    </p:spTree>
    <p:extLst>
      <p:ext uri="{BB962C8B-B14F-4D97-AF65-F5344CB8AC3E}">
        <p14:creationId xmlns:p14="http://schemas.microsoft.com/office/powerpoint/2010/main" val="147285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0" grpId="0" animBg="1"/>
      <p:bldP spid="3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055E7DB-7DC4-47DD-0280-CE7DE7E2E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110821" y="1687315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9AFD9B2D-C6E6-FEA9-2F40-C75AC71C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349411"/>
            <a:ext cx="8709891" cy="2130631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Below are three sentences. </a:t>
            </a:r>
            <a:br>
              <a:rPr lang="en-GB" altLang="en-US" sz="2800" dirty="0">
                <a:solidFill>
                  <a:schemeClr val="bg1"/>
                </a:solidFill>
              </a:rPr>
            </a:br>
            <a:br>
              <a:rPr lang="en-GB" altLang="en-US" sz="2800" dirty="0">
                <a:solidFill>
                  <a:schemeClr val="bg1"/>
                </a:solidFill>
              </a:rPr>
            </a:br>
            <a:r>
              <a:rPr lang="en-GB" altLang="en-US" sz="2800" dirty="0">
                <a:solidFill>
                  <a:schemeClr val="bg1"/>
                </a:solidFill>
              </a:rPr>
              <a:t>You have one minute to </a:t>
            </a:r>
            <a:br>
              <a:rPr lang="en-GB" altLang="en-US" sz="2800" dirty="0">
                <a:solidFill>
                  <a:schemeClr val="bg1"/>
                </a:solidFill>
              </a:rPr>
            </a:br>
            <a:r>
              <a:rPr lang="en-GB" altLang="en-US" sz="2800" dirty="0">
                <a:solidFill>
                  <a:schemeClr val="bg1"/>
                </a:solidFill>
              </a:rPr>
              <a:t>spot all the pronouns!</a:t>
            </a: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2" name="Amber Oval">
            <a:extLst>
              <a:ext uri="{FF2B5EF4-FFF2-40B4-BE49-F238E27FC236}">
                <a16:creationId xmlns:a16="http://schemas.microsoft.com/office/drawing/2014/main" id="{35496460-D172-C647-0271-13B985D5220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3" name="Green Oval">
            <a:extLst>
              <a:ext uri="{FF2B5EF4-FFF2-40B4-BE49-F238E27FC236}">
                <a16:creationId xmlns:a16="http://schemas.microsoft.com/office/drawing/2014/main" id="{84B753FC-7FBA-D534-DD4A-E84D8EAA93CF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82794" y="5265873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5" name="Last 60 seconds">
            <a:extLst>
              <a:ext uri="{FF2B5EF4-FFF2-40B4-BE49-F238E27FC236}">
                <a16:creationId xmlns:a16="http://schemas.microsoft.com/office/drawing/2014/main" id="{FD99EF8A-A45B-9CCC-6597-1DB8D3F83C6D}"/>
              </a:ext>
            </a:extLst>
          </p:cNvPr>
          <p:cNvSpPr txBox="1"/>
          <p:nvPr/>
        </p:nvSpPr>
        <p:spPr>
          <a:xfrm>
            <a:off x="482794" y="5248544"/>
            <a:ext cx="2542686" cy="408623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Last 15 seconds!</a:t>
            </a:r>
          </a:p>
        </p:txBody>
      </p:sp>
      <p:sp>
        <p:nvSpPr>
          <p:cNvPr id="16" name="Grey Oval">
            <a:extLst>
              <a:ext uri="{FF2B5EF4-FFF2-40B4-BE49-F238E27FC236}">
                <a16:creationId xmlns:a16="http://schemas.microsoft.com/office/drawing/2014/main" id="{853C2272-8768-97A9-18A8-888F909E270A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  <a:stCxn id="16" idx="0"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 30 seconds">
            <a:extLst>
              <a:ext uri="{FF2B5EF4-FFF2-40B4-BE49-F238E27FC236}">
                <a16:creationId xmlns:a16="http://schemas.microsoft.com/office/drawing/2014/main" id="{266C9D33-8551-FD3E-5C5F-6D9C5EDE0CA8}"/>
              </a:ext>
            </a:extLst>
          </p:cNvPr>
          <p:cNvSpPr txBox="1"/>
          <p:nvPr/>
        </p:nvSpPr>
        <p:spPr>
          <a:xfrm>
            <a:off x="482794" y="5248543"/>
            <a:ext cx="2542686" cy="408623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1 minutes start">
            <a:extLst>
              <a:ext uri="{FF2B5EF4-FFF2-40B4-BE49-F238E27FC236}">
                <a16:creationId xmlns:a16="http://schemas.microsoft.com/office/drawing/2014/main" id="{1D5ECD7B-9640-D2A9-4D33-2DC74BD3103E}"/>
              </a:ext>
            </a:extLst>
          </p:cNvPr>
          <p:cNvSpPr txBox="1"/>
          <p:nvPr/>
        </p:nvSpPr>
        <p:spPr>
          <a:xfrm>
            <a:off x="482794" y="5272937"/>
            <a:ext cx="2542686" cy="408623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Start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33AEF0-01D2-2C48-22CF-B8F67D6D5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01" y="2462640"/>
            <a:ext cx="5793974" cy="342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1. I am excited to start a new job next week.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2. She asked me for an opinion on the matter.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3. They went on holiday and had a fantastic time.</a:t>
            </a:r>
          </a:p>
        </p:txBody>
      </p:sp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397EEF4D-F278-989D-73B9-D636C92D8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821" y="2517177"/>
            <a:ext cx="2802563" cy="34893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3EA3DF-7308-33ED-6B90-A9FCB9C0B366}"/>
              </a:ext>
            </a:extLst>
          </p:cNvPr>
          <p:cNvSpPr txBox="1"/>
          <p:nvPr/>
        </p:nvSpPr>
        <p:spPr>
          <a:xfrm>
            <a:off x="2654052" y="2453221"/>
            <a:ext cx="6414709" cy="4018121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0804E1-9632-0DE2-F975-50E838C3CD07}"/>
              </a:ext>
            </a:extLst>
          </p:cNvPr>
          <p:cNvSpPr txBox="1"/>
          <p:nvPr/>
        </p:nvSpPr>
        <p:spPr>
          <a:xfrm>
            <a:off x="2629052" y="2337234"/>
            <a:ext cx="6414709" cy="417135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23900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28" grpId="0" animBg="1"/>
      <p:bldP spid="34" grpId="0" animBg="1"/>
      <p:bldP spid="6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A756948-5B8D-D66A-8541-760ED947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087730" y="1659102"/>
            <a:ext cx="8016536" cy="41369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90175" y="5256582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6141044" y="3690956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6136834" y="3750490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6157700" y="3697981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40EE7C0E-40AE-793C-C18E-6BD301166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598" y="775526"/>
            <a:ext cx="8709891" cy="901595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How about?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id="{3F9FD779-6216-CC83-1C7A-1645E03DA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313" y="3298368"/>
            <a:ext cx="2802563" cy="348938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7C8D30-D550-2225-308C-008B9D1BE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6939" y="1767360"/>
            <a:ext cx="5441785" cy="3966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1. I am excited to start a new job next week.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2. She asked me for an opinion on the matter.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3. They went on holiday and had a fantastic time.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7E6AE0-86F2-ED09-90DD-6324C7BD7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6939" y="1767360"/>
            <a:ext cx="5441785" cy="3966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1. </a:t>
            </a:r>
            <a:r>
              <a:rPr lang="en-GB" altLang="en-US" sz="2800" b="1" u="sng" dirty="0">
                <a:solidFill>
                  <a:srgbClr val="7030A0"/>
                </a:solidFill>
                <a:latin typeface="Andika" panose="02000000000000000000" pitchFamily="2" charset="0"/>
              </a:rPr>
              <a:t>I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 am excited to start a new job next week.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2. She asked me for an opinion on the matter.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3. They went on holiday and had a fantastic time.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B9A9E5-C932-9EA7-7C3B-534F8D791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6939" y="1767360"/>
            <a:ext cx="5441785" cy="3966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1. </a:t>
            </a:r>
            <a:r>
              <a:rPr lang="en-GB" altLang="en-US" sz="2800" b="1" u="sng" dirty="0">
                <a:solidFill>
                  <a:srgbClr val="7030A0"/>
                </a:solidFill>
                <a:latin typeface="Andika" panose="02000000000000000000" pitchFamily="2" charset="0"/>
              </a:rPr>
              <a:t>I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 am excited to start a new job next week.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2. </a:t>
            </a:r>
            <a:r>
              <a:rPr lang="en-GB" altLang="en-US" sz="2800" b="1" u="sng" dirty="0">
                <a:solidFill>
                  <a:srgbClr val="7030A0"/>
                </a:solidFill>
                <a:latin typeface="Andika" panose="02000000000000000000" pitchFamily="2" charset="0"/>
              </a:rPr>
              <a:t>She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 asked </a:t>
            </a:r>
            <a:r>
              <a:rPr lang="en-GB" altLang="en-US" sz="2800" b="1" u="sng" dirty="0">
                <a:solidFill>
                  <a:srgbClr val="7030A0"/>
                </a:solidFill>
                <a:latin typeface="Andika" panose="02000000000000000000" pitchFamily="2" charset="0"/>
              </a:rPr>
              <a:t>me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 for an opinion on the matter.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3. They went on holiday and had a fantastic time.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ECFF0F-F7C5-653C-653F-5CEA8EA3B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6939" y="1767360"/>
            <a:ext cx="5441785" cy="3966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1. </a:t>
            </a:r>
            <a:r>
              <a:rPr lang="en-GB" altLang="en-US" sz="2800" b="1" u="sng" dirty="0">
                <a:solidFill>
                  <a:srgbClr val="7030A0"/>
                </a:solidFill>
                <a:latin typeface="Andika" panose="02000000000000000000" pitchFamily="2" charset="0"/>
              </a:rPr>
              <a:t>I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 am excited to start a new job next week.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2. </a:t>
            </a:r>
            <a:r>
              <a:rPr lang="en-GB" altLang="en-US" sz="2800" b="1" u="sng" dirty="0">
                <a:solidFill>
                  <a:srgbClr val="7030A0"/>
                </a:solidFill>
                <a:latin typeface="Andika" panose="02000000000000000000" pitchFamily="2" charset="0"/>
              </a:rPr>
              <a:t>She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 asked </a:t>
            </a:r>
            <a:r>
              <a:rPr lang="en-GB" altLang="en-US" sz="2800" b="1" u="sng" dirty="0">
                <a:solidFill>
                  <a:srgbClr val="7030A0"/>
                </a:solidFill>
                <a:latin typeface="Andika" panose="02000000000000000000" pitchFamily="2" charset="0"/>
              </a:rPr>
              <a:t>me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 for an opinion on the matter.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3. </a:t>
            </a:r>
            <a:r>
              <a:rPr lang="en-GB" altLang="en-US" sz="2800" b="1" u="sng" dirty="0">
                <a:solidFill>
                  <a:srgbClr val="7030A0"/>
                </a:solidFill>
                <a:latin typeface="Andika" panose="02000000000000000000" pitchFamily="2" charset="0"/>
              </a:rPr>
              <a:t>They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 went on holiday and had a fantastic time.</a:t>
            </a:r>
          </a:p>
        </p:txBody>
      </p:sp>
    </p:spTree>
    <p:extLst>
      <p:ext uri="{BB962C8B-B14F-4D97-AF65-F5344CB8AC3E}">
        <p14:creationId xmlns:p14="http://schemas.microsoft.com/office/powerpoint/2010/main" val="246067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1392863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Pronouns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thing or an object.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954233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any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of nouns?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413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297411" y="166442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Monday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6187339" y="1690898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bravery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9077266" y="166442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pride of lions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words are ALL nouns.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3" y="166442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407482" y="248557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chair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407482" y="330671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room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407482" y="412786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brother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407482" y="4949009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3297411" y="2487210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England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3297411" y="330671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December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3297411" y="413564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3290557" y="4949009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6187339" y="249963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loneliness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6187337" y="329669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courage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BC3081-9EB0-7F66-7052-1DCB73BC0EBB}"/>
              </a:ext>
            </a:extLst>
          </p:cNvPr>
          <p:cNvSpPr txBox="1"/>
          <p:nvPr/>
        </p:nvSpPr>
        <p:spPr>
          <a:xfrm>
            <a:off x="6194191" y="4135644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sadness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6194191" y="4944383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happiness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934021-1C5D-DE3D-F2D2-4E7558C65E97}"/>
              </a:ext>
            </a:extLst>
          </p:cNvPr>
          <p:cNvSpPr txBox="1"/>
          <p:nvPr/>
        </p:nvSpPr>
        <p:spPr>
          <a:xfrm>
            <a:off x="9077266" y="249963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pack of lies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0A3A7-FD56-31A9-6178-8565CD3D146A}"/>
              </a:ext>
            </a:extLst>
          </p:cNvPr>
          <p:cNvSpPr txBox="1"/>
          <p:nvPr/>
        </p:nvSpPr>
        <p:spPr>
          <a:xfrm>
            <a:off x="9077266" y="329669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school of fish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9077266" y="4135644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gaggle of geese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A18D56-AC69-CE27-1CE6-DB09AABF29D7}"/>
              </a:ext>
            </a:extLst>
          </p:cNvPr>
          <p:cNvSpPr txBox="1"/>
          <p:nvPr/>
        </p:nvSpPr>
        <p:spPr>
          <a:xfrm>
            <a:off x="9077266" y="4944383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army of ants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9FDD95F-0F86-8477-6F88-F586320CECFA}"/>
              </a:ext>
            </a:extLst>
          </p:cNvPr>
          <p:cNvSpPr txBox="1">
            <a:spLocks/>
          </p:cNvSpPr>
          <p:nvPr/>
        </p:nvSpPr>
        <p:spPr>
          <a:xfrm>
            <a:off x="364231" y="5876451"/>
            <a:ext cx="11377035" cy="729391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Nouns can be quite dull and uninteresting.</a:t>
            </a:r>
          </a:p>
        </p:txBody>
      </p:sp>
    </p:spTree>
    <p:extLst>
      <p:ext uri="{BB962C8B-B14F-4D97-AF65-F5344CB8AC3E}">
        <p14:creationId xmlns:p14="http://schemas.microsoft.com/office/powerpoint/2010/main" val="32017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97B3E126-C3AC-33F9-4E19-7BBA4E5D2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297411" y="1664427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student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6187339" y="1690898"/>
            <a:ext cx="2664000" cy="648000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listen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9077266" y="1698986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computer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Which of these words are NOT nouns?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3" y="166442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sleep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378439" y="246111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407482" y="330671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sea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407482" y="4127862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brother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407482" y="4949009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3297411" y="2487210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collect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3297411" y="3306717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learn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3297411" y="4135644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3290557" y="4949009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6187339" y="249963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6187337" y="329669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courage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BC3081-9EB0-7F66-7052-1DCB73BC0EBB}"/>
              </a:ext>
            </a:extLst>
          </p:cNvPr>
          <p:cNvSpPr txBox="1"/>
          <p:nvPr/>
        </p:nvSpPr>
        <p:spPr>
          <a:xfrm>
            <a:off x="6194191" y="4135644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Aimee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6194191" y="4944383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confidence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934021-1C5D-DE3D-F2D2-4E7558C65E97}"/>
              </a:ext>
            </a:extLst>
          </p:cNvPr>
          <p:cNvSpPr txBox="1"/>
          <p:nvPr/>
        </p:nvSpPr>
        <p:spPr>
          <a:xfrm>
            <a:off x="9077266" y="2534196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boy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0A3A7-FD56-31A9-6178-8565CD3D146A}"/>
              </a:ext>
            </a:extLst>
          </p:cNvPr>
          <p:cNvSpPr txBox="1"/>
          <p:nvPr/>
        </p:nvSpPr>
        <p:spPr>
          <a:xfrm>
            <a:off x="9077266" y="3365815"/>
            <a:ext cx="2664000" cy="57888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buy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9077266" y="4204255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whiteboard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A18D56-AC69-CE27-1CE6-DB09AABF29D7}"/>
              </a:ext>
            </a:extLst>
          </p:cNvPr>
          <p:cNvSpPr txBox="1"/>
          <p:nvPr/>
        </p:nvSpPr>
        <p:spPr>
          <a:xfrm>
            <a:off x="9077266" y="5012994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army of ants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930C9D6-F836-7E70-1FFE-3EE1AF95FFC2}"/>
              </a:ext>
            </a:extLst>
          </p:cNvPr>
          <p:cNvSpPr txBox="1">
            <a:spLocks/>
          </p:cNvSpPr>
          <p:nvPr/>
        </p:nvSpPr>
        <p:spPr>
          <a:xfrm>
            <a:off x="3297410" y="1661308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student</a:t>
            </a:r>
            <a:r>
              <a:rPr lang="en-GB" sz="2800" dirty="0">
                <a:solidFill>
                  <a:schemeClr val="bg1"/>
                </a:solidFill>
              </a:rPr>
              <a:t> - noun</a:t>
            </a:r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D6941C-5254-43FD-3ABC-6D1D60E9A2C7}"/>
              </a:ext>
            </a:extLst>
          </p:cNvPr>
          <p:cNvSpPr txBox="1"/>
          <p:nvPr/>
        </p:nvSpPr>
        <p:spPr>
          <a:xfrm>
            <a:off x="6194190" y="1705920"/>
            <a:ext cx="2664000" cy="64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listen - verb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1F15A7-472F-0655-3946-4E39BA8A4911}"/>
              </a:ext>
            </a:extLst>
          </p:cNvPr>
          <p:cNvSpPr txBox="1"/>
          <p:nvPr/>
        </p:nvSpPr>
        <p:spPr>
          <a:xfrm>
            <a:off x="9077265" y="169519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computer - noun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963834-3A00-3A93-5926-4D1056BC326C}"/>
              </a:ext>
            </a:extLst>
          </p:cNvPr>
          <p:cNvSpPr txBox="1"/>
          <p:nvPr/>
        </p:nvSpPr>
        <p:spPr>
          <a:xfrm>
            <a:off x="414334" y="1679628"/>
            <a:ext cx="2664000" cy="612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 sleep - verb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EE1FFC-5396-D0D3-8271-D871E024A42B}"/>
              </a:ext>
            </a:extLst>
          </p:cNvPr>
          <p:cNvSpPr txBox="1"/>
          <p:nvPr/>
        </p:nvSpPr>
        <p:spPr>
          <a:xfrm>
            <a:off x="407481" y="3303598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sea - noun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5C926A-F493-4FFF-0D9C-E623459F9B3A}"/>
              </a:ext>
            </a:extLst>
          </p:cNvPr>
          <p:cNvSpPr txBox="1"/>
          <p:nvPr/>
        </p:nvSpPr>
        <p:spPr>
          <a:xfrm>
            <a:off x="407481" y="4133140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brother - noun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4AE476-2C8D-0F2F-246C-10750FE22D3B}"/>
              </a:ext>
            </a:extLst>
          </p:cNvPr>
          <p:cNvSpPr txBox="1"/>
          <p:nvPr/>
        </p:nvSpPr>
        <p:spPr>
          <a:xfrm>
            <a:off x="407481" y="4954287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teacher - noun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B4852F7D-2721-E0EC-4CC6-7B58FF1C5538}"/>
              </a:ext>
            </a:extLst>
          </p:cNvPr>
          <p:cNvSpPr txBox="1">
            <a:spLocks/>
          </p:cNvSpPr>
          <p:nvPr/>
        </p:nvSpPr>
        <p:spPr>
          <a:xfrm>
            <a:off x="3297410" y="249332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collect - verb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F563036-ADAF-71D9-3F45-8814B8DEDDAA}"/>
              </a:ext>
            </a:extLst>
          </p:cNvPr>
          <p:cNvSpPr txBox="1">
            <a:spLocks/>
          </p:cNvSpPr>
          <p:nvPr/>
        </p:nvSpPr>
        <p:spPr>
          <a:xfrm>
            <a:off x="3297410" y="331283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learn - verb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5CC35B47-34B0-2F75-9146-F705AB89B835}"/>
              </a:ext>
            </a:extLst>
          </p:cNvPr>
          <p:cNvSpPr txBox="1">
            <a:spLocks/>
          </p:cNvSpPr>
          <p:nvPr/>
        </p:nvSpPr>
        <p:spPr>
          <a:xfrm>
            <a:off x="3297410" y="4139422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 - noun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2CAD7378-B9CE-FE34-D4B1-3DF7FC564231}"/>
              </a:ext>
            </a:extLst>
          </p:cNvPr>
          <p:cNvSpPr txBox="1">
            <a:spLocks/>
          </p:cNvSpPr>
          <p:nvPr/>
        </p:nvSpPr>
        <p:spPr>
          <a:xfrm>
            <a:off x="3290556" y="4955126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 - noun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B041DF-CF90-63D6-69D4-B387C64806F7}"/>
              </a:ext>
            </a:extLst>
          </p:cNvPr>
          <p:cNvSpPr txBox="1"/>
          <p:nvPr/>
        </p:nvSpPr>
        <p:spPr>
          <a:xfrm>
            <a:off x="6187338" y="250575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 - noun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D85D00D-337A-0944-82E7-F52DFE5B353F}"/>
              </a:ext>
            </a:extLst>
          </p:cNvPr>
          <p:cNvSpPr txBox="1"/>
          <p:nvPr/>
        </p:nvSpPr>
        <p:spPr>
          <a:xfrm>
            <a:off x="6187336" y="3301975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courage - noun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8D7524-B816-2EB8-1E2F-4C097B40CEFB}"/>
              </a:ext>
            </a:extLst>
          </p:cNvPr>
          <p:cNvSpPr txBox="1"/>
          <p:nvPr/>
        </p:nvSpPr>
        <p:spPr>
          <a:xfrm>
            <a:off x="6194190" y="4139256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Aimee - noun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623996B-6136-CB31-5973-1A8CA797A6C8}"/>
              </a:ext>
            </a:extLst>
          </p:cNvPr>
          <p:cNvSpPr txBox="1"/>
          <p:nvPr/>
        </p:nvSpPr>
        <p:spPr>
          <a:xfrm>
            <a:off x="6194190" y="4937413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confidence - noun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FB0849-6042-ABD2-07A8-41BFC71DB131}"/>
              </a:ext>
            </a:extLst>
          </p:cNvPr>
          <p:cNvSpPr txBox="1"/>
          <p:nvPr/>
        </p:nvSpPr>
        <p:spPr>
          <a:xfrm>
            <a:off x="9077265" y="2531077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boy- noun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105FCA2-118A-6887-56DD-01A2CBCE58D2}"/>
              </a:ext>
            </a:extLst>
          </p:cNvPr>
          <p:cNvSpPr txBox="1"/>
          <p:nvPr/>
        </p:nvSpPr>
        <p:spPr>
          <a:xfrm>
            <a:off x="9077261" y="3352677"/>
            <a:ext cx="2664000" cy="57888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buy - verb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5111C54-0286-CEE7-7186-1DA031E47570}"/>
              </a:ext>
            </a:extLst>
          </p:cNvPr>
          <p:cNvSpPr txBox="1"/>
          <p:nvPr/>
        </p:nvSpPr>
        <p:spPr>
          <a:xfrm>
            <a:off x="9077265" y="419812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whiteboard- noun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9FF4A82-3C24-6A51-42F2-722D94779B57}"/>
              </a:ext>
            </a:extLst>
          </p:cNvPr>
          <p:cNvSpPr txBox="1"/>
          <p:nvPr/>
        </p:nvSpPr>
        <p:spPr>
          <a:xfrm>
            <a:off x="9077265" y="5016099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army of ants - noun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450D625-F323-45A7-04B3-9D4D56D132B0}"/>
              </a:ext>
            </a:extLst>
          </p:cNvPr>
          <p:cNvSpPr txBox="1"/>
          <p:nvPr/>
        </p:nvSpPr>
        <p:spPr>
          <a:xfrm>
            <a:off x="378439" y="2453263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TV - noun</a:t>
            </a:r>
          </a:p>
        </p:txBody>
      </p:sp>
    </p:spTree>
    <p:extLst>
      <p:ext uri="{BB962C8B-B14F-4D97-AF65-F5344CB8AC3E}">
        <p14:creationId xmlns:p14="http://schemas.microsoft.com/office/powerpoint/2010/main" val="395348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14" grpId="0" animBg="1"/>
      <p:bldP spid="15" grpId="0" animBg="1"/>
      <p:bldP spid="23" grpId="0" animBg="1"/>
      <p:bldP spid="24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391436" y="2861298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“students” is a plural noun.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6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nouns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this sentence?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91435" y="2163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Students like school.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3C1AE2-45B5-A3BD-FD6C-56E0B558056F}"/>
              </a:ext>
            </a:extLst>
          </p:cNvPr>
          <p:cNvCxnSpPr>
            <a:cxnSpLocks/>
          </p:cNvCxnSpPr>
          <p:nvPr/>
        </p:nvCxnSpPr>
        <p:spPr>
          <a:xfrm flipV="1">
            <a:off x="3901148" y="2741639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5C197-55EE-D914-2DEA-03A76ADCC3B3}"/>
              </a:ext>
            </a:extLst>
          </p:cNvPr>
          <p:cNvCxnSpPr>
            <a:cxnSpLocks/>
          </p:cNvCxnSpPr>
          <p:nvPr/>
        </p:nvCxnSpPr>
        <p:spPr>
          <a:xfrm>
            <a:off x="4166888" y="2683764"/>
            <a:ext cx="158817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E830A13-A2D0-9F05-2B19-867E82443D1E}"/>
              </a:ext>
            </a:extLst>
          </p:cNvPr>
          <p:cNvSpPr txBox="1"/>
          <p:nvPr/>
        </p:nvSpPr>
        <p:spPr>
          <a:xfrm>
            <a:off x="8290853" y="2897568"/>
            <a:ext cx="3485467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“school” is a singular noun.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1D5E98-23C8-FB3A-2C0B-FD9876EEDA81}"/>
              </a:ext>
            </a:extLst>
          </p:cNvPr>
          <p:cNvCxnSpPr>
            <a:cxnSpLocks/>
          </p:cNvCxnSpPr>
          <p:nvPr/>
        </p:nvCxnSpPr>
        <p:spPr>
          <a:xfrm flipH="1" flipV="1">
            <a:off x="7699001" y="2713138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161F27-8BA1-8023-DAB6-159B0A7EA111}"/>
              </a:ext>
            </a:extLst>
          </p:cNvPr>
          <p:cNvCxnSpPr>
            <a:cxnSpLocks/>
          </p:cNvCxnSpPr>
          <p:nvPr/>
        </p:nvCxnSpPr>
        <p:spPr>
          <a:xfrm>
            <a:off x="6710878" y="2690357"/>
            <a:ext cx="120620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45B6145-5CF2-1A59-287A-09BDC21E15B3}"/>
              </a:ext>
            </a:extLst>
          </p:cNvPr>
          <p:cNvSpPr txBox="1"/>
          <p:nvPr/>
        </p:nvSpPr>
        <p:spPr>
          <a:xfrm>
            <a:off x="391436" y="5275993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“teachers” is a singular noun.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57788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Teachers drive cars.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220841-4DD0-E812-708A-66B6044916CF}"/>
              </a:ext>
            </a:extLst>
          </p:cNvPr>
          <p:cNvCxnSpPr>
            <a:cxnSpLocks/>
          </p:cNvCxnSpPr>
          <p:nvPr/>
        </p:nvCxnSpPr>
        <p:spPr>
          <a:xfrm flipV="1">
            <a:off x="3901148" y="5156334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FBE123-CCBE-544E-B77C-CC6063B8FFE9}"/>
              </a:ext>
            </a:extLst>
          </p:cNvPr>
          <p:cNvCxnSpPr>
            <a:cxnSpLocks/>
          </p:cNvCxnSpPr>
          <p:nvPr/>
        </p:nvCxnSpPr>
        <p:spPr>
          <a:xfrm>
            <a:off x="4250015" y="5114275"/>
            <a:ext cx="158817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AD3A8EB-6EC0-1A37-4FA9-D489A7D05560}"/>
              </a:ext>
            </a:extLst>
          </p:cNvPr>
          <p:cNvSpPr txBox="1"/>
          <p:nvPr/>
        </p:nvSpPr>
        <p:spPr>
          <a:xfrm>
            <a:off x="8290853" y="5312263"/>
            <a:ext cx="3485467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“cars” is a plural noun.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C62C203-0667-3256-4662-7C45EF0EC481}"/>
              </a:ext>
            </a:extLst>
          </p:cNvPr>
          <p:cNvCxnSpPr>
            <a:cxnSpLocks/>
          </p:cNvCxnSpPr>
          <p:nvPr/>
        </p:nvCxnSpPr>
        <p:spPr>
          <a:xfrm flipH="1" flipV="1">
            <a:off x="7699001" y="5127833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05732C3-D38C-07C6-A3E9-397A104A0638}"/>
              </a:ext>
            </a:extLst>
          </p:cNvPr>
          <p:cNvCxnSpPr>
            <a:cxnSpLocks/>
          </p:cNvCxnSpPr>
          <p:nvPr/>
        </p:nvCxnSpPr>
        <p:spPr>
          <a:xfrm>
            <a:off x="7093527" y="5105052"/>
            <a:ext cx="823557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79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12" grpId="0" animBg="1"/>
      <p:bldP spid="20" grpId="0" animBg="1"/>
      <p:bldP spid="21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know what a </a:t>
            </a:r>
            <a:r>
              <a:rPr lang="en-GB" sz="4000" i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pronoun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i="1" u="sng" dirty="0">
                <a:solidFill>
                  <a:srgbClr val="FFFF00"/>
                </a:solidFill>
                <a:ea typeface="Andika"/>
                <a:cs typeface="Andika"/>
              </a:rPr>
              <a:t>pronoun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word that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takes the place of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0E0623-5B4A-B195-684F-DD2CDACFFD1A}"/>
              </a:ext>
            </a:extLst>
          </p:cNvPr>
          <p:cNvSpPr txBox="1">
            <a:spLocks/>
          </p:cNvSpPr>
          <p:nvPr/>
        </p:nvSpPr>
        <p:spPr>
          <a:xfrm>
            <a:off x="954234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 of pronouns include: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I, you, she, they, me, us, who, anybody, this, and that.</a:t>
            </a:r>
            <a:endParaRPr lang="en-GB" sz="4000" b="1" u="sng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2861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391435" y="2958749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“they” is a pronoun.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6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pronouns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this sentences?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91435" y="2163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Students like school. They have fun every single day!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3C1AE2-45B5-A3BD-FD6C-56E0B558056F}"/>
              </a:ext>
            </a:extLst>
          </p:cNvPr>
          <p:cNvCxnSpPr>
            <a:cxnSpLocks/>
          </p:cNvCxnSpPr>
          <p:nvPr/>
        </p:nvCxnSpPr>
        <p:spPr>
          <a:xfrm flipV="1">
            <a:off x="3783239" y="2761752"/>
            <a:ext cx="1174551" cy="28235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5C197-55EE-D914-2DEA-03A76ADCC3B3}"/>
              </a:ext>
            </a:extLst>
          </p:cNvPr>
          <p:cNvCxnSpPr>
            <a:cxnSpLocks/>
          </p:cNvCxnSpPr>
          <p:nvPr/>
        </p:nvCxnSpPr>
        <p:spPr>
          <a:xfrm>
            <a:off x="5086920" y="2700528"/>
            <a:ext cx="97375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E830A13-A2D0-9F05-2B19-867E82443D1E}"/>
              </a:ext>
            </a:extLst>
          </p:cNvPr>
          <p:cNvSpPr txBox="1"/>
          <p:nvPr/>
        </p:nvSpPr>
        <p:spPr>
          <a:xfrm>
            <a:off x="4957790" y="2963059"/>
            <a:ext cx="6810680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“they” is there to replace the noun “students”.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5B6145-5CF2-1A59-287A-09BDC21E15B3}"/>
              </a:ext>
            </a:extLst>
          </p:cNvPr>
          <p:cNvSpPr txBox="1"/>
          <p:nvPr/>
        </p:nvSpPr>
        <p:spPr>
          <a:xfrm>
            <a:off x="391435" y="5522594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“she” is a pronoun.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57788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teacher liked cars. She would like to drive a fast car.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220841-4DD0-E812-708A-66B6044916CF}"/>
              </a:ext>
            </a:extLst>
          </p:cNvPr>
          <p:cNvCxnSpPr>
            <a:cxnSpLocks/>
          </p:cNvCxnSpPr>
          <p:nvPr/>
        </p:nvCxnSpPr>
        <p:spPr>
          <a:xfrm flipV="1">
            <a:off x="3745372" y="5117584"/>
            <a:ext cx="1417178" cy="55865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FBE123-CCBE-544E-B77C-CC6063B8FFE9}"/>
              </a:ext>
            </a:extLst>
          </p:cNvPr>
          <p:cNvCxnSpPr>
            <a:cxnSpLocks/>
          </p:cNvCxnSpPr>
          <p:nvPr/>
        </p:nvCxnSpPr>
        <p:spPr>
          <a:xfrm>
            <a:off x="5278520" y="5117584"/>
            <a:ext cx="45225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AD3A8EB-6EC0-1A37-4FA9-D489A7D05560}"/>
              </a:ext>
            </a:extLst>
          </p:cNvPr>
          <p:cNvSpPr txBox="1"/>
          <p:nvPr/>
        </p:nvSpPr>
        <p:spPr>
          <a:xfrm>
            <a:off x="4403879" y="5522594"/>
            <a:ext cx="7337670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“she” is there to replace the noun “teacher”.</a:t>
            </a:r>
          </a:p>
        </p:txBody>
      </p:sp>
    </p:spTree>
    <p:extLst>
      <p:ext uri="{BB962C8B-B14F-4D97-AF65-F5344CB8AC3E}">
        <p14:creationId xmlns:p14="http://schemas.microsoft.com/office/powerpoint/2010/main" val="140603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12" grpId="0" animBg="1"/>
      <p:bldP spid="20" grpId="0" animBg="1"/>
      <p:bldP spid="21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391435" y="2958749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“they” is a pronoun.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6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pronouns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this sentences?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91435" y="2163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boys didn’t like football. They liked cricket.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3C1AE2-45B5-A3BD-FD6C-56E0B558056F}"/>
              </a:ext>
            </a:extLst>
          </p:cNvPr>
          <p:cNvCxnSpPr>
            <a:cxnSpLocks/>
          </p:cNvCxnSpPr>
          <p:nvPr/>
        </p:nvCxnSpPr>
        <p:spPr>
          <a:xfrm flipV="1">
            <a:off x="3783239" y="2671953"/>
            <a:ext cx="3122386" cy="37215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5C197-55EE-D914-2DEA-03A76ADCC3B3}"/>
              </a:ext>
            </a:extLst>
          </p:cNvPr>
          <p:cNvCxnSpPr>
            <a:cxnSpLocks/>
          </p:cNvCxnSpPr>
          <p:nvPr/>
        </p:nvCxnSpPr>
        <p:spPr>
          <a:xfrm>
            <a:off x="7001445" y="2671953"/>
            <a:ext cx="97375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E830A13-A2D0-9F05-2B19-867E82443D1E}"/>
              </a:ext>
            </a:extLst>
          </p:cNvPr>
          <p:cNvSpPr txBox="1"/>
          <p:nvPr/>
        </p:nvSpPr>
        <p:spPr>
          <a:xfrm>
            <a:off x="4957790" y="2963059"/>
            <a:ext cx="6810680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“they” is there to replace the noun “boys”.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5B6145-5CF2-1A59-287A-09BDC21E15B3}"/>
              </a:ext>
            </a:extLst>
          </p:cNvPr>
          <p:cNvSpPr txBox="1"/>
          <p:nvPr/>
        </p:nvSpPr>
        <p:spPr>
          <a:xfrm>
            <a:off x="391435" y="5522594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“she” is a pronoun.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57788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girl ran. She was very fast.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220841-4DD0-E812-708A-66B6044916CF}"/>
              </a:ext>
            </a:extLst>
          </p:cNvPr>
          <p:cNvCxnSpPr>
            <a:cxnSpLocks/>
          </p:cNvCxnSpPr>
          <p:nvPr/>
        </p:nvCxnSpPr>
        <p:spPr>
          <a:xfrm flipV="1">
            <a:off x="3745372" y="5117584"/>
            <a:ext cx="1980823" cy="55865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FBE123-CCBE-544E-B77C-CC6063B8FFE9}"/>
              </a:ext>
            </a:extLst>
          </p:cNvPr>
          <p:cNvCxnSpPr>
            <a:cxnSpLocks/>
          </p:cNvCxnSpPr>
          <p:nvPr/>
        </p:nvCxnSpPr>
        <p:spPr>
          <a:xfrm>
            <a:off x="5726195" y="5117584"/>
            <a:ext cx="45225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AD3A8EB-6EC0-1A37-4FA9-D489A7D05560}"/>
              </a:ext>
            </a:extLst>
          </p:cNvPr>
          <p:cNvSpPr txBox="1"/>
          <p:nvPr/>
        </p:nvSpPr>
        <p:spPr>
          <a:xfrm>
            <a:off x="4403879" y="5522594"/>
            <a:ext cx="7337670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“she” is there to replace the noun “girl”.</a:t>
            </a:r>
          </a:p>
        </p:txBody>
      </p:sp>
    </p:spTree>
    <p:extLst>
      <p:ext uri="{BB962C8B-B14F-4D97-AF65-F5344CB8AC3E}">
        <p14:creationId xmlns:p14="http://schemas.microsoft.com/office/powerpoint/2010/main" val="271545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12" grpId="0" animBg="1"/>
      <p:bldP spid="20" grpId="0" animBg="1"/>
      <p:bldP spid="21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1016</Words>
  <Application>Microsoft Office PowerPoint</Application>
  <PresentationFormat>Widescreen</PresentationFormat>
  <Paragraphs>181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Andika</vt:lpstr>
      <vt:lpstr>Office Theme</vt:lpstr>
      <vt:lpstr> How to Use this Powerpoint</vt:lpstr>
      <vt:lpstr>Pronouns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Below are three sentences.   You have one minute to  spot all the pronouns!</vt:lpstr>
      <vt:lpstr>How about?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2</cp:revision>
  <dcterms:created xsi:type="dcterms:W3CDTF">2022-05-31T09:42:07Z</dcterms:created>
  <dcterms:modified xsi:type="dcterms:W3CDTF">2023-08-22T09:08:03Z</dcterms:modified>
</cp:coreProperties>
</file>