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77" r:id="rId2"/>
    <p:sldId id="274" r:id="rId3"/>
    <p:sldId id="379" r:id="rId4"/>
    <p:sldId id="365" r:id="rId5"/>
    <p:sldId id="380" r:id="rId6"/>
    <p:sldId id="381" r:id="rId7"/>
    <p:sldId id="389" r:id="rId8"/>
    <p:sldId id="392" r:id="rId9"/>
    <p:sldId id="390" r:id="rId10"/>
    <p:sldId id="391" r:id="rId11"/>
    <p:sldId id="393" r:id="rId12"/>
    <p:sldId id="394" r:id="rId13"/>
    <p:sldId id="383" r:id="rId14"/>
    <p:sldId id="388" r:id="rId15"/>
    <p:sldId id="384" r:id="rId16"/>
    <p:sldId id="360" r:id="rId17"/>
    <p:sldId id="366" r:id="rId18"/>
    <p:sldId id="395" r:id="rId19"/>
  </p:sldIdLst>
  <p:sldSz cx="12192000" cy="6858000"/>
  <p:notesSz cx="6858000" cy="9144000"/>
  <p:embeddedFontLst>
    <p:embeddedFont>
      <p:font typeface="Andika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C1E0A-333E-4308-8B9A-B2E140C5D85A}" v="73" dt="2023-08-22T09:10:29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788C1E0A-333E-4308-8B9A-B2E140C5D85A}"/>
    <pc:docChg chg="modSld">
      <pc:chgData name="Glen Jones" userId="e846aaca-4b24-4b13-b0d0-f2308e16b284" providerId="ADAL" clId="{788C1E0A-333E-4308-8B9A-B2E140C5D85A}" dt="2023-08-22T09:10:29.669" v="97" actId="20577"/>
      <pc:docMkLst>
        <pc:docMk/>
      </pc:docMkLst>
      <pc:sldChg chg="modSp mod">
        <pc:chgData name="Glen Jones" userId="e846aaca-4b24-4b13-b0d0-f2308e16b284" providerId="ADAL" clId="{788C1E0A-333E-4308-8B9A-B2E140C5D85A}" dt="2023-08-22T09:10:00.514" v="66" actId="1038"/>
        <pc:sldMkLst>
          <pc:docMk/>
          <pc:sldMk cId="3953488883" sldId="380"/>
        </pc:sldMkLst>
        <pc:spChg chg="mod">
          <ac:chgData name="Glen Jones" userId="e846aaca-4b24-4b13-b0d0-f2308e16b284" providerId="ADAL" clId="{788C1E0A-333E-4308-8B9A-B2E140C5D85A}" dt="2023-08-22T09:10:00.514" v="66" actId="103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788C1E0A-333E-4308-8B9A-B2E140C5D85A}" dt="2023-08-22T09:08:47.131" v="3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788C1E0A-333E-4308-8B9A-B2E140C5D85A}" dt="2023-08-22T09:09:52.539" v="62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">
        <pc:chgData name="Glen Jones" userId="e846aaca-4b24-4b13-b0d0-f2308e16b284" providerId="ADAL" clId="{788C1E0A-333E-4308-8B9A-B2E140C5D85A}" dt="2023-08-22T09:10:29.669" v="97" actId="20577"/>
        <pc:sldMkLst>
          <pc:docMk/>
          <pc:sldMk cId="338319389" sldId="381"/>
        </pc:sldMkLst>
        <pc:spChg chg="mod">
          <ac:chgData name="Glen Jones" userId="e846aaca-4b24-4b13-b0d0-f2308e16b284" providerId="ADAL" clId="{788C1E0A-333E-4308-8B9A-B2E140C5D85A}" dt="2023-08-22T09:10:22.234" v="83" actId="5793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788C1E0A-333E-4308-8B9A-B2E140C5D85A}" dt="2023-08-22T09:10:29.669" v="97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788C1E0A-333E-4308-8B9A-B2E140C5D85A}" dt="2023-08-22T09:10:18.160" v="73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788C1E0A-333E-4308-8B9A-B2E140C5D85A}" dt="2023-08-22T09:10:26.513" v="90" actId="20577"/>
          <ac:spMkLst>
            <pc:docMk/>
            <pc:sldMk cId="338319389" sldId="381"/>
            <ac:spMk id="27" creationId="{1AD3A8EB-6EC0-1A37-4FA9-D489A7D055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boys didn’t like football. They liked cricket.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671953"/>
            <a:ext cx="3122386" cy="3721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7001445" y="2671953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“boys”.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ran. She was very fast.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980823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726195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“girl”.</a:t>
            </a:r>
          </a:p>
        </p:txBody>
      </p:sp>
    </p:spTree>
    <p:extLst>
      <p:ext uri="{BB962C8B-B14F-4D97-AF65-F5344CB8AC3E}">
        <p14:creationId xmlns:p14="http://schemas.microsoft.com/office/powerpoint/2010/main" val="27154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5602795" cy="2141875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Dave got into trouble because what Dave did was dangerous.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6179633" y="1697670"/>
            <a:ext cx="5688517" cy="2181761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he got into trouble because what he did was dangerous.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Why use pronouns in your writing?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422504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one sounds best and why?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265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11616590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 towards friends. They cheered.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251560" y="2558043"/>
            <a:ext cx="11616590" cy="1139726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Who cheered?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 girl only? The friends? Or the girl and her friends?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Pronouns need to be used carefully as they can create ambiguity (two meanings). 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5206120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Make sure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reader knows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 has been replaced by the pronoun.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D3CC1-9F67-739B-BD2B-1CAE1B1E90FD}"/>
              </a:ext>
            </a:extLst>
          </p:cNvPr>
          <p:cNvSpPr txBox="1"/>
          <p:nvPr/>
        </p:nvSpPr>
        <p:spPr>
          <a:xfrm>
            <a:off x="251560" y="3933873"/>
            <a:ext cx="11616590" cy="1118890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reader can’t tell.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It’s ambiguous.</a:t>
            </a:r>
          </a:p>
        </p:txBody>
      </p:sp>
    </p:spTree>
    <p:extLst>
      <p:ext uri="{BB962C8B-B14F-4D97-AF65-F5344CB8AC3E}">
        <p14:creationId xmlns:p14="http://schemas.microsoft.com/office/powerpoint/2010/main" val="14728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2281476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Can anyone guess an example of a </a:t>
            </a:r>
            <a:r>
              <a:rPr lang="en-GB" sz="3200" b="1" u="sng" dirty="0">
                <a:solidFill>
                  <a:schemeClr val="bg1"/>
                </a:solidFill>
              </a:rPr>
              <a:t>possessive pronoun</a:t>
            </a:r>
            <a:r>
              <a:rPr lang="en-GB" sz="3200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Remember a pronoun takes the place of a noun such as:  I, you, he or she.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21931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What do you think </a:t>
            </a:r>
            <a:r>
              <a:rPr lang="en-GB" sz="3200" b="1" u="sng" dirty="0">
                <a:solidFill>
                  <a:schemeClr val="bg1"/>
                </a:solidFill>
              </a:rPr>
              <a:t>possessive </a:t>
            </a:r>
            <a:r>
              <a:rPr lang="en-GB" sz="3200" dirty="0">
                <a:solidFill>
                  <a:schemeClr val="bg1"/>
                </a:solidFill>
              </a:rPr>
              <a:t>means?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05845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It means the noun is </a:t>
            </a:r>
            <a:r>
              <a:rPr lang="en-GB" sz="3200" b="1" u="sng" dirty="0">
                <a:solidFill>
                  <a:srgbClr val="FFFF00"/>
                </a:solidFill>
              </a:rPr>
              <a:t>owned</a:t>
            </a:r>
            <a:r>
              <a:rPr lang="en-GB" sz="3200" dirty="0">
                <a:solidFill>
                  <a:schemeClr val="bg1"/>
                </a:solidFill>
              </a:rPr>
              <a:t> by someone.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91431" y="215134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We’re looking at </a:t>
            </a:r>
            <a:r>
              <a:rPr lang="en-GB" b="1" i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possessive pronouns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today.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Mine, yours, ours, his, hers, theirs and its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407480" y="2563392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What’s good about possessive pronouns?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91431" y="215134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 is a list of </a:t>
            </a:r>
            <a:r>
              <a:rPr lang="en-GB" b="1" i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possessive pronouns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: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14B3C-B07F-E886-1237-489FDA8773C5}"/>
              </a:ext>
            </a:extLst>
          </p:cNvPr>
          <p:cNvSpPr txBox="1"/>
          <p:nvPr/>
        </p:nvSpPr>
        <p:spPr>
          <a:xfrm>
            <a:off x="391430" y="5045038"/>
            <a:ext cx="11377035" cy="119181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What’s good about possessive pronouns?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- They improve our writing!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8BBF3-7E9B-A930-ECDD-6A5B499168CB}"/>
              </a:ext>
            </a:extLst>
          </p:cNvPr>
          <p:cNvSpPr txBox="1"/>
          <p:nvPr/>
        </p:nvSpPr>
        <p:spPr>
          <a:xfrm>
            <a:off x="407479" y="3374124"/>
            <a:ext cx="11377035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Barry put Barry’s jacket on Barry’s chair.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1D639-9068-F8EF-2324-B0738CB045D9}"/>
              </a:ext>
            </a:extLst>
          </p:cNvPr>
          <p:cNvSpPr txBox="1"/>
          <p:nvPr/>
        </p:nvSpPr>
        <p:spPr>
          <a:xfrm>
            <a:off x="391431" y="4145267"/>
            <a:ext cx="11377035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Barry put </a:t>
            </a:r>
            <a:r>
              <a:rPr lang="en-GB" sz="3200" b="1" u="sng" dirty="0">
                <a:solidFill>
                  <a:schemeClr val="bg1"/>
                </a:solidFill>
              </a:rPr>
              <a:t>his</a:t>
            </a:r>
            <a:r>
              <a:rPr lang="en-GB" sz="3200" dirty="0">
                <a:solidFill>
                  <a:schemeClr val="bg1"/>
                </a:solidFill>
              </a:rPr>
              <a:t> jacket on </a:t>
            </a:r>
            <a:r>
              <a:rPr lang="en-GB" sz="3200" b="1" u="sng" dirty="0">
                <a:solidFill>
                  <a:schemeClr val="bg1"/>
                </a:solidFill>
              </a:rPr>
              <a:t>his</a:t>
            </a:r>
            <a:r>
              <a:rPr lang="en-GB" sz="3200" dirty="0">
                <a:solidFill>
                  <a:schemeClr val="bg1"/>
                </a:solidFill>
              </a:rPr>
              <a:t> chair. </a:t>
            </a:r>
          </a:p>
        </p:txBody>
      </p:sp>
    </p:spTree>
    <p:extLst>
      <p:ext uri="{BB962C8B-B14F-4D97-AF65-F5344CB8AC3E}">
        <p14:creationId xmlns:p14="http://schemas.microsoft.com/office/powerpoint/2010/main" val="38156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33866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 apostrophes!!!!!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33866" y="1429084"/>
            <a:ext cx="11491274" cy="93887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really tempting to use apostrophes to show possession.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333866" y="4553312"/>
            <a:ext cx="11491274" cy="938880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always means it 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33866" y="2722391"/>
            <a:ext cx="11491274" cy="1476493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Possessive pronouns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never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use apostrophes.</a:t>
            </a:r>
            <a:endParaRPr lang="en-GB" sz="4000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EF88F2-28E5-DF7D-42F1-27A51847DABB}"/>
              </a:ext>
            </a:extLst>
          </p:cNvPr>
          <p:cNvSpPr txBox="1">
            <a:spLocks/>
          </p:cNvSpPr>
          <p:nvPr/>
        </p:nvSpPr>
        <p:spPr>
          <a:xfrm>
            <a:off x="333866" y="5846618"/>
            <a:ext cx="11491274" cy="809421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its’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correct!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72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is a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one minute to replace nouns with possessive pronouns!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936" y="2742178"/>
            <a:ext cx="5441785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Hannah’s book was full with Hannah’s notes, showcasing Hannah’s beautiful handwriting.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17392" y="2360608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28233" y="2283992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775526"/>
            <a:ext cx="8709891" cy="901595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ECE652-6561-C852-B5CF-3092AC09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932" y="3740486"/>
            <a:ext cx="5441785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Hannah’s book was full with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her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notes, showcasing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her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beautiful handwriting.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CFF0F-F7C5-653C-653F-5CEA8EA3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3" y="1638866"/>
            <a:ext cx="5441785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Hannah’s book was full with Hannah’s notes, showcasing Hannah’s beautiful handwriting.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731C7-8B7B-59DC-5D96-90F898261C85}"/>
              </a:ext>
            </a:extLst>
          </p:cNvPr>
          <p:cNvCxnSpPr/>
          <p:nvPr/>
        </p:nvCxnSpPr>
        <p:spPr>
          <a:xfrm>
            <a:off x="3357078" y="3798943"/>
            <a:ext cx="6095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775526"/>
            <a:ext cx="8709891" cy="901595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ECE652-6561-C852-B5CF-3092AC09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934" y="1709672"/>
            <a:ext cx="5441785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Hannah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’s book was full with her notes, showcasing her beautiful handwriting.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CFF0F-F7C5-653C-653F-5CEA8EA3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547" y="3779505"/>
            <a:ext cx="5441785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We need the first “Hannah”, so we know who is the subject of the sentence.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731C7-8B7B-59DC-5D96-90F898261C85}"/>
              </a:ext>
            </a:extLst>
          </p:cNvPr>
          <p:cNvCxnSpPr/>
          <p:nvPr/>
        </p:nvCxnSpPr>
        <p:spPr>
          <a:xfrm>
            <a:off x="3357078" y="3798943"/>
            <a:ext cx="6095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6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Possessive Pronouns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NOT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387964" y="1687016"/>
            <a:ext cx="2664000" cy="612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Inform - verb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7410" y="2470895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403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31256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“girls” is a plural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322618" y="2690357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598183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“football” is a singular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313714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“boys” is </a:t>
            </a:r>
            <a:r>
              <a:rPr lang="en-GB" sz="2400">
                <a:solidFill>
                  <a:schemeClr val="bg1"/>
                </a:solidFill>
              </a:rPr>
              <a:t>a plural noun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322618" y="5127833"/>
            <a:ext cx="84974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“stories” is a plural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6456218" y="5127833"/>
            <a:ext cx="124278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i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i="1" u="sng" dirty="0">
                <a:solidFill>
                  <a:srgbClr val="FFFF00"/>
                </a:solidFill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takes the place of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pronouns 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I, you, she, they, me, us, who, anybody, this, and that.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6608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321928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000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pronouns?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432000" y="169171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431999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3431999" y="333400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3431999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3431999" y="4976293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6321928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6321928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6321928" y="416292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6315074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15DEF-8CEF-D709-367C-59D9631607DE}"/>
              </a:ext>
            </a:extLst>
          </p:cNvPr>
          <p:cNvSpPr txBox="1">
            <a:spLocks/>
          </p:cNvSpPr>
          <p:nvPr/>
        </p:nvSpPr>
        <p:spPr>
          <a:xfrm>
            <a:off x="6328782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FA191-3DB1-BAEA-82C4-26DA0817A966}"/>
              </a:ext>
            </a:extLst>
          </p:cNvPr>
          <p:cNvSpPr txBox="1"/>
          <p:nvPr/>
        </p:nvSpPr>
        <p:spPr>
          <a:xfrm>
            <a:off x="3438854" y="169171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887DD-BDF2-2942-A53A-15B5EBDD6A5B}"/>
              </a:ext>
            </a:extLst>
          </p:cNvPr>
          <p:cNvSpPr txBox="1"/>
          <p:nvPr/>
        </p:nvSpPr>
        <p:spPr>
          <a:xfrm>
            <a:off x="3438853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E6C6F-1A2B-5926-14FA-78EA8C28A764}"/>
              </a:ext>
            </a:extLst>
          </p:cNvPr>
          <p:cNvSpPr txBox="1"/>
          <p:nvPr/>
        </p:nvSpPr>
        <p:spPr>
          <a:xfrm>
            <a:off x="3438853" y="333400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4282A-8C45-AF52-EB28-3C416858C201}"/>
              </a:ext>
            </a:extLst>
          </p:cNvPr>
          <p:cNvSpPr txBox="1"/>
          <p:nvPr/>
        </p:nvSpPr>
        <p:spPr>
          <a:xfrm>
            <a:off x="3438853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D75C9-4993-C67B-141D-0CEFB60B973E}"/>
              </a:ext>
            </a:extLst>
          </p:cNvPr>
          <p:cNvSpPr txBox="1"/>
          <p:nvPr/>
        </p:nvSpPr>
        <p:spPr>
          <a:xfrm>
            <a:off x="3438853" y="4976293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0C10383-3D75-F2F9-AC5A-C3B0712F1731}"/>
              </a:ext>
            </a:extLst>
          </p:cNvPr>
          <p:cNvSpPr txBox="1">
            <a:spLocks/>
          </p:cNvSpPr>
          <p:nvPr/>
        </p:nvSpPr>
        <p:spPr>
          <a:xfrm>
            <a:off x="6328782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2FC539-4ECB-74EB-FCD6-AAF50926F1C0}"/>
              </a:ext>
            </a:extLst>
          </p:cNvPr>
          <p:cNvSpPr txBox="1">
            <a:spLocks/>
          </p:cNvSpPr>
          <p:nvPr/>
        </p:nvSpPr>
        <p:spPr>
          <a:xfrm>
            <a:off x="6328782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D13E9A-C662-2EBD-9B52-0B8D58B410CA}"/>
              </a:ext>
            </a:extLst>
          </p:cNvPr>
          <p:cNvSpPr txBox="1">
            <a:spLocks/>
          </p:cNvSpPr>
          <p:nvPr/>
        </p:nvSpPr>
        <p:spPr>
          <a:xfrm>
            <a:off x="6328782" y="416292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9E813B6-C720-FD0D-6686-954F470DC84D}"/>
              </a:ext>
            </a:extLst>
          </p:cNvPr>
          <p:cNvSpPr txBox="1">
            <a:spLocks/>
          </p:cNvSpPr>
          <p:nvPr/>
        </p:nvSpPr>
        <p:spPr>
          <a:xfrm>
            <a:off x="6321928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45F99DC-574C-8886-0476-43F23A055943}"/>
              </a:ext>
            </a:extLst>
          </p:cNvPr>
          <p:cNvSpPr txBox="1">
            <a:spLocks/>
          </p:cNvSpPr>
          <p:nvPr/>
        </p:nvSpPr>
        <p:spPr>
          <a:xfrm>
            <a:off x="384000" y="1691710"/>
            <a:ext cx="2664000" cy="122293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are pronouns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67DF0F-98BD-C6BA-A601-2B599C28EC69}"/>
              </a:ext>
            </a:extLst>
          </p:cNvPr>
          <p:cNvSpPr txBox="1">
            <a:spLocks/>
          </p:cNvSpPr>
          <p:nvPr/>
        </p:nvSpPr>
        <p:spPr>
          <a:xfrm>
            <a:off x="384000" y="3083665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purple blocks?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545F9A-40A4-6328-5BD8-FE850E700BE7}"/>
              </a:ext>
            </a:extLst>
          </p:cNvPr>
          <p:cNvSpPr txBox="1"/>
          <p:nvPr/>
        </p:nvSpPr>
        <p:spPr>
          <a:xfrm>
            <a:off x="3445104" y="2503331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1568E-DA4B-9044-4CA9-7DBD28723FBA}"/>
              </a:ext>
            </a:extLst>
          </p:cNvPr>
          <p:cNvSpPr txBox="1"/>
          <p:nvPr/>
        </p:nvSpPr>
        <p:spPr>
          <a:xfrm>
            <a:off x="3445104" y="4145621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2E751B6-F9AC-116F-40BB-EE336C307848}"/>
              </a:ext>
            </a:extLst>
          </p:cNvPr>
          <p:cNvSpPr txBox="1">
            <a:spLocks/>
          </p:cNvSpPr>
          <p:nvPr/>
        </p:nvSpPr>
        <p:spPr>
          <a:xfrm>
            <a:off x="6335033" y="332447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018B8F6-A985-93BC-1B7B-9609459CB290}"/>
              </a:ext>
            </a:extLst>
          </p:cNvPr>
          <p:cNvSpPr txBox="1">
            <a:spLocks/>
          </p:cNvSpPr>
          <p:nvPr/>
        </p:nvSpPr>
        <p:spPr>
          <a:xfrm>
            <a:off x="384000" y="5285321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(singular) nouns.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9396D33-9718-3981-9522-3CC951A7198D}"/>
              </a:ext>
            </a:extLst>
          </p:cNvPr>
          <p:cNvSpPr txBox="1">
            <a:spLocks/>
          </p:cNvSpPr>
          <p:nvPr/>
        </p:nvSpPr>
        <p:spPr>
          <a:xfrm>
            <a:off x="9144000" y="1682687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red blocks?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7197E6-70B9-E601-7A6E-E59ECCA397FE}"/>
              </a:ext>
            </a:extLst>
          </p:cNvPr>
          <p:cNvSpPr txBox="1">
            <a:spLocks/>
          </p:cNvSpPr>
          <p:nvPr/>
        </p:nvSpPr>
        <p:spPr>
          <a:xfrm>
            <a:off x="9144000" y="3884343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adjectives.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42EEB46-50A8-140F-364A-B74BAEF1A04F}"/>
              </a:ext>
            </a:extLst>
          </p:cNvPr>
          <p:cNvSpPr txBox="1">
            <a:spLocks/>
          </p:cNvSpPr>
          <p:nvPr/>
        </p:nvSpPr>
        <p:spPr>
          <a:xfrm>
            <a:off x="6321928" y="17049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EF89680-4E95-8E7B-3D70-5CC965A65ED9}"/>
              </a:ext>
            </a:extLst>
          </p:cNvPr>
          <p:cNvSpPr txBox="1">
            <a:spLocks/>
          </p:cNvSpPr>
          <p:nvPr/>
        </p:nvSpPr>
        <p:spPr>
          <a:xfrm>
            <a:off x="6315074" y="498955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</p:spTree>
    <p:extLst>
      <p:ext uri="{BB962C8B-B14F-4D97-AF65-F5344CB8AC3E}">
        <p14:creationId xmlns:p14="http://schemas.microsoft.com/office/powerpoint/2010/main" val="26254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 They have fun every single day!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761752"/>
            <a:ext cx="1174551" cy="2823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5086920" y="2700528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“students”.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liked cars. She would like to drive a fast car.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417178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278520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“teacher”.</a:t>
            </a:r>
          </a:p>
        </p:txBody>
      </p:sp>
    </p:spTree>
    <p:extLst>
      <p:ext uri="{BB962C8B-B14F-4D97-AF65-F5344CB8AC3E}">
        <p14:creationId xmlns:p14="http://schemas.microsoft.com/office/powerpoint/2010/main" val="14060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Andika</vt:lpstr>
      <vt:lpstr>Arial</vt:lpstr>
      <vt:lpstr>Office Theme</vt:lpstr>
      <vt:lpstr> How to Use this Powerpoint</vt:lpstr>
      <vt:lpstr>Possessive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is a sentences.   You have one minute to replace nouns with possessive pronouns!</vt:lpstr>
      <vt:lpstr>How about?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2023-08-22T09:10:35Z</dcterms:modified>
</cp:coreProperties>
</file>