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7" r:id="rId2"/>
    <p:sldId id="274" r:id="rId3"/>
    <p:sldId id="379" r:id="rId4"/>
    <p:sldId id="365" r:id="rId5"/>
    <p:sldId id="363" r:id="rId6"/>
    <p:sldId id="391" r:id="rId7"/>
    <p:sldId id="393" r:id="rId8"/>
    <p:sldId id="392" r:id="rId9"/>
    <p:sldId id="389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6D7E5-C712-46DD-B833-41518CB1A288}" v="1" dt="2023-08-22T09:16:01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B26D7E5-C712-46DD-B833-41518CB1A288}"/>
    <pc:docChg chg="modSld">
      <pc:chgData name="Glen Jones" userId="e846aaca-4b24-4b13-b0d0-f2308e16b284" providerId="ADAL" clId="{4B26D7E5-C712-46DD-B833-41518CB1A288}" dt="2023-08-22T09:16:04.356" v="1" actId="1076"/>
      <pc:docMkLst>
        <pc:docMk/>
      </pc:docMkLst>
      <pc:sldChg chg="addSp modSp mod modAnim">
        <pc:chgData name="Glen Jones" userId="e846aaca-4b24-4b13-b0d0-f2308e16b284" providerId="ADAL" clId="{4B26D7E5-C712-46DD-B833-41518CB1A288}" dt="2023-08-22T09:16:04.356" v="1" actId="1076"/>
        <pc:sldMkLst>
          <pc:docMk/>
          <pc:sldMk cId="1233435766" sldId="389"/>
        </pc:sldMkLst>
        <pc:cxnChg chg="add mod">
          <ac:chgData name="Glen Jones" userId="e846aaca-4b24-4b13-b0d0-f2308e16b284" providerId="ADAL" clId="{4B26D7E5-C712-46DD-B833-41518CB1A288}" dt="2023-08-22T09:16:04.356" v="1" actId="1076"/>
          <ac:cxnSpMkLst>
            <pc:docMk/>
            <pc:sldMk cId="1233435766" sldId="389"/>
            <ac:cxnSpMk id="2" creationId="{2AEFAAE3-CC86-D749-6173-785D2E3C08E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commas to clarify.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comma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comma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bit of punctuation that looks like this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remember when to use a comma?</a:t>
            </a:r>
          </a:p>
        </p:txBody>
      </p:sp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5"/>
            <a:ext cx="11377035" cy="87109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use commas in lists: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005839" y="1534477"/>
            <a:ext cx="10149840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 football, tennis and computer games.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1005838" y="2412431"/>
            <a:ext cx="10149840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dad went to the supermarket and bought: bread, milk, vegetables, fruit and meat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1005838" y="3744842"/>
            <a:ext cx="10149839" cy="173664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lots to do. They had to plan and teach lessons, mark work, respond to emails and upload a report.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873645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commas?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B59D0-324B-BC5B-F61C-289981EE7415}"/>
              </a:ext>
            </a:extLst>
          </p:cNvPr>
          <p:cNvSpPr txBox="1"/>
          <p:nvPr/>
        </p:nvSpPr>
        <p:spPr>
          <a:xfrm>
            <a:off x="1005838" y="1541925"/>
            <a:ext cx="10149840" cy="64698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 to play football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tennis and computer games.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5FDE32-B2F0-DBF9-D1D3-B40B623907EF}"/>
              </a:ext>
            </a:extLst>
          </p:cNvPr>
          <p:cNvSpPr txBox="1">
            <a:spLocks/>
          </p:cNvSpPr>
          <p:nvPr/>
        </p:nvSpPr>
        <p:spPr>
          <a:xfrm>
            <a:off x="1021079" y="2399488"/>
            <a:ext cx="10149840" cy="10295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dad went to the supermarket and bought: bread</a:t>
            </a:r>
            <a:r>
              <a:rPr lang="en-GB" sz="3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milk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vegetables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,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fruit and meat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3BEC3-F166-AD6B-26C0-620EA42D9B65}"/>
              </a:ext>
            </a:extLst>
          </p:cNvPr>
          <p:cNvSpPr txBox="1"/>
          <p:nvPr/>
        </p:nvSpPr>
        <p:spPr>
          <a:xfrm>
            <a:off x="1005838" y="3752290"/>
            <a:ext cx="10149839" cy="173664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had lots to do. They had to plan and teach lessons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mark work</a:t>
            </a:r>
            <a:r>
              <a:rPr lang="en-GB" sz="3200" u="sng" dirty="0">
                <a:solidFill>
                  <a:srgbClr val="FFFF00"/>
                </a:solidFill>
              </a:rPr>
              <a:t>,</a:t>
            </a:r>
            <a:r>
              <a:rPr lang="en-GB" sz="3200" dirty="0">
                <a:solidFill>
                  <a:schemeClr val="bg1"/>
                </a:solidFill>
              </a:rPr>
              <a:t> respond to emails and upload a report.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20" grpId="0" animBg="1"/>
      <p:bldP spid="30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46E67F75-02FA-41A0-7314-5601517A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402210" y="436732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can be really important to avoid confusion!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11" y="2207937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I ate chocolate cake and crisps at the party.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11" y="3491497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I ate chocolate, cake and crisps at the party.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B86E6D-B3D3-E169-CE5B-8DB0DD2B4047}"/>
              </a:ext>
            </a:extLst>
          </p:cNvPr>
          <p:cNvSpPr txBox="1">
            <a:spLocks/>
          </p:cNvSpPr>
          <p:nvPr/>
        </p:nvSpPr>
        <p:spPr>
          <a:xfrm>
            <a:off x="402210" y="4910740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do they know what it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2409 -0.1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09" y="398400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I ate chocolate cake and crisps at the party.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08" y="1936569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I ate chocolate, cake and crisps at the party.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EA5700-F438-9AC6-A320-2861D5C2F7B3}"/>
              </a:ext>
            </a:extLst>
          </p:cNvPr>
          <p:cNvCxnSpPr>
            <a:cxnSpLocks/>
          </p:cNvCxnSpPr>
          <p:nvPr/>
        </p:nvCxnSpPr>
        <p:spPr>
          <a:xfrm flipV="1">
            <a:off x="4133651" y="1031351"/>
            <a:ext cx="623741" cy="7615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9D2124C-B2D5-5D8E-7576-DBB5B7E1FEF5}"/>
              </a:ext>
            </a:extLst>
          </p:cNvPr>
          <p:cNvSpPr txBox="1">
            <a:spLocks/>
          </p:cNvSpPr>
          <p:nvPr/>
        </p:nvSpPr>
        <p:spPr>
          <a:xfrm>
            <a:off x="402207" y="3202684"/>
            <a:ext cx="11387579" cy="79275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second sentence has a comma.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BF0AC7-15D9-C94E-C4F1-18003744C204}"/>
              </a:ext>
            </a:extLst>
          </p:cNvPr>
          <p:cNvCxnSpPr>
            <a:cxnSpLocks/>
          </p:cNvCxnSpPr>
          <p:nvPr/>
        </p:nvCxnSpPr>
        <p:spPr>
          <a:xfrm flipH="1">
            <a:off x="4760530" y="1678036"/>
            <a:ext cx="625313" cy="7370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DD2B90D-7B5A-E029-D4E8-AC23705A3249}"/>
              </a:ext>
            </a:extLst>
          </p:cNvPr>
          <p:cNvSpPr txBox="1">
            <a:spLocks/>
          </p:cNvSpPr>
          <p:nvPr/>
        </p:nvSpPr>
        <p:spPr>
          <a:xfrm>
            <a:off x="402207" y="4314145"/>
            <a:ext cx="11387579" cy="792750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first sentence, they ate chocolate cake.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E542946-FF46-C6B4-7487-0675AB94E80C}"/>
              </a:ext>
            </a:extLst>
          </p:cNvPr>
          <p:cNvSpPr txBox="1">
            <a:spLocks/>
          </p:cNvSpPr>
          <p:nvPr/>
        </p:nvSpPr>
        <p:spPr>
          <a:xfrm>
            <a:off x="402207" y="5359737"/>
            <a:ext cx="11387579" cy="1245422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second sentence, they ate chocolate and cake. </a:t>
            </a:r>
          </a:p>
        </p:txBody>
      </p:sp>
    </p:spTree>
    <p:extLst>
      <p:ext uri="{BB962C8B-B14F-4D97-AF65-F5344CB8AC3E}">
        <p14:creationId xmlns:p14="http://schemas.microsoft.com/office/powerpoint/2010/main" val="10383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2409 -0.1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3A29C6B-98A1-65EB-42CC-4955DA1D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402210" y="436732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Commas can be really important to avoid confusion!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11" y="2207937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1. Let’s eat Grandma!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11" y="3491497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Let’s eat, Grandma.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B86E6D-B3D3-E169-CE5B-8DB0DD2B4047}"/>
              </a:ext>
            </a:extLst>
          </p:cNvPr>
          <p:cNvSpPr txBox="1">
            <a:spLocks/>
          </p:cNvSpPr>
          <p:nvPr/>
        </p:nvSpPr>
        <p:spPr>
          <a:xfrm>
            <a:off x="402210" y="4910740"/>
            <a:ext cx="11387579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do they know what it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96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2409 -0.1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402209" y="398400"/>
            <a:ext cx="11387579" cy="90521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Let’s eat Grandma!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402208" y="1936569"/>
            <a:ext cx="11387579" cy="1040902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2. Let’s eat, Grandma.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EA5700-F438-9AC6-A320-2861D5C2F7B3}"/>
              </a:ext>
            </a:extLst>
          </p:cNvPr>
          <p:cNvCxnSpPr>
            <a:cxnSpLocks/>
          </p:cNvCxnSpPr>
          <p:nvPr/>
        </p:nvCxnSpPr>
        <p:spPr>
          <a:xfrm flipV="1">
            <a:off x="5639592" y="1098711"/>
            <a:ext cx="623741" cy="7615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9D2124C-B2D5-5D8E-7576-DBB5B7E1FEF5}"/>
              </a:ext>
            </a:extLst>
          </p:cNvPr>
          <p:cNvSpPr txBox="1">
            <a:spLocks/>
          </p:cNvSpPr>
          <p:nvPr/>
        </p:nvSpPr>
        <p:spPr>
          <a:xfrm>
            <a:off x="402207" y="3202684"/>
            <a:ext cx="11387579" cy="79275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second sentence has a comma.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BF0AC7-15D9-C94E-C4F1-18003744C204}"/>
              </a:ext>
            </a:extLst>
          </p:cNvPr>
          <p:cNvCxnSpPr>
            <a:cxnSpLocks/>
          </p:cNvCxnSpPr>
          <p:nvPr/>
        </p:nvCxnSpPr>
        <p:spPr>
          <a:xfrm flipH="1">
            <a:off x="6240538" y="1719977"/>
            <a:ext cx="625313" cy="7370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DD2B90D-7B5A-E029-D4E8-AC23705A3249}"/>
              </a:ext>
            </a:extLst>
          </p:cNvPr>
          <p:cNvSpPr txBox="1">
            <a:spLocks/>
          </p:cNvSpPr>
          <p:nvPr/>
        </p:nvSpPr>
        <p:spPr>
          <a:xfrm>
            <a:off x="402207" y="4314145"/>
            <a:ext cx="11387579" cy="792750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first sentence, they ate Grandma!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E542946-FF46-C6B4-7487-0675AB94E80C}"/>
              </a:ext>
            </a:extLst>
          </p:cNvPr>
          <p:cNvSpPr txBox="1">
            <a:spLocks/>
          </p:cNvSpPr>
          <p:nvPr/>
        </p:nvSpPr>
        <p:spPr>
          <a:xfrm>
            <a:off x="402207" y="5359737"/>
            <a:ext cx="11387579" cy="1245422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second sentence, they ate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with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Grandma. </a:t>
            </a:r>
          </a:p>
        </p:txBody>
      </p:sp>
    </p:spTree>
    <p:extLst>
      <p:ext uri="{BB962C8B-B14F-4D97-AF65-F5344CB8AC3E}">
        <p14:creationId xmlns:p14="http://schemas.microsoft.com/office/powerpoint/2010/main" val="9621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2409 -0.1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fix these statements?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33096" y="1699605"/>
            <a:ext cx="1135142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1. Let’s learn how to cut and paste people.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F0757E-AD04-6B9D-E043-10283BD364B8}"/>
              </a:ext>
            </a:extLst>
          </p:cNvPr>
          <p:cNvSpPr txBox="1">
            <a:spLocks/>
          </p:cNvSpPr>
          <p:nvPr/>
        </p:nvSpPr>
        <p:spPr>
          <a:xfrm>
            <a:off x="407481" y="3324236"/>
            <a:ext cx="1137703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Tracey likes cooking her dog and reading.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C891A-E6DC-9B0A-7C2D-6DD18DDBDB65}"/>
              </a:ext>
            </a:extLst>
          </p:cNvPr>
          <p:cNvSpPr txBox="1"/>
          <p:nvPr/>
        </p:nvSpPr>
        <p:spPr>
          <a:xfrm>
            <a:off x="445903" y="5132926"/>
            <a:ext cx="11325808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3. The dog said Barry is naughty.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B4A23-BD88-425A-21E1-2ABA682EEDAE}"/>
              </a:ext>
            </a:extLst>
          </p:cNvPr>
          <p:cNvSpPr txBox="1"/>
          <p:nvPr/>
        </p:nvSpPr>
        <p:spPr>
          <a:xfrm>
            <a:off x="433093" y="2357115"/>
            <a:ext cx="1135142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1. Let’s learn how to cut and paste, people.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68A85D-4273-E085-C8AE-42AAECBA6BC7}"/>
              </a:ext>
            </a:extLst>
          </p:cNvPr>
          <p:cNvSpPr txBox="1">
            <a:spLocks/>
          </p:cNvSpPr>
          <p:nvPr/>
        </p:nvSpPr>
        <p:spPr>
          <a:xfrm>
            <a:off x="394676" y="4050100"/>
            <a:ext cx="1137703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Tracey likes cooking, her dog and reading.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4B8E99-BB76-8F94-64CA-C1DE3F7FB188}"/>
              </a:ext>
            </a:extLst>
          </p:cNvPr>
          <p:cNvSpPr txBox="1"/>
          <p:nvPr/>
        </p:nvSpPr>
        <p:spPr>
          <a:xfrm>
            <a:off x="445903" y="5741125"/>
            <a:ext cx="11325808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3. The dog, said Barry, is naughty.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CB41E1-A389-F7D4-A5B0-FA2F05241E70}"/>
              </a:ext>
            </a:extLst>
          </p:cNvPr>
          <p:cNvCxnSpPr>
            <a:cxnSpLocks/>
          </p:cNvCxnSpPr>
          <p:nvPr/>
        </p:nvCxnSpPr>
        <p:spPr>
          <a:xfrm flipV="1">
            <a:off x="7351776" y="2751714"/>
            <a:ext cx="584909" cy="432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4F6DF4-865D-96C1-1B48-48066F536854}"/>
              </a:ext>
            </a:extLst>
          </p:cNvPr>
          <p:cNvCxnSpPr>
            <a:cxnSpLocks/>
          </p:cNvCxnSpPr>
          <p:nvPr/>
        </p:nvCxnSpPr>
        <p:spPr>
          <a:xfrm flipV="1">
            <a:off x="5294376" y="4481081"/>
            <a:ext cx="788817" cy="49700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B0D276-9252-ACDC-8EB2-1558D7208555}"/>
              </a:ext>
            </a:extLst>
          </p:cNvPr>
          <p:cNvCxnSpPr>
            <a:cxnSpLocks/>
          </p:cNvCxnSpPr>
          <p:nvPr/>
        </p:nvCxnSpPr>
        <p:spPr>
          <a:xfrm flipV="1">
            <a:off x="5879592" y="6160463"/>
            <a:ext cx="896112" cy="5222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AEFAAE3-CC86-D749-6173-785D2E3C08E3}"/>
              </a:ext>
            </a:extLst>
          </p:cNvPr>
          <p:cNvCxnSpPr>
            <a:cxnSpLocks/>
          </p:cNvCxnSpPr>
          <p:nvPr/>
        </p:nvCxnSpPr>
        <p:spPr>
          <a:xfrm flipV="1">
            <a:off x="4312473" y="6189964"/>
            <a:ext cx="896112" cy="5222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Andika</vt:lpstr>
      <vt:lpstr>Arial</vt:lpstr>
      <vt:lpstr>Office Theme</vt:lpstr>
      <vt:lpstr> How to Use this Powerpoint</vt:lpstr>
      <vt:lpstr>Using commas to clarify.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2023-08-22T09:16:09Z</dcterms:modified>
</cp:coreProperties>
</file>