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7" r:id="rId2"/>
    <p:sldId id="274" r:id="rId3"/>
    <p:sldId id="399" r:id="rId4"/>
    <p:sldId id="400" r:id="rId5"/>
    <p:sldId id="402" r:id="rId6"/>
    <p:sldId id="403" r:id="rId7"/>
    <p:sldId id="363" r:id="rId8"/>
    <p:sldId id="401" r:id="rId9"/>
    <p:sldId id="404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6F2A4-7A19-4563-A94D-847A5019B450}" v="22" dt="2023-08-22T09:45:41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6906F2A4-7A19-4563-A94D-847A5019B450}"/>
    <pc:docChg chg="modSld sldOrd">
      <pc:chgData name="Glen Jones" userId="e846aaca-4b24-4b13-b0d0-f2308e16b284" providerId="ADAL" clId="{6906F2A4-7A19-4563-A94D-847A5019B450}" dt="2023-08-22T09:45:41.964" v="25" actId="20577"/>
      <pc:docMkLst>
        <pc:docMk/>
      </pc:docMkLst>
      <pc:sldChg chg="modSp mod">
        <pc:chgData name="Glen Jones" userId="e846aaca-4b24-4b13-b0d0-f2308e16b284" providerId="ADAL" clId="{6906F2A4-7A19-4563-A94D-847A5019B450}" dt="2023-08-22T09:44:44.954" v="2" actId="1076"/>
        <pc:sldMkLst>
          <pc:docMk/>
          <pc:sldMk cId="1726495688" sldId="363"/>
        </pc:sldMkLst>
        <pc:spChg chg="mod">
          <ac:chgData name="Glen Jones" userId="e846aaca-4b24-4b13-b0d0-f2308e16b284" providerId="ADAL" clId="{6906F2A4-7A19-4563-A94D-847A5019B450}" dt="2023-08-22T09:44:41.040" v="1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6906F2A4-7A19-4563-A94D-847A5019B450}" dt="2023-08-22T09:44:44.954" v="2" actId="1076"/>
          <ac:spMkLst>
            <pc:docMk/>
            <pc:sldMk cId="1726495688" sldId="363"/>
            <ac:spMk id="14" creationId="{EA4E5292-5351-643C-7426-DF24613A3EA7}"/>
          </ac:spMkLst>
        </pc:spChg>
      </pc:sldChg>
      <pc:sldChg chg="modSp">
        <pc:chgData name="Glen Jones" userId="e846aaca-4b24-4b13-b0d0-f2308e16b284" providerId="ADAL" clId="{6906F2A4-7A19-4563-A94D-847A5019B450}" dt="2023-08-22T09:45:41.964" v="25" actId="20577"/>
        <pc:sldMkLst>
          <pc:docMk/>
          <pc:sldMk cId="2791096692" sldId="401"/>
        </pc:sldMkLst>
        <pc:spChg chg="mod">
          <ac:chgData name="Glen Jones" userId="e846aaca-4b24-4b13-b0d0-f2308e16b284" providerId="ADAL" clId="{6906F2A4-7A19-4563-A94D-847A5019B450}" dt="2023-08-22T09:45:41.964" v="25" actId="20577"/>
          <ac:spMkLst>
            <pc:docMk/>
            <pc:sldMk cId="2791096692" sldId="401"/>
            <ac:spMk id="9" creationId="{E5AB2409-AB10-57A4-67C3-3C3B8A62A4AD}"/>
          </ac:spMkLst>
        </pc:spChg>
      </pc:sldChg>
      <pc:sldChg chg="ord">
        <pc:chgData name="Glen Jones" userId="e846aaca-4b24-4b13-b0d0-f2308e16b284" providerId="ADAL" clId="{6906F2A4-7A19-4563-A94D-847A5019B450}" dt="2023-08-22T09:45:20.957" v="4"/>
        <pc:sldMkLst>
          <pc:docMk/>
          <pc:sldMk cId="2307468297" sldId="402"/>
        </pc:sldMkLst>
      </pc:sldChg>
      <pc:sldChg chg="ord">
        <pc:chgData name="Glen Jones" userId="e846aaca-4b24-4b13-b0d0-f2308e16b284" providerId="ADAL" clId="{6906F2A4-7A19-4563-A94D-847A5019B450}" dt="2023-08-22T09:45:20.957" v="4"/>
        <pc:sldMkLst>
          <pc:docMk/>
          <pc:sldMk cId="4078520359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Modal Verbs.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“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525888" y="5327366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5378 -0.24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953295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is a type of verb called a “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modal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322465" y="1529720"/>
            <a:ext cx="11498231" cy="19559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Modal verbs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indicate likelihood, ability, permission or obligation.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322464" y="3749566"/>
            <a:ext cx="11498231" cy="279819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Common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modal verbs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include: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can/could, may/might,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will/would, shall/should and must.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4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838 L 0.14505 -0.2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yellow, child art, art&#10;&#10;Description automatically generated">
            <a:extLst>
              <a:ext uri="{FF2B5EF4-FFF2-40B4-BE49-F238E27FC236}">
                <a16:creationId xmlns:a16="http://schemas.microsoft.com/office/drawing/2014/main" id="{CCE486AA-2BA9-C4E6-E6DC-32B6972E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150341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Can you see how the </a:t>
            </a:r>
            <a:r>
              <a:rPr lang="en-GB" sz="4000" u="sng" dirty="0">
                <a:solidFill>
                  <a:srgbClr val="FFFF00"/>
                </a:solidFill>
              </a:rPr>
              <a:t>modal verbs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indicate likelihood, ability, permission or obligation</a:t>
            </a:r>
            <a:r>
              <a:rPr lang="en-GB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2409-AB10-57A4-67C3-3C3B8A62A4AD}"/>
              </a:ext>
            </a:extLst>
          </p:cNvPr>
          <p:cNvSpPr txBox="1">
            <a:spLocks/>
          </p:cNvSpPr>
          <p:nvPr/>
        </p:nvSpPr>
        <p:spPr>
          <a:xfrm>
            <a:off x="531222" y="3235266"/>
            <a:ext cx="11338560" cy="862904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531222" y="5511088"/>
            <a:ext cx="11338560" cy="955026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could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3E60FE-00E8-80F3-9997-E275F505DD98}"/>
              </a:ext>
            </a:extLst>
          </p:cNvPr>
          <p:cNvSpPr txBox="1">
            <a:spLocks/>
          </p:cNvSpPr>
          <p:nvPr/>
        </p:nvSpPr>
        <p:spPr>
          <a:xfrm>
            <a:off x="531222" y="2164618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might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C43A8B-1389-277D-CBA9-5E43E65B7BCC}"/>
              </a:ext>
            </a:extLst>
          </p:cNvPr>
          <p:cNvSpPr txBox="1">
            <a:spLocks/>
          </p:cNvSpPr>
          <p:nvPr/>
        </p:nvSpPr>
        <p:spPr>
          <a:xfrm>
            <a:off x="531222" y="444043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should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</p:spTree>
    <p:extLst>
      <p:ext uri="{BB962C8B-B14F-4D97-AF65-F5344CB8AC3E}">
        <p14:creationId xmlns:p14="http://schemas.microsoft.com/office/powerpoint/2010/main" val="23074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e, electric blue, sky, majorelle blue&#10;&#10;Description automatically generated">
            <a:extLst>
              <a:ext uri="{FF2B5EF4-FFF2-40B4-BE49-F238E27FC236}">
                <a16:creationId xmlns:a16="http://schemas.microsoft.com/office/drawing/2014/main" id="{B455FB6F-B33E-9C70-FA9C-E1863869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150341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Can you see how the </a:t>
            </a:r>
            <a:r>
              <a:rPr lang="en-GB" sz="4000" u="sng" dirty="0">
                <a:solidFill>
                  <a:srgbClr val="FFFF00"/>
                </a:solidFill>
              </a:rPr>
              <a:t>modal verbs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indicate likelihood, ability, permission or obligation</a:t>
            </a:r>
            <a:r>
              <a:rPr lang="en-GB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2409-AB10-57A4-67C3-3C3B8A62A4AD}"/>
              </a:ext>
            </a:extLst>
          </p:cNvPr>
          <p:cNvSpPr txBox="1">
            <a:spLocks/>
          </p:cNvSpPr>
          <p:nvPr/>
        </p:nvSpPr>
        <p:spPr>
          <a:xfrm>
            <a:off x="531222" y="3235266"/>
            <a:ext cx="11338560" cy="862904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must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531222" y="5511088"/>
            <a:ext cx="11338560" cy="955026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may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3E60FE-00E8-80F3-9997-E275F505DD98}"/>
              </a:ext>
            </a:extLst>
          </p:cNvPr>
          <p:cNvSpPr txBox="1">
            <a:spLocks/>
          </p:cNvSpPr>
          <p:nvPr/>
        </p:nvSpPr>
        <p:spPr>
          <a:xfrm>
            <a:off x="531222" y="2164618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will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C43A8B-1389-277D-CBA9-5E43E65B7BCC}"/>
              </a:ext>
            </a:extLst>
          </p:cNvPr>
          <p:cNvSpPr txBox="1">
            <a:spLocks/>
          </p:cNvSpPr>
          <p:nvPr/>
        </p:nvSpPr>
        <p:spPr>
          <a:xfrm>
            <a:off x="531222" y="444043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shall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make nice bracelets.</a:t>
            </a:r>
          </a:p>
        </p:txBody>
      </p:sp>
    </p:spTree>
    <p:extLst>
      <p:ext uri="{BB962C8B-B14F-4D97-AF65-F5344CB8AC3E}">
        <p14:creationId xmlns:p14="http://schemas.microsoft.com/office/powerpoint/2010/main" val="40785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150341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</a:rPr>
              <a:t>modal verbs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 the sentences below?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2329146"/>
            <a:ext cx="7016733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Children should be seen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 not heard.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06A19E-4263-B914-1680-8D2817435EF5}"/>
              </a:ext>
            </a:extLst>
          </p:cNvPr>
          <p:cNvSpPr txBox="1">
            <a:spLocks/>
          </p:cNvSpPr>
          <p:nvPr/>
        </p:nvSpPr>
        <p:spPr>
          <a:xfrm>
            <a:off x="531223" y="4547634"/>
            <a:ext cx="7016733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striker could not miss the goal, even if he tried.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7996055" y="2327565"/>
            <a:ext cx="3873728" cy="4138548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Remember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modal verbs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include: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can/could, may/might,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will/would, shall/should and must.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4E5292-5351-643C-7426-DF24613A3EA7}"/>
              </a:ext>
            </a:extLst>
          </p:cNvPr>
          <p:cNvSpPr txBox="1">
            <a:spLocks/>
          </p:cNvSpPr>
          <p:nvPr/>
        </p:nvSpPr>
        <p:spPr>
          <a:xfrm>
            <a:off x="531223" y="2353125"/>
            <a:ext cx="7016733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Children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should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be seen and not heard.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ED5DE0D-C7FC-0071-E42C-8E25F2BF8EC0}"/>
              </a:ext>
            </a:extLst>
          </p:cNvPr>
          <p:cNvSpPr txBox="1">
            <a:spLocks/>
          </p:cNvSpPr>
          <p:nvPr/>
        </p:nvSpPr>
        <p:spPr>
          <a:xfrm>
            <a:off x="531223" y="4547634"/>
            <a:ext cx="7016733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striker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could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not miss the goal, even if he tried. </a:t>
            </a:r>
          </a:p>
        </p:txBody>
      </p: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150341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</a:rPr>
              <a:t>modal verbs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 the sentences below?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2329147"/>
            <a:ext cx="11338560" cy="118558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can make nice bracelets.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06A19E-4263-B914-1680-8D2817435EF5}"/>
              </a:ext>
            </a:extLst>
          </p:cNvPr>
          <p:cNvSpPr txBox="1">
            <a:spLocks/>
          </p:cNvSpPr>
          <p:nvPr/>
        </p:nvSpPr>
        <p:spPr>
          <a:xfrm>
            <a:off x="531223" y="4547634"/>
            <a:ext cx="11338560" cy="118558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Zach might be a mathematician, when he’s older.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2409-AB10-57A4-67C3-3C3B8A62A4AD}"/>
              </a:ext>
            </a:extLst>
          </p:cNvPr>
          <p:cNvSpPr txBox="1">
            <a:spLocks/>
          </p:cNvSpPr>
          <p:nvPr/>
        </p:nvSpPr>
        <p:spPr>
          <a:xfrm>
            <a:off x="531223" y="2327566"/>
            <a:ext cx="11338560" cy="118716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Hannah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write amazing stories.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531223" y="4547634"/>
            <a:ext cx="11338560" cy="118558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Zach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might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be a mathematician, when he’s older. </a:t>
            </a:r>
          </a:p>
        </p:txBody>
      </p:sp>
    </p:spTree>
    <p:extLst>
      <p:ext uri="{BB962C8B-B14F-4D97-AF65-F5344CB8AC3E}">
        <p14:creationId xmlns:p14="http://schemas.microsoft.com/office/powerpoint/2010/main" val="27910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150341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Can you increase the likelihood by changing the </a:t>
            </a:r>
            <a:r>
              <a:rPr lang="en-GB" sz="4000" u="sng" dirty="0">
                <a:solidFill>
                  <a:srgbClr val="FFFF00"/>
                </a:solidFill>
              </a:rPr>
              <a:t>modal verb</a:t>
            </a:r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</a:rPr>
              <a:t>in the sentence below?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7996055" y="2327565"/>
            <a:ext cx="3873728" cy="4138548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Modal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include: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can/could, may/might,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will/would, shall/should and must.</a:t>
            </a:r>
            <a:endParaRPr lang="en-GB" sz="40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696291-06A6-C3C4-175E-D9066DD80630}"/>
              </a:ext>
            </a:extLst>
          </p:cNvPr>
          <p:cNvSpPr txBox="1">
            <a:spLocks/>
          </p:cNvSpPr>
          <p:nvPr/>
        </p:nvSpPr>
        <p:spPr>
          <a:xfrm>
            <a:off x="657106" y="2327565"/>
            <a:ext cx="7016733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Zach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might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be a mathematician, when he’s older.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5D1142-EC18-F847-725E-9BDEC9648DC2}"/>
              </a:ext>
            </a:extLst>
          </p:cNvPr>
          <p:cNvSpPr txBox="1">
            <a:spLocks/>
          </p:cNvSpPr>
          <p:nvPr/>
        </p:nvSpPr>
        <p:spPr>
          <a:xfrm>
            <a:off x="657105" y="5050606"/>
            <a:ext cx="7016733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Zach </a:t>
            </a:r>
            <a:r>
              <a:rPr lang="en-GB" sz="4000" b="1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will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be a mathematician, when he’s older.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AF2DC6-82D0-C596-EDD5-9F4347B33D91}"/>
              </a:ext>
            </a:extLst>
          </p:cNvPr>
          <p:cNvCxnSpPr/>
          <p:nvPr/>
        </p:nvCxnSpPr>
        <p:spPr>
          <a:xfrm>
            <a:off x="4165471" y="3819035"/>
            <a:ext cx="0" cy="115560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Andika</vt:lpstr>
      <vt:lpstr>Office Theme</vt:lpstr>
      <vt:lpstr> How to Use this Powerpoint</vt:lpstr>
      <vt:lpstr>Modal Verbs.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2023-08-22T09:45:50Z</dcterms:modified>
</cp:coreProperties>
</file>