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77" r:id="rId2"/>
    <p:sldId id="274" r:id="rId3"/>
    <p:sldId id="399" r:id="rId4"/>
    <p:sldId id="420" r:id="rId5"/>
    <p:sldId id="421" r:id="rId6"/>
    <p:sldId id="422" r:id="rId7"/>
    <p:sldId id="423" r:id="rId8"/>
    <p:sldId id="374" r:id="rId9"/>
    <p:sldId id="424" r:id="rId10"/>
    <p:sldId id="413" r:id="rId11"/>
    <p:sldId id="412" r:id="rId12"/>
    <p:sldId id="415" r:id="rId13"/>
    <p:sldId id="414" r:id="rId14"/>
    <p:sldId id="416" r:id="rId15"/>
    <p:sldId id="417" r:id="rId16"/>
    <p:sldId id="418" r:id="rId17"/>
    <p:sldId id="419" r:id="rId18"/>
  </p:sldIdLst>
  <p:sldSz cx="12192000" cy="6858000"/>
  <p:notesSz cx="6858000" cy="9144000"/>
  <p:embeddedFontLst>
    <p:embeddedFont>
      <p:font typeface="Andika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28A66-FAE4-489F-89BC-3A0BE0906B9E}" v="10" dt="2023-08-22T10:34:46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3545261F-DF52-41F6-8D4F-227452DF06DA}"/>
    <pc:docChg chg="undo custSel addSld delSld modSld sldOrd">
      <pc:chgData name="Glen Jones" userId="e846aaca-4b24-4b13-b0d0-f2308e16b284" providerId="ADAL" clId="{3545261F-DF52-41F6-8D4F-227452DF06DA}" dt="2023-06-26T15:39:23.663" v="1130" actId="20577"/>
      <pc:docMkLst>
        <pc:docMk/>
      </pc:docMkLst>
      <pc:sldChg chg="modAnim">
        <pc:chgData name="Glen Jones" userId="e846aaca-4b24-4b13-b0d0-f2308e16b284" providerId="ADAL" clId="{3545261F-DF52-41F6-8D4F-227452DF06DA}" dt="2023-06-26T14:57:26.930" v="11"/>
        <pc:sldMkLst>
          <pc:docMk/>
          <pc:sldMk cId="1367335037" sldId="414"/>
        </pc:sldMkLst>
      </pc:sldChg>
      <pc:sldChg chg="addSp delSp modSp mod addAnim delAnim modAnim">
        <pc:chgData name="Glen Jones" userId="e846aaca-4b24-4b13-b0d0-f2308e16b284" providerId="ADAL" clId="{3545261F-DF52-41F6-8D4F-227452DF06DA}" dt="2023-06-26T15:34:52.141" v="1093" actId="20577"/>
        <pc:sldMkLst>
          <pc:docMk/>
          <pc:sldMk cId="2803924385" sldId="416"/>
        </pc:sldMkLst>
        <pc:spChg chg="add mod">
          <ac:chgData name="Glen Jones" userId="e846aaca-4b24-4b13-b0d0-f2308e16b284" providerId="ADAL" clId="{3545261F-DF52-41F6-8D4F-227452DF06DA}" dt="2023-06-26T15:29:40.584" v="838" actId="20577"/>
          <ac:spMkLst>
            <pc:docMk/>
            <pc:sldMk cId="2803924385" sldId="416"/>
            <ac:spMk id="2" creationId="{5B32DA24-5338-CA75-0C72-A3CAEE59CF9F}"/>
          </ac:spMkLst>
        </pc:spChg>
        <pc:spChg chg="mod">
          <ac:chgData name="Glen Jones" userId="e846aaca-4b24-4b13-b0d0-f2308e16b284" providerId="ADAL" clId="{3545261F-DF52-41F6-8D4F-227452DF06DA}" dt="2023-06-26T14:58:25.516" v="71" actId="20577"/>
          <ac:spMkLst>
            <pc:docMk/>
            <pc:sldMk cId="2803924385" sldId="416"/>
            <ac:spMk id="3" creationId="{FA79B487-2B39-D1FB-C619-7086E17203C8}"/>
          </ac:spMkLst>
        </pc:spChg>
        <pc:spChg chg="add mod">
          <ac:chgData name="Glen Jones" userId="e846aaca-4b24-4b13-b0d0-f2308e16b284" providerId="ADAL" clId="{3545261F-DF52-41F6-8D4F-227452DF06DA}" dt="2023-06-26T15:15:33.175" v="455" actId="14100"/>
          <ac:spMkLst>
            <pc:docMk/>
            <pc:sldMk cId="2803924385" sldId="416"/>
            <ac:spMk id="4" creationId="{6AA27E94-12F1-62AB-FE92-7F5D7384C0F6}"/>
          </ac:spMkLst>
        </pc:spChg>
        <pc:spChg chg="add del mod">
          <ac:chgData name="Glen Jones" userId="e846aaca-4b24-4b13-b0d0-f2308e16b284" providerId="ADAL" clId="{3545261F-DF52-41F6-8D4F-227452DF06DA}" dt="2023-06-26T15:15:32.765" v="454"/>
          <ac:spMkLst>
            <pc:docMk/>
            <pc:sldMk cId="2803924385" sldId="416"/>
            <ac:spMk id="5" creationId="{185EBA2D-FA19-3F77-393A-819B9FACBACD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9" creationId="{E5AB2409-AB10-57A4-67C3-3C3B8A62A4AD}"/>
          </ac:spMkLst>
        </pc:spChg>
        <pc:spChg chg="mod">
          <ac:chgData name="Glen Jones" userId="e846aaca-4b24-4b13-b0d0-f2308e16b284" providerId="ADAL" clId="{3545261F-DF52-41F6-8D4F-227452DF06DA}" dt="2023-06-26T15:34:52.141" v="1093" actId="20577"/>
          <ac:spMkLst>
            <pc:docMk/>
            <pc:sldMk cId="2803924385" sldId="416"/>
            <ac:spMk id="11" creationId="{653E60FE-00E8-80F3-9997-E275F505DD98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12" creationId="{DEC43A8B-1389-277D-CBA9-5E43E65B7BCC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0:03.954" v="882" actId="1076"/>
        <pc:sldMkLst>
          <pc:docMk/>
          <pc:sldMk cId="787116130" sldId="417"/>
        </pc:sldMkLst>
        <pc:spChg chg="mod">
          <ac:chgData name="Glen Jones" userId="e846aaca-4b24-4b13-b0d0-f2308e16b284" providerId="ADAL" clId="{3545261F-DF52-41F6-8D4F-227452DF06DA}" dt="2023-06-26T15:29:59.664" v="881" actId="20577"/>
          <ac:spMkLst>
            <pc:docMk/>
            <pc:sldMk cId="787116130" sldId="417"/>
            <ac:spMk id="3" creationId="{1DBBECB6-9A15-3987-62E0-61D2DB4BF4D1}"/>
          </ac:spMkLst>
        </pc:spChg>
        <pc:spChg chg="mod">
          <ac:chgData name="Glen Jones" userId="e846aaca-4b24-4b13-b0d0-f2308e16b284" providerId="ADAL" clId="{3545261F-DF52-41F6-8D4F-227452DF06DA}" dt="2023-06-26T15:24:46.056" v="713" actId="20577"/>
          <ac:spMkLst>
            <pc:docMk/>
            <pc:sldMk cId="787116130" sldId="417"/>
            <ac:spMk id="7" creationId="{EBD17445-2CE7-D049-5829-AF7A94414BDF}"/>
          </ac:spMkLst>
        </pc:spChg>
        <pc:spChg chg="add del mod">
          <ac:chgData name="Glen Jones" userId="e846aaca-4b24-4b13-b0d0-f2308e16b284" providerId="ADAL" clId="{3545261F-DF52-41F6-8D4F-227452DF06DA}" dt="2023-06-26T15:16:19.689" v="462" actId="478"/>
          <ac:spMkLst>
            <pc:docMk/>
            <pc:sldMk cId="787116130" sldId="417"/>
            <ac:spMk id="8" creationId="{0C4A96FC-1F36-BAC6-7781-4CFC2C1B9D9F}"/>
          </ac:spMkLst>
        </pc:spChg>
        <pc:spChg chg="add mod">
          <ac:chgData name="Glen Jones" userId="e846aaca-4b24-4b13-b0d0-f2308e16b284" providerId="ADAL" clId="{3545261F-DF52-41F6-8D4F-227452DF06DA}" dt="2023-06-26T15:30:03.954" v="882" actId="1076"/>
          <ac:spMkLst>
            <pc:docMk/>
            <pc:sldMk cId="787116130" sldId="417"/>
            <ac:spMk id="12" creationId="{419CF7FD-6DF1-225E-7E37-F56148D5F8F3}"/>
          </ac:spMkLst>
        </pc:spChg>
        <pc:spChg chg="mod">
          <ac:chgData name="Glen Jones" userId="e846aaca-4b24-4b13-b0d0-f2308e16b284" providerId="ADAL" clId="{3545261F-DF52-41F6-8D4F-227452DF06DA}" dt="2023-06-26T15:21:17.345" v="632" actId="20577"/>
          <ac:spMkLst>
            <pc:docMk/>
            <pc:sldMk cId="787116130" sldId="417"/>
            <ac:spMk id="14" creationId="{B21A08BC-23EE-9E79-CB7D-5E89C4C39434}"/>
          </ac:spMkLst>
        </pc:spChg>
        <pc:spChg chg="add mod">
          <ac:chgData name="Glen Jones" userId="e846aaca-4b24-4b13-b0d0-f2308e16b284" providerId="ADAL" clId="{3545261F-DF52-41F6-8D4F-227452DF06DA}" dt="2023-06-26T15:24:50.119" v="714" actId="1076"/>
          <ac:spMkLst>
            <pc:docMk/>
            <pc:sldMk cId="787116130" sldId="417"/>
            <ac:spMk id="19" creationId="{989C34A5-B0DE-1F3E-E15F-4897DE438863}"/>
          </ac:spMkLst>
        </pc:spChg>
        <pc:spChg chg="del mod">
          <ac:chgData name="Glen Jones" userId="e846aaca-4b24-4b13-b0d0-f2308e16b284" providerId="ADAL" clId="{3545261F-DF52-41F6-8D4F-227452DF06DA}" dt="2023-06-26T15:22:49.249" v="696" actId="478"/>
          <ac:spMkLst>
            <pc:docMk/>
            <pc:sldMk cId="787116130" sldId="417"/>
            <ac:spMk id="21" creationId="{9FCC3113-F099-8649-B80F-55A43AA81929}"/>
          </ac:spMkLst>
        </pc:spChg>
        <pc:spChg chg="mod">
          <ac:chgData name="Glen Jones" userId="e846aaca-4b24-4b13-b0d0-f2308e16b284" providerId="ADAL" clId="{3545261F-DF52-41F6-8D4F-227452DF06DA}" dt="2023-06-26T15:22:16.734" v="687" actId="14100"/>
          <ac:spMkLst>
            <pc:docMk/>
            <pc:sldMk cId="787116130" sldId="417"/>
            <ac:spMk id="22" creationId="{7C4F435A-89B8-D6F9-E665-4B4E229A84BF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3" creationId="{5064939B-09EB-FC56-7AEB-DBD635CC5597}"/>
          </ac:spMkLst>
        </pc:spChg>
        <pc:spChg chg="add mod">
          <ac:chgData name="Glen Jones" userId="e846aaca-4b24-4b13-b0d0-f2308e16b284" providerId="ADAL" clId="{3545261F-DF52-41F6-8D4F-227452DF06DA}" dt="2023-06-26T15:26:18.646" v="805" actId="20577"/>
          <ac:spMkLst>
            <pc:docMk/>
            <pc:sldMk cId="787116130" sldId="417"/>
            <ac:spMk id="25" creationId="{30A315EC-F3D5-C07D-6F56-67284BAC4598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6" creationId="{1985B5BE-8919-8B65-97D6-1EF98CFCD9D3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7" creationId="{2FF2D1EE-F1AD-E597-C4E0-A9417319694B}"/>
          </ac:spMkLst>
        </pc:spChg>
        <pc:spChg chg="add mod">
          <ac:chgData name="Glen Jones" userId="e846aaca-4b24-4b13-b0d0-f2308e16b284" providerId="ADAL" clId="{3545261F-DF52-41F6-8D4F-227452DF06DA}" dt="2023-06-26T15:26:10.078" v="802" actId="207"/>
          <ac:spMkLst>
            <pc:docMk/>
            <pc:sldMk cId="787116130" sldId="417"/>
            <ac:spMk id="28" creationId="{249A5D0D-D587-CBDA-5C1E-B02C29A27361}"/>
          </ac:spMkLst>
        </pc:spChg>
        <pc:picChg chg="del">
          <ac:chgData name="Glen Jones" userId="e846aaca-4b24-4b13-b0d0-f2308e16b284" providerId="ADAL" clId="{3545261F-DF52-41F6-8D4F-227452DF06DA}" dt="2023-06-26T15:16:08.575" v="459" actId="478"/>
          <ac:picMkLst>
            <pc:docMk/>
            <pc:sldMk cId="787116130" sldId="417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13.985" v="461" actId="167"/>
          <ac:picMkLst>
            <pc:docMk/>
            <pc:sldMk cId="787116130" sldId="417"/>
            <ac:picMk id="9" creationId="{F58956AA-2606-D5FA-165A-A816A6155C7A}"/>
          </ac:picMkLst>
        </pc:picChg>
        <pc:cxnChg chg="mod ord">
          <ac:chgData name="Glen Jones" userId="e846aaca-4b24-4b13-b0d0-f2308e16b284" providerId="ADAL" clId="{3545261F-DF52-41F6-8D4F-227452DF06DA}" dt="2023-06-26T15:25:06.516" v="728" actId="1035"/>
          <ac:cxnSpMkLst>
            <pc:docMk/>
            <pc:sldMk cId="787116130" sldId="417"/>
            <ac:cxnSpMk id="4" creationId="{D585D3E5-B12C-146F-2A08-6CF605A4C731}"/>
          </ac:cxnSpMkLst>
        </pc:cxnChg>
        <pc:cxnChg chg="add mod ord">
          <ac:chgData name="Glen Jones" userId="e846aaca-4b24-4b13-b0d0-f2308e16b284" providerId="ADAL" clId="{3545261F-DF52-41F6-8D4F-227452DF06DA}" dt="2023-06-26T15:22:57.724" v="697" actId="166"/>
          <ac:cxnSpMkLst>
            <pc:docMk/>
            <pc:sldMk cId="787116130" sldId="417"/>
            <ac:cxnSpMk id="13" creationId="{AC4D8035-CE7D-32C3-A254-BE80F9028367}"/>
          </ac:cxnSpMkLst>
        </pc:cxnChg>
        <pc:cxnChg chg="del mod">
          <ac:chgData name="Glen Jones" userId="e846aaca-4b24-4b13-b0d0-f2308e16b284" providerId="ADAL" clId="{3545261F-DF52-41F6-8D4F-227452DF06DA}" dt="2023-06-26T15:22:49.249" v="696" actId="478"/>
          <ac:cxnSpMkLst>
            <pc:docMk/>
            <pc:sldMk cId="787116130" sldId="417"/>
            <ac:cxnSpMk id="15" creationId="{C8F55A13-EE4C-3000-2770-BBB176702476}"/>
          </ac:cxnSpMkLst>
        </pc:cxnChg>
      </pc:sldChg>
      <pc:sldChg chg="delSp modSp add del mod ord">
        <pc:chgData name="Glen Jones" userId="e846aaca-4b24-4b13-b0d0-f2308e16b284" providerId="ADAL" clId="{3545261F-DF52-41F6-8D4F-227452DF06DA}" dt="2023-06-26T15:15:50.769" v="458" actId="2696"/>
        <pc:sldMkLst>
          <pc:docMk/>
          <pc:sldMk cId="3328483737" sldId="417"/>
        </pc:sldMkLst>
        <pc:spChg chg="mod">
          <ac:chgData name="Glen Jones" userId="e846aaca-4b24-4b13-b0d0-f2308e16b284" providerId="ADAL" clId="{3545261F-DF52-41F6-8D4F-227452DF06DA}" dt="2023-06-26T15:14:42.671" v="444" actId="20577"/>
          <ac:spMkLst>
            <pc:docMk/>
            <pc:sldMk cId="3328483737" sldId="417"/>
            <ac:spMk id="49" creationId="{18E75320-4507-A443-C9EA-76E778BDDC07}"/>
          </ac:spMkLst>
        </pc:spChg>
        <pc:picChg chg="del">
          <ac:chgData name="Glen Jones" userId="e846aaca-4b24-4b13-b0d0-f2308e16b284" providerId="ADAL" clId="{3545261F-DF52-41F6-8D4F-227452DF06DA}" dt="2023-06-26T15:15:44.233" v="457" actId="478"/>
          <ac:picMkLst>
            <pc:docMk/>
            <pc:sldMk cId="3328483737" sldId="417"/>
            <ac:picMk id="5" creationId="{96DD45A7-2956-1343-92DC-1520275BDD5C}"/>
          </ac:picMkLst>
        </pc:picChg>
      </pc:sldChg>
      <pc:sldChg chg="addSp delSp modSp del mod">
        <pc:chgData name="Glen Jones" userId="e846aaca-4b24-4b13-b0d0-f2308e16b284" providerId="ADAL" clId="{3545261F-DF52-41F6-8D4F-227452DF06DA}" dt="2023-06-26T15:28:31.755" v="807" actId="47"/>
        <pc:sldMkLst>
          <pc:docMk/>
          <pc:sldMk cId="142383645" sldId="418"/>
        </pc:sldMkLst>
        <pc:spChg chg="add del mod">
          <ac:chgData name="Glen Jones" userId="e846aaca-4b24-4b13-b0d0-f2308e16b284" providerId="ADAL" clId="{3545261F-DF52-41F6-8D4F-227452DF06DA}" dt="2023-06-26T15:16:33.486" v="466" actId="478"/>
          <ac:spMkLst>
            <pc:docMk/>
            <pc:sldMk cId="142383645" sldId="418"/>
            <ac:spMk id="8" creationId="{FC2A3C7F-A779-30F7-FCCD-BCE6D3BF13FC}"/>
          </ac:spMkLst>
        </pc:spChg>
        <pc:picChg chg="del">
          <ac:chgData name="Glen Jones" userId="e846aaca-4b24-4b13-b0d0-f2308e16b284" providerId="ADAL" clId="{3545261F-DF52-41F6-8D4F-227452DF06DA}" dt="2023-06-26T15:16:23.414" v="463" actId="478"/>
          <ac:picMkLst>
            <pc:docMk/>
            <pc:sldMk cId="142383645" sldId="41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27.362" v="465" actId="167"/>
          <ac:picMkLst>
            <pc:docMk/>
            <pc:sldMk cId="142383645" sldId="418"/>
            <ac:picMk id="9" creationId="{20B89E4C-865B-AFF9-3C14-AA36647F0BAB}"/>
          </ac:picMkLst>
        </pc:picChg>
      </pc:sldChg>
      <pc:sldChg chg="modSp add mod">
        <pc:chgData name="Glen Jones" userId="e846aaca-4b24-4b13-b0d0-f2308e16b284" providerId="ADAL" clId="{3545261F-DF52-41F6-8D4F-227452DF06DA}" dt="2023-06-26T15:28:48.498" v="820" actId="20577"/>
        <pc:sldMkLst>
          <pc:docMk/>
          <pc:sldMk cId="2972624005" sldId="418"/>
        </pc:sldMkLst>
        <pc:spChg chg="mod">
          <ac:chgData name="Glen Jones" userId="e846aaca-4b24-4b13-b0d0-f2308e16b284" providerId="ADAL" clId="{3545261F-DF52-41F6-8D4F-227452DF06DA}" dt="2023-06-26T15:28:41.394" v="813" actId="20577"/>
          <ac:spMkLst>
            <pc:docMk/>
            <pc:sldMk cId="2972624005" sldId="418"/>
            <ac:spMk id="6" creationId="{F9BAFB63-89A0-1CE2-BC09-42A58A322E55}"/>
          </ac:spMkLst>
        </pc:spChg>
        <pc:spChg chg="mod">
          <ac:chgData name="Glen Jones" userId="e846aaca-4b24-4b13-b0d0-f2308e16b284" providerId="ADAL" clId="{3545261F-DF52-41F6-8D4F-227452DF06DA}" dt="2023-06-26T15:28:48.498" v="820" actId="20577"/>
          <ac:spMkLst>
            <pc:docMk/>
            <pc:sldMk cId="2972624005" sldId="418"/>
            <ac:spMk id="19" creationId="{989C34A5-B0DE-1F3E-E15F-4897DE438863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9:23.663" v="1130" actId="20577"/>
        <pc:sldMkLst>
          <pc:docMk/>
          <pc:sldMk cId="2966952868" sldId="419"/>
        </pc:sldMkLst>
        <pc:spChg chg="mod">
          <ac:chgData name="Glen Jones" userId="e846aaca-4b24-4b13-b0d0-f2308e16b284" providerId="ADAL" clId="{3545261F-DF52-41F6-8D4F-227452DF06DA}" dt="2023-06-26T15:38:23.633" v="1116" actId="27636"/>
          <ac:spMkLst>
            <pc:docMk/>
            <pc:sldMk cId="2966952868" sldId="419"/>
            <ac:spMk id="2" creationId="{EE7C6A9F-C927-6F05-602E-6ADC56D16CD6}"/>
          </ac:spMkLst>
        </pc:spChg>
        <pc:spChg chg="del">
          <ac:chgData name="Glen Jones" userId="e846aaca-4b24-4b13-b0d0-f2308e16b284" providerId="ADAL" clId="{3545261F-DF52-41F6-8D4F-227452DF06DA}" dt="2023-06-26T15:37:41.696" v="1108" actId="478"/>
          <ac:spMkLst>
            <pc:docMk/>
            <pc:sldMk cId="2966952868" sldId="419"/>
            <ac:spMk id="3" creationId="{FA79B487-2B39-D1FB-C619-7086E17203C8}"/>
          </ac:spMkLst>
        </pc:spChg>
        <pc:spChg chg="mod">
          <ac:chgData name="Glen Jones" userId="e846aaca-4b24-4b13-b0d0-f2308e16b284" providerId="ADAL" clId="{3545261F-DF52-41F6-8D4F-227452DF06DA}" dt="2023-06-26T15:38:27.543" v="1117" actId="14100"/>
          <ac:spMkLst>
            <pc:docMk/>
            <pc:sldMk cId="2966952868" sldId="419"/>
            <ac:spMk id="4" creationId="{C4E08294-81D2-E5BC-F105-1FB9A0E95451}"/>
          </ac:spMkLst>
        </pc:spChg>
        <pc:spChg chg="del">
          <ac:chgData name="Glen Jones" userId="e846aaca-4b24-4b13-b0d0-f2308e16b284" providerId="ADAL" clId="{3545261F-DF52-41F6-8D4F-227452DF06DA}" dt="2023-06-26T15:32:44.274" v="991" actId="478"/>
          <ac:spMkLst>
            <pc:docMk/>
            <pc:sldMk cId="2966952868" sldId="419"/>
            <ac:spMk id="5" creationId="{5E2D7693-5AEC-27B3-BEA8-00F9B5A3C850}"/>
          </ac:spMkLst>
        </pc:spChg>
        <pc:spChg chg="del">
          <ac:chgData name="Glen Jones" userId="e846aaca-4b24-4b13-b0d0-f2308e16b284" providerId="ADAL" clId="{3545261F-DF52-41F6-8D4F-227452DF06DA}" dt="2023-06-26T15:32:14.370" v="983" actId="478"/>
          <ac:spMkLst>
            <pc:docMk/>
            <pc:sldMk cId="2966952868" sldId="419"/>
            <ac:spMk id="6" creationId="{65E951D8-6DAC-3AAE-D905-D19FD580AE45}"/>
          </ac:spMkLst>
        </pc:spChg>
        <pc:spChg chg="add mod">
          <ac:chgData name="Glen Jones" userId="e846aaca-4b24-4b13-b0d0-f2308e16b284" providerId="ADAL" clId="{3545261F-DF52-41F6-8D4F-227452DF06DA}" dt="2023-06-26T15:38:38.339" v="1122" actId="27636"/>
          <ac:spMkLst>
            <pc:docMk/>
            <pc:sldMk cId="2966952868" sldId="419"/>
            <ac:spMk id="7" creationId="{E82D1EB2-092C-58CA-2E9A-DD6A7534E5B7}"/>
          </ac:spMkLst>
        </pc:spChg>
        <pc:spChg chg="mod">
          <ac:chgData name="Glen Jones" userId="e846aaca-4b24-4b13-b0d0-f2308e16b284" providerId="ADAL" clId="{3545261F-DF52-41F6-8D4F-227452DF06DA}" dt="2023-06-26T15:39:19.268" v="1129" actId="20577"/>
          <ac:spMkLst>
            <pc:docMk/>
            <pc:sldMk cId="2966952868" sldId="419"/>
            <ac:spMk id="8" creationId="{A235AF99-8860-0748-F31A-6C062A41AF90}"/>
          </ac:spMkLst>
        </pc:spChg>
        <pc:spChg chg="del">
          <ac:chgData name="Glen Jones" userId="e846aaca-4b24-4b13-b0d0-f2308e16b284" providerId="ADAL" clId="{3545261F-DF52-41F6-8D4F-227452DF06DA}" dt="2023-06-26T15:32:45.792" v="992" actId="478"/>
          <ac:spMkLst>
            <pc:docMk/>
            <pc:sldMk cId="2966952868" sldId="419"/>
            <ac:spMk id="9" creationId="{C859B0E4-9C61-3231-3B3F-5AD4325A7891}"/>
          </ac:spMkLst>
        </pc:spChg>
        <pc:spChg chg="add mod">
          <ac:chgData name="Glen Jones" userId="e846aaca-4b24-4b13-b0d0-f2308e16b284" providerId="ADAL" clId="{3545261F-DF52-41F6-8D4F-227452DF06DA}" dt="2023-06-26T15:38:31.313" v="1119" actId="27636"/>
          <ac:spMkLst>
            <pc:docMk/>
            <pc:sldMk cId="2966952868" sldId="419"/>
            <ac:spMk id="10" creationId="{4018E740-0507-8BD5-2DE9-E1BE64B802E2}"/>
          </ac:spMkLst>
        </pc:spChg>
        <pc:spChg chg="add mod">
          <ac:chgData name="Glen Jones" userId="e846aaca-4b24-4b13-b0d0-f2308e16b284" providerId="ADAL" clId="{3545261F-DF52-41F6-8D4F-227452DF06DA}" dt="2023-06-26T15:39:23.663" v="1130" actId="20577"/>
          <ac:spMkLst>
            <pc:docMk/>
            <pc:sldMk cId="2966952868" sldId="419"/>
            <ac:spMk id="12" creationId="{BB4BBF60-0B8C-0240-4A93-212EB432824F}"/>
          </ac:spMkLst>
        </pc:spChg>
        <pc:spChg chg="add del mod">
          <ac:chgData name="Glen Jones" userId="e846aaca-4b24-4b13-b0d0-f2308e16b284" providerId="ADAL" clId="{3545261F-DF52-41F6-8D4F-227452DF06DA}" dt="2023-06-26T15:37:44.029" v="1109" actId="478"/>
          <ac:spMkLst>
            <pc:docMk/>
            <pc:sldMk cId="2966952868" sldId="419"/>
            <ac:spMk id="14" creationId="{FB517C09-8028-A8B4-9D75-3234A2CAA8D2}"/>
          </ac:spMkLst>
        </pc:spChg>
      </pc:sldChg>
      <pc:sldChg chg="addSp modSp new mod">
        <pc:chgData name="Glen Jones" userId="e846aaca-4b24-4b13-b0d0-f2308e16b284" providerId="ADAL" clId="{3545261F-DF52-41F6-8D4F-227452DF06DA}" dt="2023-06-26T15:36:22.465" v="1098" actId="14100"/>
        <pc:sldMkLst>
          <pc:docMk/>
          <pc:sldMk cId="3541718181" sldId="420"/>
        </pc:sldMkLst>
        <pc:spChg chg="add mod">
          <ac:chgData name="Glen Jones" userId="e846aaca-4b24-4b13-b0d0-f2308e16b284" providerId="ADAL" clId="{3545261F-DF52-41F6-8D4F-227452DF06DA}" dt="2023-06-26T15:36:22.465" v="1098" actId="14100"/>
          <ac:spMkLst>
            <pc:docMk/>
            <pc:sldMk cId="3541718181" sldId="420"/>
            <ac:spMk id="5" creationId="{4491724E-5D46-2A59-1C2E-022AC38B1088}"/>
          </ac:spMkLst>
        </pc:spChg>
        <pc:picChg chg="add mod">
          <ac:chgData name="Glen Jones" userId="e846aaca-4b24-4b13-b0d0-f2308e16b284" providerId="ADAL" clId="{3545261F-DF52-41F6-8D4F-227452DF06DA}" dt="2023-06-26T15:36:22.465" v="1098" actId="14100"/>
          <ac:picMkLst>
            <pc:docMk/>
            <pc:sldMk cId="3541718181" sldId="420"/>
            <ac:picMk id="1026" creationId="{36C7ED39-ECA1-35BF-99DE-F227E3EE12E1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FDFE0ED8-0E3D-40CA-A6A2-FFC7B45FD2F5}"/>
    <pc:docChg chg="custSel delSld modSld">
      <pc:chgData name="Glen Jones" userId="e846aaca-4b24-4b13-b0d0-f2308e16b284" providerId="ADAL" clId="{FDFE0ED8-0E3D-40CA-A6A2-FFC7B45FD2F5}" dt="2023-08-01T11:40:07.236" v="293" actId="47"/>
      <pc:docMkLst>
        <pc:docMk/>
      </pc:docMkLst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1726495688" sldId="363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224955279" sldId="399"/>
        </pc:sldMkLst>
      </pc:sldChg>
      <pc:sldChg chg="del">
        <pc:chgData name="Glen Jones" userId="e846aaca-4b24-4b13-b0d0-f2308e16b284" providerId="ADAL" clId="{FDFE0ED8-0E3D-40CA-A6A2-FFC7B45FD2F5}" dt="2023-08-01T11:34:19.993" v="3" actId="47"/>
        <pc:sldMkLst>
          <pc:docMk/>
          <pc:sldMk cId="1729482028" sldId="400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2791096692" sldId="401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2307468297" sldId="402"/>
        </pc:sldMkLst>
      </pc:sldChg>
      <pc:sldChg chg="del">
        <pc:chgData name="Glen Jones" userId="e846aaca-4b24-4b13-b0d0-f2308e16b284" providerId="ADAL" clId="{FDFE0ED8-0E3D-40CA-A6A2-FFC7B45FD2F5}" dt="2023-08-01T11:40:07.236" v="293" actId="47"/>
        <pc:sldMkLst>
          <pc:docMk/>
          <pc:sldMk cId="1492365385" sldId="406"/>
        </pc:sldMkLst>
      </pc:sldChg>
      <pc:sldChg chg="del">
        <pc:chgData name="Glen Jones" userId="e846aaca-4b24-4b13-b0d0-f2308e16b284" providerId="ADAL" clId="{FDFE0ED8-0E3D-40CA-A6A2-FFC7B45FD2F5}" dt="2023-08-01T11:34:16.873" v="2" actId="47"/>
        <pc:sldMkLst>
          <pc:docMk/>
          <pc:sldMk cId="1359772703" sldId="407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1387345264" sldId="408"/>
        </pc:sldMkLst>
      </pc:sldChg>
      <pc:sldChg chg="del">
        <pc:chgData name="Glen Jones" userId="e846aaca-4b24-4b13-b0d0-f2308e16b284" providerId="ADAL" clId="{FDFE0ED8-0E3D-40CA-A6A2-FFC7B45FD2F5}" dt="2023-08-01T11:39:41.293" v="291" actId="47"/>
        <pc:sldMkLst>
          <pc:docMk/>
          <pc:sldMk cId="710705044" sldId="409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2553639446" sldId="411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3829840198" sldId="412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1830477830" sldId="413"/>
        </pc:sldMkLst>
      </pc:sldChg>
      <pc:sldChg chg="del">
        <pc:chgData name="Glen Jones" userId="e846aaca-4b24-4b13-b0d0-f2308e16b284" providerId="ADAL" clId="{FDFE0ED8-0E3D-40CA-A6A2-FFC7B45FD2F5}" dt="2023-08-01T11:33:58.736" v="1" actId="47"/>
        <pc:sldMkLst>
          <pc:docMk/>
          <pc:sldMk cId="1367335037" sldId="414"/>
        </pc:sldMkLst>
      </pc:sldChg>
      <pc:sldChg chg="del">
        <pc:chgData name="Glen Jones" userId="e846aaca-4b24-4b13-b0d0-f2308e16b284" providerId="ADAL" clId="{FDFE0ED8-0E3D-40CA-A6A2-FFC7B45FD2F5}" dt="2023-08-01T11:33:55.253" v="0" actId="47"/>
        <pc:sldMkLst>
          <pc:docMk/>
          <pc:sldMk cId="3977394655" sldId="415"/>
        </pc:sldMkLst>
      </pc:sldChg>
      <pc:sldChg chg="modSp mod modAnim">
        <pc:chgData name="Glen Jones" userId="e846aaca-4b24-4b13-b0d0-f2308e16b284" providerId="ADAL" clId="{FDFE0ED8-0E3D-40CA-A6A2-FFC7B45FD2F5}" dt="2023-08-01T11:35:27.139" v="16"/>
        <pc:sldMkLst>
          <pc:docMk/>
          <pc:sldMk cId="2803924385" sldId="416"/>
        </pc:sldMkLst>
        <pc:spChg chg="mod">
          <ac:chgData name="Glen Jones" userId="e846aaca-4b24-4b13-b0d0-f2308e16b284" providerId="ADAL" clId="{FDFE0ED8-0E3D-40CA-A6A2-FFC7B45FD2F5}" dt="2023-08-01T11:35:00.533" v="10" actId="115"/>
          <ac:spMkLst>
            <pc:docMk/>
            <pc:sldMk cId="2803924385" sldId="416"/>
            <ac:spMk id="2" creationId="{5B32DA24-5338-CA75-0C72-A3CAEE59CF9F}"/>
          </ac:spMkLst>
        </pc:spChg>
        <pc:spChg chg="mod">
          <ac:chgData name="Glen Jones" userId="e846aaca-4b24-4b13-b0d0-f2308e16b284" providerId="ADAL" clId="{FDFE0ED8-0E3D-40CA-A6A2-FFC7B45FD2F5}" dt="2023-08-01T11:34:56.261" v="9" actId="115"/>
          <ac:spMkLst>
            <pc:docMk/>
            <pc:sldMk cId="2803924385" sldId="416"/>
            <ac:spMk id="3" creationId="{FA79B487-2B39-D1FB-C619-7086E17203C8}"/>
          </ac:spMkLst>
        </pc:spChg>
        <pc:spChg chg="mod">
          <ac:chgData name="Glen Jones" userId="e846aaca-4b24-4b13-b0d0-f2308e16b284" providerId="ADAL" clId="{FDFE0ED8-0E3D-40CA-A6A2-FFC7B45FD2F5}" dt="2023-08-01T11:35:10.097" v="13" actId="207"/>
          <ac:spMkLst>
            <pc:docMk/>
            <pc:sldMk cId="2803924385" sldId="416"/>
            <ac:spMk id="4" creationId="{6AA27E94-12F1-62AB-FE92-7F5D7384C0F6}"/>
          </ac:spMkLst>
        </pc:spChg>
      </pc:sldChg>
      <pc:sldChg chg="modSp mod">
        <pc:chgData name="Glen Jones" userId="e846aaca-4b24-4b13-b0d0-f2308e16b284" providerId="ADAL" clId="{FDFE0ED8-0E3D-40CA-A6A2-FFC7B45FD2F5}" dt="2023-08-01T11:39:28.910" v="290" actId="27636"/>
        <pc:sldMkLst>
          <pc:docMk/>
          <pc:sldMk cId="2972624005" sldId="418"/>
        </pc:sldMkLst>
        <pc:spChg chg="mod">
          <ac:chgData name="Glen Jones" userId="e846aaca-4b24-4b13-b0d0-f2308e16b284" providerId="ADAL" clId="{FDFE0ED8-0E3D-40CA-A6A2-FFC7B45FD2F5}" dt="2023-08-01T11:38:42.213" v="190" actId="1076"/>
          <ac:spMkLst>
            <pc:docMk/>
            <pc:sldMk cId="2972624005" sldId="418"/>
            <ac:spMk id="3" creationId="{1DBBECB6-9A15-3987-62E0-61D2DB4BF4D1}"/>
          </ac:spMkLst>
        </pc:spChg>
        <pc:spChg chg="mod">
          <ac:chgData name="Glen Jones" userId="e846aaca-4b24-4b13-b0d0-f2308e16b284" providerId="ADAL" clId="{FDFE0ED8-0E3D-40CA-A6A2-FFC7B45FD2F5}" dt="2023-08-01T11:37:55.774" v="154" actId="115"/>
          <ac:spMkLst>
            <pc:docMk/>
            <pc:sldMk cId="2972624005" sldId="418"/>
            <ac:spMk id="7" creationId="{EBD17445-2CE7-D049-5829-AF7A94414BDF}"/>
          </ac:spMkLst>
        </pc:spChg>
        <pc:spChg chg="mod">
          <ac:chgData name="Glen Jones" userId="e846aaca-4b24-4b13-b0d0-f2308e16b284" providerId="ADAL" clId="{FDFE0ED8-0E3D-40CA-A6A2-FFC7B45FD2F5}" dt="2023-08-01T11:38:48.307" v="208" actId="27636"/>
          <ac:spMkLst>
            <pc:docMk/>
            <pc:sldMk cId="2972624005" sldId="418"/>
            <ac:spMk id="12" creationId="{419CF7FD-6DF1-225E-7E37-F56148D5F8F3}"/>
          </ac:spMkLst>
        </pc:spChg>
        <pc:spChg chg="mod">
          <ac:chgData name="Glen Jones" userId="e846aaca-4b24-4b13-b0d0-f2308e16b284" providerId="ADAL" clId="{FDFE0ED8-0E3D-40CA-A6A2-FFC7B45FD2F5}" dt="2023-08-01T11:38:00.473" v="155" actId="1076"/>
          <ac:spMkLst>
            <pc:docMk/>
            <pc:sldMk cId="2972624005" sldId="418"/>
            <ac:spMk id="19" creationId="{989C34A5-B0DE-1F3E-E15F-4897DE438863}"/>
          </ac:spMkLst>
        </pc:spChg>
        <pc:spChg chg="mod">
          <ac:chgData name="Glen Jones" userId="e846aaca-4b24-4b13-b0d0-f2308e16b284" providerId="ADAL" clId="{FDFE0ED8-0E3D-40CA-A6A2-FFC7B45FD2F5}" dt="2023-08-01T11:39:09.475" v="249" actId="27636"/>
          <ac:spMkLst>
            <pc:docMk/>
            <pc:sldMk cId="2972624005" sldId="418"/>
            <ac:spMk id="22" creationId="{7C4F435A-89B8-D6F9-E665-4B4E229A84BF}"/>
          </ac:spMkLst>
        </pc:spChg>
        <pc:spChg chg="mod">
          <ac:chgData name="Glen Jones" userId="e846aaca-4b24-4b13-b0d0-f2308e16b284" providerId="ADAL" clId="{FDFE0ED8-0E3D-40CA-A6A2-FFC7B45FD2F5}" dt="2023-08-01T11:39:28.910" v="290" actId="27636"/>
          <ac:spMkLst>
            <pc:docMk/>
            <pc:sldMk cId="2972624005" sldId="418"/>
            <ac:spMk id="25" creationId="{30A315EC-F3D5-C07D-6F56-67284BAC4598}"/>
          </ac:spMkLst>
        </pc:spChg>
        <pc:cxnChg chg="mod">
          <ac:chgData name="Glen Jones" userId="e846aaca-4b24-4b13-b0d0-f2308e16b284" providerId="ADAL" clId="{FDFE0ED8-0E3D-40CA-A6A2-FFC7B45FD2F5}" dt="2023-08-01T11:38:04.431" v="156" actId="1076"/>
          <ac:cxnSpMkLst>
            <pc:docMk/>
            <pc:sldMk cId="2972624005" sldId="418"/>
            <ac:cxnSpMk id="4" creationId="{D585D3E5-B12C-146F-2A08-6CF605A4C731}"/>
          </ac:cxnSpMkLst>
        </pc:cxnChg>
        <pc:cxnChg chg="mod">
          <ac:chgData name="Glen Jones" userId="e846aaca-4b24-4b13-b0d0-f2308e16b284" providerId="ADAL" clId="{FDFE0ED8-0E3D-40CA-A6A2-FFC7B45FD2F5}" dt="2023-08-01T11:38:55.774" v="210" actId="14100"/>
          <ac:cxnSpMkLst>
            <pc:docMk/>
            <pc:sldMk cId="2972624005" sldId="418"/>
            <ac:cxnSpMk id="13" creationId="{AC4D8035-CE7D-32C3-A254-BE80F9028367}"/>
          </ac:cxnSpMkLst>
        </pc:cxnChg>
      </pc:sldChg>
      <pc:sldChg chg="del">
        <pc:chgData name="Glen Jones" userId="e846aaca-4b24-4b13-b0d0-f2308e16b284" providerId="ADAL" clId="{FDFE0ED8-0E3D-40CA-A6A2-FFC7B45FD2F5}" dt="2023-08-01T11:40:04.259" v="292" actId="47"/>
        <pc:sldMkLst>
          <pc:docMk/>
          <pc:sldMk cId="3541718181" sldId="420"/>
        </pc:sldMkLst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6A828A66-FAE4-489F-89BC-3A0BE0906B9E}"/>
    <pc:docChg chg="custSel delSld modSld">
      <pc:chgData name="Glen Jones" userId="e846aaca-4b24-4b13-b0d0-f2308e16b284" providerId="ADAL" clId="{6A828A66-FAE4-489F-89BC-3A0BE0906B9E}" dt="2023-08-22T10:34:46.188" v="11" actId="20577"/>
      <pc:docMkLst>
        <pc:docMk/>
      </pc:docMkLst>
      <pc:sldChg chg="del">
        <pc:chgData name="Glen Jones" userId="e846aaca-4b24-4b13-b0d0-f2308e16b284" providerId="ADAL" clId="{6A828A66-FAE4-489F-89BC-3A0BE0906B9E}" dt="2023-08-22T10:33:30.111" v="2" actId="47"/>
        <pc:sldMkLst>
          <pc:docMk/>
          <pc:sldMk cId="1726495688" sldId="363"/>
        </pc:sldMkLst>
      </pc:sldChg>
      <pc:sldChg chg="del">
        <pc:chgData name="Glen Jones" userId="e846aaca-4b24-4b13-b0d0-f2308e16b284" providerId="ADAL" clId="{6A828A66-FAE4-489F-89BC-3A0BE0906B9E}" dt="2023-08-22T10:33:11.796" v="0" actId="47"/>
        <pc:sldMkLst>
          <pc:docMk/>
          <pc:sldMk cId="2791096692" sldId="401"/>
        </pc:sldMkLst>
      </pc:sldChg>
      <pc:sldChg chg="del">
        <pc:chgData name="Glen Jones" userId="e846aaca-4b24-4b13-b0d0-f2308e16b284" providerId="ADAL" clId="{6A828A66-FAE4-489F-89BC-3A0BE0906B9E}" dt="2023-08-22T10:33:44.378" v="3" actId="47"/>
        <pc:sldMkLst>
          <pc:docMk/>
          <pc:sldMk cId="2307468297" sldId="402"/>
        </pc:sldMkLst>
      </pc:sldChg>
      <pc:sldChg chg="del">
        <pc:chgData name="Glen Jones" userId="e846aaca-4b24-4b13-b0d0-f2308e16b284" providerId="ADAL" clId="{6A828A66-FAE4-489F-89BC-3A0BE0906B9E}" dt="2023-08-22T10:33:30.111" v="2" actId="47"/>
        <pc:sldMkLst>
          <pc:docMk/>
          <pc:sldMk cId="1387345264" sldId="408"/>
        </pc:sldMkLst>
      </pc:sldChg>
      <pc:sldChg chg="del">
        <pc:chgData name="Glen Jones" userId="e846aaca-4b24-4b13-b0d0-f2308e16b284" providerId="ADAL" clId="{6A828A66-FAE4-489F-89BC-3A0BE0906B9E}" dt="2023-08-22T10:33:16.153" v="1" actId="47"/>
        <pc:sldMkLst>
          <pc:docMk/>
          <pc:sldMk cId="2553639446" sldId="411"/>
        </pc:sldMkLst>
      </pc:sldChg>
      <pc:sldChg chg="modSp mod">
        <pc:chgData name="Glen Jones" userId="e846aaca-4b24-4b13-b0d0-f2308e16b284" providerId="ADAL" clId="{6A828A66-FAE4-489F-89BC-3A0BE0906B9E}" dt="2023-08-22T10:34:46.188" v="11" actId="20577"/>
        <pc:sldMkLst>
          <pc:docMk/>
          <pc:sldMk cId="2966952868" sldId="419"/>
        </pc:sldMkLst>
        <pc:spChg chg="mod">
          <ac:chgData name="Glen Jones" userId="e846aaca-4b24-4b13-b0d0-f2308e16b284" providerId="ADAL" clId="{6A828A66-FAE4-489F-89BC-3A0BE0906B9E}" dt="2023-08-22T10:34:46.188" v="11" actId="20577"/>
          <ac:spMkLst>
            <pc:docMk/>
            <pc:sldMk cId="2966952868" sldId="419"/>
            <ac:spMk id="12" creationId="{BB4BBF60-0B8C-0240-4A93-212EB432824F}"/>
          </ac:spMkLst>
        </pc:spChg>
      </pc:sld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937C1D1-9974-1A58-CE99-176152AD0E7A}"/>
              </a:ext>
            </a:extLst>
          </p:cNvPr>
          <p:cNvSpPr txBox="1">
            <a:spLocks/>
          </p:cNvSpPr>
          <p:nvPr/>
        </p:nvSpPr>
        <p:spPr>
          <a:xfrm>
            <a:off x="1324075" y="137301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A4B87FE-F679-B81A-067A-72266BE8A454}"/>
              </a:ext>
            </a:extLst>
          </p:cNvPr>
          <p:cNvSpPr txBox="1">
            <a:spLocks/>
          </p:cNvSpPr>
          <p:nvPr/>
        </p:nvSpPr>
        <p:spPr>
          <a:xfrm>
            <a:off x="496805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</a:t>
            </a: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2C90D165-9EBC-72E1-500D-CA41C6E9670F}"/>
              </a:ext>
            </a:extLst>
          </p:cNvPr>
          <p:cNvSpPr/>
          <p:nvPr/>
        </p:nvSpPr>
        <p:spPr>
          <a:xfrm>
            <a:off x="434552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17753-0BF0-6A08-7D0E-11DCCBD6B022}"/>
              </a:ext>
            </a:extLst>
          </p:cNvPr>
          <p:cNvSpPr txBox="1">
            <a:spLocks/>
          </p:cNvSpPr>
          <p:nvPr/>
        </p:nvSpPr>
        <p:spPr>
          <a:xfrm>
            <a:off x="845186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6F6016CF-C273-73B3-DB9C-80F848A718E9}"/>
              </a:ext>
            </a:extLst>
          </p:cNvPr>
          <p:cNvSpPr/>
          <p:nvPr/>
        </p:nvSpPr>
        <p:spPr>
          <a:xfrm>
            <a:off x="782933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43A03F-B6CB-0579-318A-88AE2DE0C484}"/>
              </a:ext>
            </a:extLst>
          </p:cNvPr>
          <p:cNvSpPr txBox="1">
            <a:spLocks/>
          </p:cNvSpPr>
          <p:nvPr/>
        </p:nvSpPr>
        <p:spPr>
          <a:xfrm>
            <a:off x="447625" y="358125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 but there was a lot to do.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88CF0D-499E-EEC8-3395-7E6CFF366A98}"/>
              </a:ext>
            </a:extLst>
          </p:cNvPr>
          <p:cNvSpPr txBox="1">
            <a:spLocks/>
          </p:cNvSpPr>
          <p:nvPr/>
        </p:nvSpPr>
        <p:spPr>
          <a:xfrm>
            <a:off x="2015622" y="4889664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D3411B-E2C3-7A32-848A-B3A46AACA746}"/>
              </a:ext>
            </a:extLst>
          </p:cNvPr>
          <p:cNvSpPr txBox="1">
            <a:spLocks/>
          </p:cNvSpPr>
          <p:nvPr/>
        </p:nvSpPr>
        <p:spPr>
          <a:xfrm>
            <a:off x="447625" y="359416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but there was a lot to do.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EAD60A-B0DB-5102-8646-9226EF3EBF22}"/>
              </a:ext>
            </a:extLst>
          </p:cNvPr>
          <p:cNvSpPr txBox="1">
            <a:spLocks/>
          </p:cNvSpPr>
          <p:nvPr/>
        </p:nvSpPr>
        <p:spPr>
          <a:xfrm>
            <a:off x="447625" y="360707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there was a lot to do.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20D00E-1D9E-5DC4-2CC1-20EA3E7DD8F1}"/>
              </a:ext>
            </a:extLst>
          </p:cNvPr>
          <p:cNvSpPr txBox="1">
            <a:spLocks/>
          </p:cNvSpPr>
          <p:nvPr/>
        </p:nvSpPr>
        <p:spPr>
          <a:xfrm>
            <a:off x="4799529" y="577086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B159BC-7379-10F0-06B0-9ADEE16E6F1B}"/>
              </a:ext>
            </a:extLst>
          </p:cNvPr>
          <p:cNvSpPr txBox="1">
            <a:spLocks/>
          </p:cNvSpPr>
          <p:nvPr/>
        </p:nvSpPr>
        <p:spPr>
          <a:xfrm>
            <a:off x="7672478" y="4945941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B9EFE4-2E0D-CFB7-0D33-DAB8511BF72E}"/>
              </a:ext>
            </a:extLst>
          </p:cNvPr>
          <p:cNvSpPr txBox="1">
            <a:spLocks/>
          </p:cNvSpPr>
          <p:nvPr/>
        </p:nvSpPr>
        <p:spPr>
          <a:xfrm>
            <a:off x="447625" y="3613679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there was a lot to do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9718DF-F6A0-F105-BCB5-F8B2261F73DA}"/>
              </a:ext>
            </a:extLst>
          </p:cNvPr>
          <p:cNvCxnSpPr>
            <a:cxnSpLocks/>
          </p:cNvCxnSpPr>
          <p:nvPr/>
        </p:nvCxnSpPr>
        <p:spPr>
          <a:xfrm flipV="1">
            <a:off x="3378575" y="4212708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41D262-D294-F789-919F-8C56B8E33F42}"/>
              </a:ext>
            </a:extLst>
          </p:cNvPr>
          <p:cNvCxnSpPr>
            <a:cxnSpLocks/>
          </p:cNvCxnSpPr>
          <p:nvPr/>
        </p:nvCxnSpPr>
        <p:spPr>
          <a:xfrm flipV="1">
            <a:off x="6116905" y="4212708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41CEAB-6596-A5EA-8292-6A97BA286552}"/>
              </a:ext>
            </a:extLst>
          </p:cNvPr>
          <p:cNvCxnSpPr>
            <a:cxnSpLocks/>
          </p:cNvCxnSpPr>
          <p:nvPr/>
        </p:nvCxnSpPr>
        <p:spPr>
          <a:xfrm flipV="1">
            <a:off x="9035431" y="4268985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6F49EFD-F5AE-0727-029A-7E5D4F8F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573013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8FB3515-A519-ED2F-5E1D-6E3F5F8DD9F2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1. Sentences can have the structure:</a:t>
            </a:r>
          </a:p>
        </p:txBody>
      </p:sp>
    </p:spTree>
    <p:extLst>
      <p:ext uri="{BB962C8B-B14F-4D97-AF65-F5344CB8AC3E}">
        <p14:creationId xmlns:p14="http://schemas.microsoft.com/office/powerpoint/2010/main" val="18304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17" grpId="0" animBg="1"/>
      <p:bldP spid="25" grpId="0" animBg="1"/>
      <p:bldP spid="27" grpId="0" animBg="1"/>
      <p:bldP spid="2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FC6FFF-E85B-5169-8ADE-A022A92A92BE}"/>
              </a:ext>
            </a:extLst>
          </p:cNvPr>
          <p:cNvSpPr txBox="1">
            <a:spLocks/>
          </p:cNvSpPr>
          <p:nvPr/>
        </p:nvSpPr>
        <p:spPr>
          <a:xfrm>
            <a:off x="493544" y="1555645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E99A0-4742-34CA-F82A-C9A575F9E12B}"/>
              </a:ext>
            </a:extLst>
          </p:cNvPr>
          <p:cNvSpPr txBox="1">
            <a:spLocks/>
          </p:cNvSpPr>
          <p:nvPr/>
        </p:nvSpPr>
        <p:spPr>
          <a:xfrm>
            <a:off x="5029148" y="1564943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D7CCC8-3C26-D62C-B78F-8BAA3B654104}"/>
              </a:ext>
            </a:extLst>
          </p:cNvPr>
          <p:cNvSpPr txBox="1">
            <a:spLocks/>
          </p:cNvSpPr>
          <p:nvPr/>
        </p:nvSpPr>
        <p:spPr>
          <a:xfrm>
            <a:off x="9151433" y="1555645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E3F70A63-DE85-8D37-69DF-288DE0330325}"/>
              </a:ext>
            </a:extLst>
          </p:cNvPr>
          <p:cNvSpPr/>
          <p:nvPr/>
        </p:nvSpPr>
        <p:spPr>
          <a:xfrm>
            <a:off x="3926296" y="171451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BF071AA7-FE5C-BEC4-4D49-A47202522713}"/>
              </a:ext>
            </a:extLst>
          </p:cNvPr>
          <p:cNvSpPr/>
          <p:nvPr/>
        </p:nvSpPr>
        <p:spPr>
          <a:xfrm>
            <a:off x="8206573" y="1676510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94B69FC-D444-3F58-FBFB-0AE84DF3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714228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E86F096-9AC3-DB41-0D87-8A3A2780C0D2}"/>
              </a:ext>
            </a:extLst>
          </p:cNvPr>
          <p:cNvSpPr txBox="1">
            <a:spLocks/>
          </p:cNvSpPr>
          <p:nvPr/>
        </p:nvSpPr>
        <p:spPr>
          <a:xfrm>
            <a:off x="426719" y="364410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 before it becomes too big.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DA9F7CB-1091-7D39-7501-3F00A7B2D5EC}"/>
              </a:ext>
            </a:extLst>
          </p:cNvPr>
          <p:cNvSpPr txBox="1">
            <a:spLocks/>
          </p:cNvSpPr>
          <p:nvPr/>
        </p:nvSpPr>
        <p:spPr>
          <a:xfrm>
            <a:off x="1994716" y="4952510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37A41AB-F548-F534-D35C-0F02BB540E5F}"/>
              </a:ext>
            </a:extLst>
          </p:cNvPr>
          <p:cNvSpPr txBox="1">
            <a:spLocks/>
          </p:cNvSpPr>
          <p:nvPr/>
        </p:nvSpPr>
        <p:spPr>
          <a:xfrm>
            <a:off x="5329155" y="5708715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58F2F59-E93D-3E01-708B-BA6CFFAFB14D}"/>
              </a:ext>
            </a:extLst>
          </p:cNvPr>
          <p:cNvSpPr txBox="1">
            <a:spLocks/>
          </p:cNvSpPr>
          <p:nvPr/>
        </p:nvSpPr>
        <p:spPr>
          <a:xfrm>
            <a:off x="7788480" y="4874436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 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8E75320-4507-A443-C9EA-76E778BDDC07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2. Sentences can have the structure: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8FD3FE4D-AD08-CB6E-F5EE-755306ADFFC4}"/>
              </a:ext>
            </a:extLst>
          </p:cNvPr>
          <p:cNvSpPr txBox="1">
            <a:spLocks/>
          </p:cNvSpPr>
          <p:nvPr/>
        </p:nvSpPr>
        <p:spPr>
          <a:xfrm>
            <a:off x="426719" y="364308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before it becomes too big. 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B9F065C-1B7B-93A3-A02B-A77EA888193B}"/>
              </a:ext>
            </a:extLst>
          </p:cNvPr>
          <p:cNvSpPr txBox="1">
            <a:spLocks/>
          </p:cNvSpPr>
          <p:nvPr/>
        </p:nvSpPr>
        <p:spPr>
          <a:xfrm>
            <a:off x="426719" y="3643080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it becomes too big. 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47AE3CF-6692-4E4D-11B3-842F1F91981D}"/>
              </a:ext>
            </a:extLst>
          </p:cNvPr>
          <p:cNvSpPr txBox="1">
            <a:spLocks/>
          </p:cNvSpPr>
          <p:nvPr/>
        </p:nvSpPr>
        <p:spPr>
          <a:xfrm>
            <a:off x="426719" y="3632459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becomes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37DD7D-C24B-D2BA-D070-8D7C71CE006A}"/>
              </a:ext>
            </a:extLst>
          </p:cNvPr>
          <p:cNvCxnSpPr>
            <a:cxnSpLocks/>
          </p:cNvCxnSpPr>
          <p:nvPr/>
        </p:nvCxnSpPr>
        <p:spPr>
          <a:xfrm flipV="1">
            <a:off x="3357669" y="4275554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40665F-94EB-34F0-C2EC-E5EF37EEB18F}"/>
              </a:ext>
            </a:extLst>
          </p:cNvPr>
          <p:cNvCxnSpPr>
            <a:cxnSpLocks/>
          </p:cNvCxnSpPr>
          <p:nvPr/>
        </p:nvCxnSpPr>
        <p:spPr>
          <a:xfrm flipV="1">
            <a:off x="6536661" y="4173430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E4F086-9C42-9211-B650-9CD61C6D6B0F}"/>
              </a:ext>
            </a:extLst>
          </p:cNvPr>
          <p:cNvCxnSpPr>
            <a:cxnSpLocks/>
          </p:cNvCxnSpPr>
          <p:nvPr/>
        </p:nvCxnSpPr>
        <p:spPr>
          <a:xfrm flipV="1">
            <a:off x="8996013" y="4331831"/>
            <a:ext cx="18512" cy="6206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9" grpId="0" animBg="1"/>
      <p:bldP spid="40" grpId="0" animBg="1"/>
      <p:bldP spid="43" grpId="0" animBg="1"/>
      <p:bldP spid="44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94B69FC-D444-3F58-FBFB-0AE84DF3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714228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E86F096-9AC3-DB41-0D87-8A3A2780C0D2}"/>
              </a:ext>
            </a:extLst>
          </p:cNvPr>
          <p:cNvSpPr txBox="1">
            <a:spLocks/>
          </p:cNvSpPr>
          <p:nvPr/>
        </p:nvSpPr>
        <p:spPr>
          <a:xfrm>
            <a:off x="426719" y="364410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 it became too big, the tree was trimmed.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DA9F7CB-1091-7D39-7501-3F00A7B2D5EC}"/>
              </a:ext>
            </a:extLst>
          </p:cNvPr>
          <p:cNvSpPr txBox="1">
            <a:spLocks/>
          </p:cNvSpPr>
          <p:nvPr/>
        </p:nvSpPr>
        <p:spPr>
          <a:xfrm>
            <a:off x="7852309" y="504599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37A41AB-F548-F534-D35C-0F02BB540E5F}"/>
              </a:ext>
            </a:extLst>
          </p:cNvPr>
          <p:cNvSpPr txBox="1">
            <a:spLocks/>
          </p:cNvSpPr>
          <p:nvPr/>
        </p:nvSpPr>
        <p:spPr>
          <a:xfrm>
            <a:off x="447625" y="5854050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58F2F59-E93D-3E01-708B-BA6CFFAFB14D}"/>
              </a:ext>
            </a:extLst>
          </p:cNvPr>
          <p:cNvSpPr txBox="1">
            <a:spLocks/>
          </p:cNvSpPr>
          <p:nvPr/>
        </p:nvSpPr>
        <p:spPr>
          <a:xfrm>
            <a:off x="2827658" y="492238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 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8E75320-4507-A443-C9EA-76E778BDDC07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3. Sentences can have the structure: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A8427-3E4C-165E-F308-7899316DD79C}"/>
              </a:ext>
            </a:extLst>
          </p:cNvPr>
          <p:cNvSpPr txBox="1">
            <a:spLocks/>
          </p:cNvSpPr>
          <p:nvPr/>
        </p:nvSpPr>
        <p:spPr>
          <a:xfrm>
            <a:off x="9039031" y="1525125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4AB9D1-00AD-5FD2-EF94-3C9348A38628}"/>
              </a:ext>
            </a:extLst>
          </p:cNvPr>
          <p:cNvSpPr txBox="1">
            <a:spLocks/>
          </p:cNvSpPr>
          <p:nvPr/>
        </p:nvSpPr>
        <p:spPr>
          <a:xfrm>
            <a:off x="426719" y="1525125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6340A7F7-37FA-4AD7-D206-2AE5A3073303}"/>
              </a:ext>
            </a:extLst>
          </p:cNvPr>
          <p:cNvSpPr/>
          <p:nvPr/>
        </p:nvSpPr>
        <p:spPr>
          <a:xfrm>
            <a:off x="3219359" y="1702697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0F6628-B64A-3DB4-95FF-ACE879A04717}"/>
              </a:ext>
            </a:extLst>
          </p:cNvPr>
          <p:cNvSpPr txBox="1">
            <a:spLocks/>
          </p:cNvSpPr>
          <p:nvPr/>
        </p:nvSpPr>
        <p:spPr>
          <a:xfrm>
            <a:off x="3773253" y="150947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CAC957A9-1BF5-8011-2DCD-3FFCEA605FA0}"/>
              </a:ext>
            </a:extLst>
          </p:cNvPr>
          <p:cNvSpPr/>
          <p:nvPr/>
        </p:nvSpPr>
        <p:spPr>
          <a:xfrm>
            <a:off x="6490393" y="1683647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DD9CD149-5299-A88F-F8FE-1CC433229F13}"/>
              </a:ext>
            </a:extLst>
          </p:cNvPr>
          <p:cNvSpPr/>
          <p:nvPr/>
        </p:nvSpPr>
        <p:spPr>
          <a:xfrm>
            <a:off x="8525465" y="1679331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D5F843-ABE4-8976-BA5D-AAE82B75CD84}"/>
              </a:ext>
            </a:extLst>
          </p:cNvPr>
          <p:cNvSpPr txBox="1">
            <a:spLocks/>
          </p:cNvSpPr>
          <p:nvPr/>
        </p:nvSpPr>
        <p:spPr>
          <a:xfrm>
            <a:off x="7014809" y="1506073"/>
            <a:ext cx="1346370" cy="74158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FB83B-36E1-43B8-0C32-98A8D7A39EC2}"/>
              </a:ext>
            </a:extLst>
          </p:cNvPr>
          <p:cNvSpPr txBox="1">
            <a:spLocks/>
          </p:cNvSpPr>
          <p:nvPr/>
        </p:nvSpPr>
        <p:spPr>
          <a:xfrm>
            <a:off x="5002436" y="5867626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FDE27CA-9490-3B68-774A-094D22D0D8A7}"/>
              </a:ext>
            </a:extLst>
          </p:cNvPr>
          <p:cNvSpPr txBox="1">
            <a:spLocks/>
          </p:cNvSpPr>
          <p:nvPr/>
        </p:nvSpPr>
        <p:spPr>
          <a:xfrm>
            <a:off x="426377" y="3661950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it became too big, the tree was trimmed.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68702E-CA0B-18BF-6CAE-C26324B44C92}"/>
              </a:ext>
            </a:extLst>
          </p:cNvPr>
          <p:cNvSpPr txBox="1">
            <a:spLocks/>
          </p:cNvSpPr>
          <p:nvPr/>
        </p:nvSpPr>
        <p:spPr>
          <a:xfrm>
            <a:off x="430323" y="365302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became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 the tree was trimmed.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7022CA4-19A8-66F2-C405-E87F8A5E1F6F}"/>
              </a:ext>
            </a:extLst>
          </p:cNvPr>
          <p:cNvSpPr txBox="1">
            <a:spLocks/>
          </p:cNvSpPr>
          <p:nvPr/>
        </p:nvSpPr>
        <p:spPr>
          <a:xfrm>
            <a:off x="447625" y="363270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became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 tree was trimmed.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7AF511-F452-24AA-36CA-1BB589CE77B7}"/>
              </a:ext>
            </a:extLst>
          </p:cNvPr>
          <p:cNvSpPr txBox="1">
            <a:spLocks/>
          </p:cNvSpPr>
          <p:nvPr/>
        </p:nvSpPr>
        <p:spPr>
          <a:xfrm>
            <a:off x="435028" y="3642898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became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37DD7D-C24B-D2BA-D070-8D7C71CE006A}"/>
              </a:ext>
            </a:extLst>
          </p:cNvPr>
          <p:cNvCxnSpPr>
            <a:cxnSpLocks/>
          </p:cNvCxnSpPr>
          <p:nvPr/>
        </p:nvCxnSpPr>
        <p:spPr>
          <a:xfrm flipV="1">
            <a:off x="4147855" y="4295823"/>
            <a:ext cx="0" cy="6265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40665F-94EB-34F0-C2EC-E5EF37EEB18F}"/>
              </a:ext>
            </a:extLst>
          </p:cNvPr>
          <p:cNvCxnSpPr>
            <a:cxnSpLocks/>
          </p:cNvCxnSpPr>
          <p:nvPr/>
        </p:nvCxnSpPr>
        <p:spPr>
          <a:xfrm flipV="1">
            <a:off x="1765001" y="4229424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E4F086-9C42-9211-B650-9CD61C6D6B0F}"/>
              </a:ext>
            </a:extLst>
          </p:cNvPr>
          <p:cNvCxnSpPr>
            <a:cxnSpLocks/>
          </p:cNvCxnSpPr>
          <p:nvPr/>
        </p:nvCxnSpPr>
        <p:spPr>
          <a:xfrm flipV="1">
            <a:off x="8996013" y="4331831"/>
            <a:ext cx="18512" cy="6206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BAEFD7-F37D-BC47-1833-75B278929FB6}"/>
              </a:ext>
            </a:extLst>
          </p:cNvPr>
          <p:cNvCxnSpPr>
            <a:cxnSpLocks/>
          </p:cNvCxnSpPr>
          <p:nvPr/>
        </p:nvCxnSpPr>
        <p:spPr>
          <a:xfrm flipV="1">
            <a:off x="6319812" y="4243000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3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9" grpId="0" animBg="1"/>
      <p:bldP spid="40" grpId="0" animBg="1"/>
      <p:bldP spid="43" grpId="0" animBg="1"/>
      <p:bldP spid="44" grpId="0" animBg="1"/>
      <p:bldP spid="1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EAC8D3E8-3527-BBEC-DD47-DCB43F5E621C}"/>
              </a:ext>
            </a:extLst>
          </p:cNvPr>
          <p:cNvSpPr txBox="1">
            <a:spLocks/>
          </p:cNvSpPr>
          <p:nvPr/>
        </p:nvSpPr>
        <p:spPr>
          <a:xfrm>
            <a:off x="9060279" y="5699979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117CC0E-619A-A757-1D5B-E284842A58D7}"/>
              </a:ext>
            </a:extLst>
          </p:cNvPr>
          <p:cNvSpPr txBox="1">
            <a:spLocks/>
          </p:cNvSpPr>
          <p:nvPr/>
        </p:nvSpPr>
        <p:spPr>
          <a:xfrm>
            <a:off x="447967" y="5699979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1518E1A4-19C7-DBC1-84A9-255EC72B5243}"/>
              </a:ext>
            </a:extLst>
          </p:cNvPr>
          <p:cNvSpPr/>
          <p:nvPr/>
        </p:nvSpPr>
        <p:spPr>
          <a:xfrm>
            <a:off x="3240607" y="5877551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0FFD0DD-3E25-61A5-414B-91E16B29189A}"/>
              </a:ext>
            </a:extLst>
          </p:cNvPr>
          <p:cNvSpPr txBox="1">
            <a:spLocks/>
          </p:cNvSpPr>
          <p:nvPr/>
        </p:nvSpPr>
        <p:spPr>
          <a:xfrm>
            <a:off x="3794501" y="5684332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484AF6D0-5567-30F2-54C2-A81B5AD096BC}"/>
              </a:ext>
            </a:extLst>
          </p:cNvPr>
          <p:cNvSpPr/>
          <p:nvPr/>
        </p:nvSpPr>
        <p:spPr>
          <a:xfrm>
            <a:off x="6511641" y="5858501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360CE415-5F7B-A0BB-FDDC-4B463C291732}"/>
              </a:ext>
            </a:extLst>
          </p:cNvPr>
          <p:cNvSpPr/>
          <p:nvPr/>
        </p:nvSpPr>
        <p:spPr>
          <a:xfrm>
            <a:off x="8546713" y="5854185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7A2A602-1194-C2BA-DDCD-165636B9DABE}"/>
              </a:ext>
            </a:extLst>
          </p:cNvPr>
          <p:cNvSpPr txBox="1">
            <a:spLocks/>
          </p:cNvSpPr>
          <p:nvPr/>
        </p:nvSpPr>
        <p:spPr>
          <a:xfrm>
            <a:off x="7036057" y="5680927"/>
            <a:ext cx="1346370" cy="74158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594CD3-9E22-28EE-5117-DB7E0BDBE8E6}"/>
              </a:ext>
            </a:extLst>
          </p:cNvPr>
          <p:cNvSpPr txBox="1">
            <a:spLocks/>
          </p:cNvSpPr>
          <p:nvPr/>
        </p:nvSpPr>
        <p:spPr>
          <a:xfrm>
            <a:off x="483255" y="3485310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AF519-3A91-EB9F-33ED-469CCE76704C}"/>
              </a:ext>
            </a:extLst>
          </p:cNvPr>
          <p:cNvSpPr txBox="1">
            <a:spLocks/>
          </p:cNvSpPr>
          <p:nvPr/>
        </p:nvSpPr>
        <p:spPr>
          <a:xfrm>
            <a:off x="5018859" y="349460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02042E-C177-66BD-E73E-6D07162DD9E0}"/>
              </a:ext>
            </a:extLst>
          </p:cNvPr>
          <p:cNvSpPr txBox="1">
            <a:spLocks/>
          </p:cNvSpPr>
          <p:nvPr/>
        </p:nvSpPr>
        <p:spPr>
          <a:xfrm>
            <a:off x="9141144" y="3485310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1D50BB7-6AB9-B1A6-D733-887D40B65D22}"/>
              </a:ext>
            </a:extLst>
          </p:cNvPr>
          <p:cNvSpPr/>
          <p:nvPr/>
        </p:nvSpPr>
        <p:spPr>
          <a:xfrm>
            <a:off x="3916007" y="3644184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1BFAAC5A-DF92-8874-1C01-17D1A940976C}"/>
              </a:ext>
            </a:extLst>
          </p:cNvPr>
          <p:cNvSpPr/>
          <p:nvPr/>
        </p:nvSpPr>
        <p:spPr>
          <a:xfrm>
            <a:off x="8196284" y="3606175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613064-5CB0-C4A8-335F-8ED467E34BAD}"/>
              </a:ext>
            </a:extLst>
          </p:cNvPr>
          <p:cNvSpPr txBox="1">
            <a:spLocks/>
          </p:cNvSpPr>
          <p:nvPr/>
        </p:nvSpPr>
        <p:spPr>
          <a:xfrm>
            <a:off x="1418924" y="1373381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D01261C-DFC5-E50F-051F-D0C82E025877}"/>
              </a:ext>
            </a:extLst>
          </p:cNvPr>
          <p:cNvSpPr txBox="1">
            <a:spLocks/>
          </p:cNvSpPr>
          <p:nvPr/>
        </p:nvSpPr>
        <p:spPr>
          <a:xfrm>
            <a:off x="5062903" y="141830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</a:t>
            </a:r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AA72F0D9-5C60-2620-21D6-520F25358DC2}"/>
              </a:ext>
            </a:extLst>
          </p:cNvPr>
          <p:cNvSpPr/>
          <p:nvPr/>
        </p:nvSpPr>
        <p:spPr>
          <a:xfrm>
            <a:off x="4440371" y="1550953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66FDF7-EADA-C732-6CBB-05ACAD8D9989}"/>
              </a:ext>
            </a:extLst>
          </p:cNvPr>
          <p:cNvSpPr txBox="1">
            <a:spLocks/>
          </p:cNvSpPr>
          <p:nvPr/>
        </p:nvSpPr>
        <p:spPr>
          <a:xfrm>
            <a:off x="8546713" y="141830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305F139C-AC5F-7A1B-F044-7BB67FED50DB}"/>
              </a:ext>
            </a:extLst>
          </p:cNvPr>
          <p:cNvSpPr/>
          <p:nvPr/>
        </p:nvSpPr>
        <p:spPr>
          <a:xfrm>
            <a:off x="7924181" y="1550953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34667D-FBB0-A119-11D7-C035F93F5ED0}"/>
              </a:ext>
            </a:extLst>
          </p:cNvPr>
          <p:cNvSpPr txBox="1">
            <a:spLocks/>
          </p:cNvSpPr>
          <p:nvPr/>
        </p:nvSpPr>
        <p:spPr>
          <a:xfrm>
            <a:off x="437336" y="475124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Sentence structure number 1: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A6067A5-C80C-F2E4-8356-275D943A205B}"/>
              </a:ext>
            </a:extLst>
          </p:cNvPr>
          <p:cNvSpPr txBox="1">
            <a:spLocks/>
          </p:cNvSpPr>
          <p:nvPr/>
        </p:nvSpPr>
        <p:spPr>
          <a:xfrm>
            <a:off x="437336" y="2538383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Sentence structure number 2: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E6CDED-43D4-AF2A-04E7-217CC0D019BB}"/>
              </a:ext>
            </a:extLst>
          </p:cNvPr>
          <p:cNvSpPr txBox="1">
            <a:spLocks/>
          </p:cNvSpPr>
          <p:nvPr/>
        </p:nvSpPr>
        <p:spPr>
          <a:xfrm>
            <a:off x="447625" y="4756458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Sentence structure number 3:</a:t>
            </a:r>
          </a:p>
        </p:txBody>
      </p:sp>
    </p:spTree>
    <p:extLst>
      <p:ext uri="{BB962C8B-B14F-4D97-AF65-F5344CB8AC3E}">
        <p14:creationId xmlns:p14="http://schemas.microsoft.com/office/powerpoint/2010/main" val="136733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yellow, child art, art&#10;&#10;Description automatically generated">
            <a:extLst>
              <a:ext uri="{FF2B5EF4-FFF2-40B4-BE49-F238E27FC236}">
                <a16:creationId xmlns:a16="http://schemas.microsoft.com/office/drawing/2014/main" id="{CCE486AA-2BA9-C4E6-E6DC-32B6972E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1503415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There is a type of subordinate clause called a “</a:t>
            </a:r>
            <a:r>
              <a:rPr lang="en-GB" sz="4000" u="sng" dirty="0">
                <a:solidFill>
                  <a:schemeClr val="bg1"/>
                </a:solidFill>
              </a:rPr>
              <a:t>relative clause</a:t>
            </a:r>
            <a:r>
              <a:rPr lang="en-GB" sz="4000" dirty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3E60FE-00E8-80F3-9997-E275F505DD98}"/>
              </a:ext>
            </a:extLst>
          </p:cNvPr>
          <p:cNvSpPr txBox="1">
            <a:spLocks/>
          </p:cNvSpPr>
          <p:nvPr/>
        </p:nvSpPr>
        <p:spPr>
          <a:xfrm>
            <a:off x="531222" y="2164618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relative clause gives you more information about a noun (acts as an adjective) and goes after the noun.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2DA24-5338-CA75-0C72-A3CAEE59CF9F}"/>
              </a:ext>
            </a:extLst>
          </p:cNvPr>
          <p:cNvSpPr txBox="1">
            <a:spLocks/>
          </p:cNvSpPr>
          <p:nvPr/>
        </p:nvSpPr>
        <p:spPr>
          <a:xfrm>
            <a:off x="531222" y="3214972"/>
            <a:ext cx="11338560" cy="137879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Relative clauses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use a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relative pronoun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such as who, which,  that, where, when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A27E94-12F1-62AB-FE92-7F5D7384C0F6}"/>
              </a:ext>
            </a:extLst>
          </p:cNvPr>
          <p:cNvSpPr txBox="1">
            <a:spLocks/>
          </p:cNvSpPr>
          <p:nvPr/>
        </p:nvSpPr>
        <p:spPr>
          <a:xfrm>
            <a:off x="531222" y="4924460"/>
            <a:ext cx="11338560" cy="137879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relative clause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can be </a:t>
            </a:r>
            <a:r>
              <a:rPr lang="en-GB" sz="4000" b="1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deleted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the sentence will still make sense. </a:t>
            </a:r>
          </a:p>
        </p:txBody>
      </p:sp>
    </p:spTree>
    <p:extLst>
      <p:ext uri="{BB962C8B-B14F-4D97-AF65-F5344CB8AC3E}">
        <p14:creationId xmlns:p14="http://schemas.microsoft.com/office/powerpoint/2010/main" val="28039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yellow, child art, art&#10;&#10;Description automatically generated">
            <a:extLst>
              <a:ext uri="{FF2B5EF4-FFF2-40B4-BE49-F238E27FC236}">
                <a16:creationId xmlns:a16="http://schemas.microsoft.com/office/drawing/2014/main" id="{F58956AA-2606-D5FA-165A-A816A6155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2466" y="310240"/>
            <a:ext cx="11498232" cy="79200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 example: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3172" y="2575786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Emile, who is an alien, can speak many languages.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BBECB6-9A15-3987-62E0-61D2DB4BF4D1}"/>
              </a:ext>
            </a:extLst>
          </p:cNvPr>
          <p:cNvSpPr txBox="1">
            <a:spLocks/>
          </p:cNvSpPr>
          <p:nvPr/>
        </p:nvSpPr>
        <p:spPr>
          <a:xfrm>
            <a:off x="524737" y="3722709"/>
            <a:ext cx="6980025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relative pronoun?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1A08BC-23EE-9E79-CB7D-5E89C4C39434}"/>
              </a:ext>
            </a:extLst>
          </p:cNvPr>
          <p:cNvSpPr txBox="1">
            <a:spLocks/>
          </p:cNvSpPr>
          <p:nvPr/>
        </p:nvSpPr>
        <p:spPr>
          <a:xfrm>
            <a:off x="403172" y="1497963"/>
            <a:ext cx="11417526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relative clause?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4F435A-89B8-D6F9-E665-4B4E229A84BF}"/>
              </a:ext>
            </a:extLst>
          </p:cNvPr>
          <p:cNvSpPr txBox="1">
            <a:spLocks/>
          </p:cNvSpPr>
          <p:nvPr/>
        </p:nvSpPr>
        <p:spPr>
          <a:xfrm>
            <a:off x="403172" y="1497963"/>
            <a:ext cx="11417526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“who is an alien” is the relative clause.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9CF7FD-6DF1-225E-7E37-F56148D5F8F3}"/>
              </a:ext>
            </a:extLst>
          </p:cNvPr>
          <p:cNvSpPr txBox="1">
            <a:spLocks/>
          </p:cNvSpPr>
          <p:nvPr/>
        </p:nvSpPr>
        <p:spPr>
          <a:xfrm>
            <a:off x="524737" y="3717671"/>
            <a:ext cx="6980025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“who” is the relative pronoun.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89C34A5-B0DE-1F3E-E15F-4897DE438863}"/>
              </a:ext>
            </a:extLst>
          </p:cNvPr>
          <p:cNvSpPr txBox="1">
            <a:spLocks/>
          </p:cNvSpPr>
          <p:nvPr/>
        </p:nvSpPr>
        <p:spPr>
          <a:xfrm>
            <a:off x="403172" y="2558767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Emile, </a:t>
            </a:r>
            <a:r>
              <a:rPr lang="en-GB" sz="40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who is an alien</a:t>
            </a:r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can speak many languages.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4D8035-CE7D-32C3-A254-BE80F9028367}"/>
              </a:ext>
            </a:extLst>
          </p:cNvPr>
          <p:cNvCxnSpPr>
            <a:cxnSpLocks/>
          </p:cNvCxnSpPr>
          <p:nvPr/>
        </p:nvCxnSpPr>
        <p:spPr>
          <a:xfrm>
            <a:off x="3876675" y="2038350"/>
            <a:ext cx="0" cy="609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5D3E5-B12C-146F-2A08-6CF605A4C731}"/>
              </a:ext>
            </a:extLst>
          </p:cNvPr>
          <p:cNvCxnSpPr>
            <a:cxnSpLocks/>
          </p:cNvCxnSpPr>
          <p:nvPr/>
        </p:nvCxnSpPr>
        <p:spPr>
          <a:xfrm flipV="1">
            <a:off x="2708656" y="3127555"/>
            <a:ext cx="0" cy="73959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30A315EC-F3D5-C07D-6F56-67284BAC4598}"/>
              </a:ext>
            </a:extLst>
          </p:cNvPr>
          <p:cNvSpPr txBox="1">
            <a:spLocks/>
          </p:cNvSpPr>
          <p:nvPr/>
        </p:nvSpPr>
        <p:spPr>
          <a:xfrm>
            <a:off x="403172" y="5692492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can speak many languages.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49A5D0D-D587-CBDA-5C1E-B02C29A27361}"/>
              </a:ext>
            </a:extLst>
          </p:cNvPr>
          <p:cNvSpPr txBox="1">
            <a:spLocks/>
          </p:cNvSpPr>
          <p:nvPr/>
        </p:nvSpPr>
        <p:spPr>
          <a:xfrm>
            <a:off x="403172" y="4788606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sentence makes sense without the relative clause.</a:t>
            </a:r>
          </a:p>
        </p:txBody>
      </p:sp>
    </p:spTree>
    <p:extLst>
      <p:ext uri="{BB962C8B-B14F-4D97-AF65-F5344CB8AC3E}">
        <p14:creationId xmlns:p14="http://schemas.microsoft.com/office/powerpoint/2010/main" val="7871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4" grpId="0" animBg="1"/>
      <p:bldP spid="22" grpId="0" animBg="1"/>
      <p:bldP spid="12" grpId="0" animBg="1"/>
      <p:bldP spid="19" grpId="0" animBg="1"/>
      <p:bldP spid="25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yellow, child art, art&#10;&#10;Description automatically generated">
            <a:extLst>
              <a:ext uri="{FF2B5EF4-FFF2-40B4-BE49-F238E27FC236}">
                <a16:creationId xmlns:a16="http://schemas.microsoft.com/office/drawing/2014/main" id="{F58956AA-2606-D5FA-165A-A816A6155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2466" y="310240"/>
            <a:ext cx="11498232" cy="79200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another example: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3172" y="2413945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ea typeface="Andika"/>
                <a:cs typeface="Andika"/>
              </a:rPr>
              <a:t>Emile’s rocket, which he has owned for a long time, is incredibly fast.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BBECB6-9A15-3987-62E0-61D2DB4BF4D1}"/>
              </a:ext>
            </a:extLst>
          </p:cNvPr>
          <p:cNvSpPr txBox="1">
            <a:spLocks/>
          </p:cNvSpPr>
          <p:nvPr/>
        </p:nvSpPr>
        <p:spPr>
          <a:xfrm>
            <a:off x="524736" y="3502777"/>
            <a:ext cx="6980025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relative pronoun?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1A08BC-23EE-9E79-CB7D-5E89C4C39434}"/>
              </a:ext>
            </a:extLst>
          </p:cNvPr>
          <p:cNvSpPr txBox="1">
            <a:spLocks/>
          </p:cNvSpPr>
          <p:nvPr/>
        </p:nvSpPr>
        <p:spPr>
          <a:xfrm>
            <a:off x="403172" y="1497963"/>
            <a:ext cx="11417526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relative clause?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4F435A-89B8-D6F9-E665-4B4E229A84BF}"/>
              </a:ext>
            </a:extLst>
          </p:cNvPr>
          <p:cNvSpPr txBox="1">
            <a:spLocks/>
          </p:cNvSpPr>
          <p:nvPr/>
        </p:nvSpPr>
        <p:spPr>
          <a:xfrm>
            <a:off x="403172" y="1497963"/>
            <a:ext cx="11417526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“which he has owned for a long time” is the relative clause.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9CF7FD-6DF1-225E-7E37-F56148D5F8F3}"/>
              </a:ext>
            </a:extLst>
          </p:cNvPr>
          <p:cNvSpPr txBox="1">
            <a:spLocks/>
          </p:cNvSpPr>
          <p:nvPr/>
        </p:nvSpPr>
        <p:spPr>
          <a:xfrm>
            <a:off x="524737" y="3502777"/>
            <a:ext cx="6980025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“which” is the relative pronoun.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89C34A5-B0DE-1F3E-E15F-4897DE438863}"/>
              </a:ext>
            </a:extLst>
          </p:cNvPr>
          <p:cNvSpPr txBox="1">
            <a:spLocks/>
          </p:cNvSpPr>
          <p:nvPr/>
        </p:nvSpPr>
        <p:spPr>
          <a:xfrm>
            <a:off x="403172" y="2382435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Emile’s rocket, </a:t>
            </a:r>
            <a:r>
              <a:rPr lang="en-GB" sz="40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he has owned for a long time</a:t>
            </a:r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is incredibly fast.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4D8035-CE7D-32C3-A254-BE80F9028367}"/>
              </a:ext>
            </a:extLst>
          </p:cNvPr>
          <p:cNvCxnSpPr>
            <a:cxnSpLocks/>
          </p:cNvCxnSpPr>
          <p:nvPr/>
        </p:nvCxnSpPr>
        <p:spPr>
          <a:xfrm>
            <a:off x="4667250" y="2095500"/>
            <a:ext cx="0" cy="41793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5D3E5-B12C-146F-2A08-6CF605A4C731}"/>
              </a:ext>
            </a:extLst>
          </p:cNvPr>
          <p:cNvCxnSpPr>
            <a:cxnSpLocks/>
          </p:cNvCxnSpPr>
          <p:nvPr/>
        </p:nvCxnSpPr>
        <p:spPr>
          <a:xfrm flipV="1">
            <a:off x="3470656" y="2879905"/>
            <a:ext cx="0" cy="73959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30A315EC-F3D5-C07D-6F56-67284BAC4598}"/>
              </a:ext>
            </a:extLst>
          </p:cNvPr>
          <p:cNvSpPr txBox="1">
            <a:spLocks/>
          </p:cNvSpPr>
          <p:nvPr/>
        </p:nvSpPr>
        <p:spPr>
          <a:xfrm>
            <a:off x="403172" y="5692492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Emile’s rocket is incredibly fast.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49A5D0D-D587-CBDA-5C1E-B02C29A27361}"/>
              </a:ext>
            </a:extLst>
          </p:cNvPr>
          <p:cNvSpPr txBox="1">
            <a:spLocks/>
          </p:cNvSpPr>
          <p:nvPr/>
        </p:nvSpPr>
        <p:spPr>
          <a:xfrm>
            <a:off x="403172" y="4788606"/>
            <a:ext cx="11417526" cy="68210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sentence makes sense without the relative clause.</a:t>
            </a:r>
          </a:p>
        </p:txBody>
      </p:sp>
    </p:spTree>
    <p:extLst>
      <p:ext uri="{BB962C8B-B14F-4D97-AF65-F5344CB8AC3E}">
        <p14:creationId xmlns:p14="http://schemas.microsoft.com/office/powerpoint/2010/main" val="2972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4" grpId="0" animBg="1"/>
      <p:bldP spid="22" grpId="0" animBg="1"/>
      <p:bldP spid="12" grpId="0" animBg="1"/>
      <p:bldP spid="19" grpId="0" animBg="1"/>
      <p:bldP spid="25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322218" y="391889"/>
            <a:ext cx="3574324" cy="921522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8289694" y="382884"/>
            <a:ext cx="3574324" cy="92152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Relative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pronouns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08294-81D2-E5BC-F105-1FB9A0E95451}"/>
              </a:ext>
            </a:extLst>
          </p:cNvPr>
          <p:cNvSpPr txBox="1">
            <a:spLocks/>
          </p:cNvSpPr>
          <p:nvPr/>
        </p:nvSpPr>
        <p:spPr>
          <a:xfrm>
            <a:off x="322218" y="1496792"/>
            <a:ext cx="3574324" cy="4969320"/>
          </a:xfrm>
          <a:prstGeom prst="roundRect">
            <a:avLst>
              <a:gd name="adj" fmla="val 233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FANBOYS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for,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nor,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or,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yet,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2D1EB2-092C-58CA-2E9A-DD6A7534E5B7}"/>
              </a:ext>
            </a:extLst>
          </p:cNvPr>
          <p:cNvSpPr txBox="1">
            <a:spLocks/>
          </p:cNvSpPr>
          <p:nvPr/>
        </p:nvSpPr>
        <p:spPr>
          <a:xfrm>
            <a:off x="4218760" y="391888"/>
            <a:ext cx="3664401" cy="921522"/>
          </a:xfrm>
          <a:prstGeom prst="roundRect">
            <a:avLst>
              <a:gd name="adj" fmla="val 885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18E740-0507-8BD5-2DE9-E1BE64B802E2}"/>
              </a:ext>
            </a:extLst>
          </p:cNvPr>
          <p:cNvSpPr txBox="1">
            <a:spLocks/>
          </p:cNvSpPr>
          <p:nvPr/>
        </p:nvSpPr>
        <p:spPr>
          <a:xfrm>
            <a:off x="4308837" y="1496792"/>
            <a:ext cx="3574324" cy="4969320"/>
          </a:xfrm>
          <a:prstGeom prst="roundRect">
            <a:avLst>
              <a:gd name="adj" fmla="val 233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after, although, as, as if, as long as, because, before, despite, even if, even though, if, in order that, rather than, since, so that, that, though, unless, until, when, where, whereas, whether, and while…..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4BBF60-0B8C-0240-4A93-212EB432824F}"/>
              </a:ext>
            </a:extLst>
          </p:cNvPr>
          <p:cNvSpPr txBox="1">
            <a:spLocks/>
          </p:cNvSpPr>
          <p:nvPr/>
        </p:nvSpPr>
        <p:spPr>
          <a:xfrm>
            <a:off x="8295459" y="1496792"/>
            <a:ext cx="3574324" cy="4969320"/>
          </a:xfrm>
          <a:prstGeom prst="roundRect">
            <a:avLst>
              <a:gd name="adj" fmla="val 280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which, that, whose, whoever, whomever, who, and whom.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 some situations</a:t>
            </a:r>
            <a:r>
              <a:rPr lang="en-GB" sz="400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 what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 when, and where can also function as relative pronouns. </a:t>
            </a:r>
          </a:p>
        </p:txBody>
      </p:sp>
    </p:spTree>
    <p:extLst>
      <p:ext uri="{BB962C8B-B14F-4D97-AF65-F5344CB8AC3E}">
        <p14:creationId xmlns:p14="http://schemas.microsoft.com/office/powerpoint/2010/main" val="29669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7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Relative Clauses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86348" y="541359"/>
            <a:ext cx="11448765" cy="158140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clause is a group of words that contains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subject and a verb.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1AB7AD-68CE-215B-E419-95F1DEEDAE73}"/>
              </a:ext>
            </a:extLst>
          </p:cNvPr>
          <p:cNvSpPr txBox="1">
            <a:spLocks/>
          </p:cNvSpPr>
          <p:nvPr/>
        </p:nvSpPr>
        <p:spPr>
          <a:xfrm>
            <a:off x="486347" y="4493978"/>
            <a:ext cx="11448765" cy="158140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subject is a thing (noun) that is doing the verb.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8EB781-2D59-012E-10D5-B5436060D228}"/>
              </a:ext>
            </a:extLst>
          </p:cNvPr>
          <p:cNvSpPr txBox="1">
            <a:spLocks/>
          </p:cNvSpPr>
          <p:nvPr/>
        </p:nvSpPr>
        <p:spPr>
          <a:xfrm>
            <a:off x="486347" y="2460262"/>
            <a:ext cx="11448765" cy="158140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verb is a doing word. </a:t>
            </a:r>
          </a:p>
        </p:txBody>
      </p:sp>
    </p:spTree>
    <p:extLst>
      <p:ext uri="{BB962C8B-B14F-4D97-AF65-F5344CB8AC3E}">
        <p14:creationId xmlns:p14="http://schemas.microsoft.com/office/powerpoint/2010/main" val="224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8"/>
            <a:ext cx="11212898" cy="91303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349375" indent="-1001713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There are two types of clauses: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06A19E-4263-B914-1680-8D2817435EF5}"/>
              </a:ext>
            </a:extLst>
          </p:cNvPr>
          <p:cNvSpPr txBox="1">
            <a:spLocks/>
          </p:cNvSpPr>
          <p:nvPr/>
        </p:nvSpPr>
        <p:spPr>
          <a:xfrm>
            <a:off x="6632121" y="3962399"/>
            <a:ext cx="5112000" cy="25146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does </a:t>
            </a:r>
            <a:r>
              <a:rPr lang="en-GB" sz="24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contain a complete clause, then it is a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(If made into a sentence on its own, it would NOT make sense.)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022249-FD73-720D-026F-0F6D6ED5D3A6}"/>
              </a:ext>
            </a:extLst>
          </p:cNvPr>
          <p:cNvSpPr txBox="1">
            <a:spLocks/>
          </p:cNvSpPr>
          <p:nvPr/>
        </p:nvSpPr>
        <p:spPr>
          <a:xfrm>
            <a:off x="531223" y="3962398"/>
            <a:ext cx="5112000" cy="251460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contains a complete thought, then it is an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(sometimes called a main clause). 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(If made into a sentence on its own, it would make sense.)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C13687-7B58-D491-7D2A-38E6D4E17C69}"/>
              </a:ext>
            </a:extLst>
          </p:cNvPr>
          <p:cNvSpPr txBox="1">
            <a:spLocks/>
          </p:cNvSpPr>
          <p:nvPr/>
        </p:nvSpPr>
        <p:spPr>
          <a:xfrm>
            <a:off x="6632121" y="1515839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clauses.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67B38D-ACD9-9128-4D5F-6C7AD0C16F4D}"/>
              </a:ext>
            </a:extLst>
          </p:cNvPr>
          <p:cNvSpPr txBox="1">
            <a:spLocks/>
          </p:cNvSpPr>
          <p:nvPr/>
        </p:nvSpPr>
        <p:spPr>
          <a:xfrm>
            <a:off x="531223" y="1515839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clauses. </a:t>
            </a:r>
          </a:p>
        </p:txBody>
      </p:sp>
    </p:spTree>
    <p:extLst>
      <p:ext uri="{BB962C8B-B14F-4D97-AF65-F5344CB8AC3E}">
        <p14:creationId xmlns:p14="http://schemas.microsoft.com/office/powerpoint/2010/main" val="39768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C67B38D-ACD9-9128-4D5F-6C7AD0C16F4D}"/>
              </a:ext>
            </a:extLst>
          </p:cNvPr>
          <p:cNvSpPr txBox="1">
            <a:spLocks/>
          </p:cNvSpPr>
          <p:nvPr/>
        </p:nvSpPr>
        <p:spPr>
          <a:xfrm>
            <a:off x="547924" y="1456980"/>
            <a:ext cx="3353594" cy="15893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A61E6B-72B7-2D6F-66E5-77B30AC32265}"/>
              </a:ext>
            </a:extLst>
          </p:cNvPr>
          <p:cNvSpPr txBox="1">
            <a:spLocks/>
          </p:cNvSpPr>
          <p:nvPr/>
        </p:nvSpPr>
        <p:spPr>
          <a:xfrm>
            <a:off x="4499693" y="1412756"/>
            <a:ext cx="3353594" cy="1633535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Complete thought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6CFFDA65-417E-088F-B2B1-65CCB7DEAC39}"/>
              </a:ext>
            </a:extLst>
          </p:cNvPr>
          <p:cNvSpPr/>
          <p:nvPr/>
        </p:nvSpPr>
        <p:spPr>
          <a:xfrm>
            <a:off x="3986376" y="2052945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B967FF-AA18-E32B-0944-128A3B70A459}"/>
              </a:ext>
            </a:extLst>
          </p:cNvPr>
          <p:cNvSpPr txBox="1">
            <a:spLocks/>
          </p:cNvSpPr>
          <p:nvPr/>
        </p:nvSpPr>
        <p:spPr>
          <a:xfrm>
            <a:off x="487371" y="3811347"/>
            <a:ext cx="3380940" cy="15893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 </a:t>
            </a: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E2879CD3-800A-6561-F88C-3220023C4CB1}"/>
              </a:ext>
            </a:extLst>
          </p:cNvPr>
          <p:cNvSpPr/>
          <p:nvPr/>
        </p:nvSpPr>
        <p:spPr>
          <a:xfrm>
            <a:off x="3958397" y="4397130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9386B-4A2B-60CE-AEC4-9CBD253A19AA}"/>
              </a:ext>
            </a:extLst>
          </p:cNvPr>
          <p:cNvSpPr txBox="1">
            <a:spLocks/>
          </p:cNvSpPr>
          <p:nvPr/>
        </p:nvSpPr>
        <p:spPr>
          <a:xfrm>
            <a:off x="4472348" y="3811347"/>
            <a:ext cx="3380939" cy="1589311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Incomplete thought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A39961-EA6D-3A1D-B528-1EB72BACF22F}"/>
              </a:ext>
            </a:extLst>
          </p:cNvPr>
          <p:cNvSpPr txBox="1">
            <a:spLocks/>
          </p:cNvSpPr>
          <p:nvPr/>
        </p:nvSpPr>
        <p:spPr>
          <a:xfrm>
            <a:off x="8451462" y="1412756"/>
            <a:ext cx="3353594" cy="1633535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Would be okay as a sentence.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E894285C-E614-E6B0-030C-CE39A6B62F5C}"/>
              </a:ext>
            </a:extLst>
          </p:cNvPr>
          <p:cNvSpPr/>
          <p:nvPr/>
        </p:nvSpPr>
        <p:spPr>
          <a:xfrm>
            <a:off x="7938145" y="2052945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70EA348F-2E3A-DE20-3380-D46376F1575A}"/>
              </a:ext>
            </a:extLst>
          </p:cNvPr>
          <p:cNvSpPr/>
          <p:nvPr/>
        </p:nvSpPr>
        <p:spPr>
          <a:xfrm>
            <a:off x="7910166" y="4397130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7AFE0B-5CCE-AE37-219F-702581F12CA1}"/>
              </a:ext>
            </a:extLst>
          </p:cNvPr>
          <p:cNvSpPr txBox="1">
            <a:spLocks/>
          </p:cNvSpPr>
          <p:nvPr/>
        </p:nvSpPr>
        <p:spPr>
          <a:xfrm>
            <a:off x="8424117" y="3811347"/>
            <a:ext cx="3380939" cy="158931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Would NOT be okay as a sentence. </a:t>
            </a:r>
          </a:p>
        </p:txBody>
      </p:sp>
    </p:spTree>
    <p:extLst>
      <p:ext uri="{BB962C8B-B14F-4D97-AF65-F5344CB8AC3E}">
        <p14:creationId xmlns:p14="http://schemas.microsoft.com/office/powerpoint/2010/main" val="14565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  <p:bldP spid="21" grpId="0" animBg="1"/>
      <p:bldP spid="2" grpId="0" animBg="1"/>
      <p:bldP spid="4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713013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Independent clause or subordinate clause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1393272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 they did it first!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6743700" y="1391860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an incomplete thought/not a 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complete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08294-81D2-E5BC-F105-1FB9A0E95451}"/>
              </a:ext>
            </a:extLst>
          </p:cNvPr>
          <p:cNvSpPr txBox="1">
            <a:spLocks/>
          </p:cNvSpPr>
          <p:nvPr/>
        </p:nvSpPr>
        <p:spPr>
          <a:xfrm>
            <a:off x="531223" y="3169639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After they got on the train,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D7693-5AEC-27B3-BEA8-00F9B5A3C850}"/>
              </a:ext>
            </a:extLst>
          </p:cNvPr>
          <p:cNvSpPr txBox="1">
            <a:spLocks/>
          </p:cNvSpPr>
          <p:nvPr/>
        </p:nvSpPr>
        <p:spPr>
          <a:xfrm>
            <a:off x="6743699" y="3169639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 /not 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951D8-6DAC-3AAE-D905-D19FD580AE45}"/>
              </a:ext>
            </a:extLst>
          </p:cNvPr>
          <p:cNvSpPr txBox="1">
            <a:spLocks/>
          </p:cNvSpPr>
          <p:nvPr/>
        </p:nvSpPr>
        <p:spPr>
          <a:xfrm>
            <a:off x="531223" y="4936053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They got on the train at the station.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59B0E4-9C61-3231-3B3F-5AD4325A7891}"/>
              </a:ext>
            </a:extLst>
          </p:cNvPr>
          <p:cNvSpPr txBox="1">
            <a:spLocks/>
          </p:cNvSpPr>
          <p:nvPr/>
        </p:nvSpPr>
        <p:spPr>
          <a:xfrm>
            <a:off x="6743699" y="4936053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 complete thought/a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it’s an independent clause. </a:t>
            </a:r>
          </a:p>
        </p:txBody>
      </p:sp>
    </p:spTree>
    <p:extLst>
      <p:ext uri="{BB962C8B-B14F-4D97-AF65-F5344CB8AC3E}">
        <p14:creationId xmlns:p14="http://schemas.microsoft.com/office/powerpoint/2010/main" val="12621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713013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Independent clause or subordinate clause?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1393272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Aimee landed the rocket.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6743700" y="1391860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 complete thought/a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an independent clause.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08294-81D2-E5BC-F105-1FB9A0E95451}"/>
              </a:ext>
            </a:extLst>
          </p:cNvPr>
          <p:cNvSpPr txBox="1">
            <a:spLocks/>
          </p:cNvSpPr>
          <p:nvPr/>
        </p:nvSpPr>
        <p:spPr>
          <a:xfrm>
            <a:off x="531223" y="3169639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was in the rocket.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D7693-5AEC-27B3-BEA8-00F9B5A3C850}"/>
              </a:ext>
            </a:extLst>
          </p:cNvPr>
          <p:cNvSpPr txBox="1">
            <a:spLocks/>
          </p:cNvSpPr>
          <p:nvPr/>
        </p:nvSpPr>
        <p:spPr>
          <a:xfrm>
            <a:off x="6743699" y="3169639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thought/not 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951D8-6DAC-3AAE-D905-D19FD580AE45}"/>
              </a:ext>
            </a:extLst>
          </p:cNvPr>
          <p:cNvSpPr txBox="1">
            <a:spLocks/>
          </p:cNvSpPr>
          <p:nvPr/>
        </p:nvSpPr>
        <p:spPr>
          <a:xfrm>
            <a:off x="531223" y="4936053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you go on Saturday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59B0E4-9C61-3231-3B3F-5AD4325A7891}"/>
              </a:ext>
            </a:extLst>
          </p:cNvPr>
          <p:cNvSpPr txBox="1">
            <a:spLocks/>
          </p:cNvSpPr>
          <p:nvPr/>
        </p:nvSpPr>
        <p:spPr>
          <a:xfrm>
            <a:off x="6743699" y="4936053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thought/not 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</p:spTree>
    <p:extLst>
      <p:ext uri="{BB962C8B-B14F-4D97-AF65-F5344CB8AC3E}">
        <p14:creationId xmlns:p14="http://schemas.microsoft.com/office/powerpoint/2010/main" val="14482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2599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 you remember any co-ordinating conjunction (FANBOYS)?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4991EE-C9CC-1DDD-86F4-1FAB40FEE963}"/>
              </a:ext>
            </a:extLst>
          </p:cNvPr>
          <p:cNvSpPr txBox="1">
            <a:spLocks/>
          </p:cNvSpPr>
          <p:nvPr/>
        </p:nvSpPr>
        <p:spPr>
          <a:xfrm>
            <a:off x="4157495" y="1572782"/>
            <a:ext cx="1789701" cy="504247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DE096-244B-0F11-418C-9B32CF8DC223}"/>
              </a:ext>
            </a:extLst>
          </p:cNvPr>
          <p:cNvSpPr txBox="1">
            <a:spLocks/>
          </p:cNvSpPr>
          <p:nvPr/>
        </p:nvSpPr>
        <p:spPr>
          <a:xfrm>
            <a:off x="6129408" y="169480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9FABD1-3F1D-D71D-E544-8353AAD6ECDE}"/>
              </a:ext>
            </a:extLst>
          </p:cNvPr>
          <p:cNvSpPr txBox="1">
            <a:spLocks/>
          </p:cNvSpPr>
          <p:nvPr/>
        </p:nvSpPr>
        <p:spPr>
          <a:xfrm>
            <a:off x="6129408" y="239399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EB4DF-1C26-5B46-C06D-5D70FDA9F229}"/>
              </a:ext>
            </a:extLst>
          </p:cNvPr>
          <p:cNvSpPr txBox="1">
            <a:spLocks/>
          </p:cNvSpPr>
          <p:nvPr/>
        </p:nvSpPr>
        <p:spPr>
          <a:xfrm>
            <a:off x="6129408" y="309317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6AFB3C-B577-C8D5-EE41-D542AE70CDC5}"/>
              </a:ext>
            </a:extLst>
          </p:cNvPr>
          <p:cNvSpPr txBox="1">
            <a:spLocks/>
          </p:cNvSpPr>
          <p:nvPr/>
        </p:nvSpPr>
        <p:spPr>
          <a:xfrm>
            <a:off x="6129408" y="379236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6F158B-5A58-A83E-6813-2ADBAA300431}"/>
              </a:ext>
            </a:extLst>
          </p:cNvPr>
          <p:cNvSpPr txBox="1">
            <a:spLocks/>
          </p:cNvSpPr>
          <p:nvPr/>
        </p:nvSpPr>
        <p:spPr>
          <a:xfrm>
            <a:off x="6129408" y="449154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99994B-11D2-0134-6A17-7F6AD5B33BFF}"/>
              </a:ext>
            </a:extLst>
          </p:cNvPr>
          <p:cNvSpPr txBox="1">
            <a:spLocks/>
          </p:cNvSpPr>
          <p:nvPr/>
        </p:nvSpPr>
        <p:spPr>
          <a:xfrm>
            <a:off x="6129408" y="519073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A71EA0-1DE0-EC40-8BDE-5B0C76C38173}"/>
              </a:ext>
            </a:extLst>
          </p:cNvPr>
          <p:cNvSpPr txBox="1">
            <a:spLocks/>
          </p:cNvSpPr>
          <p:nvPr/>
        </p:nvSpPr>
        <p:spPr>
          <a:xfrm>
            <a:off x="6129408" y="588991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387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yellow, child art, art&#10;&#10;Description automatically generated">
            <a:extLst>
              <a:ext uri="{FF2B5EF4-FFF2-40B4-BE49-F238E27FC236}">
                <a16:creationId xmlns:a16="http://schemas.microsoft.com/office/drawing/2014/main" id="{CCE486AA-2BA9-C4E6-E6DC-32B6972E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4" y="12582"/>
            <a:ext cx="12191999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EC43A8B-1389-277D-CBA9-5E43E65B7BCC}"/>
              </a:ext>
            </a:extLst>
          </p:cNvPr>
          <p:cNvSpPr txBox="1">
            <a:spLocks/>
          </p:cNvSpPr>
          <p:nvPr/>
        </p:nvSpPr>
        <p:spPr>
          <a:xfrm>
            <a:off x="518139" y="192289"/>
            <a:ext cx="11114928" cy="117931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subordinating conjunction joins an independent clause and a subordinate clause.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CD434-EBF9-5E46-D77B-BA957FEA7DF0}"/>
              </a:ext>
            </a:extLst>
          </p:cNvPr>
          <p:cNvSpPr txBox="1"/>
          <p:nvPr/>
        </p:nvSpPr>
        <p:spPr>
          <a:xfrm>
            <a:off x="4612480" y="2381036"/>
            <a:ext cx="2967037" cy="4239101"/>
          </a:xfrm>
          <a:prstGeom prst="roundRect">
            <a:avLst/>
          </a:prstGeom>
          <a:solidFill>
            <a:srgbClr val="EF802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If only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Now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Now that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Once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Rather than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Since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So that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Than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14DD0-8EF9-5691-CD1E-928ED6DFDF06}"/>
              </a:ext>
            </a:extLst>
          </p:cNvPr>
          <p:cNvSpPr txBox="1"/>
          <p:nvPr/>
        </p:nvSpPr>
        <p:spPr>
          <a:xfrm>
            <a:off x="538535" y="2381036"/>
            <a:ext cx="2967037" cy="4239101"/>
          </a:xfrm>
          <a:prstGeom prst="roundRect">
            <a:avLst/>
          </a:prstGeom>
          <a:solidFill>
            <a:srgbClr val="EF802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After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Although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 if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 long as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Because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Before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Even though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F1D63-114C-1444-31E5-57D6F9E518DE}"/>
              </a:ext>
            </a:extLst>
          </p:cNvPr>
          <p:cNvSpPr txBox="1"/>
          <p:nvPr/>
        </p:nvSpPr>
        <p:spPr>
          <a:xfrm>
            <a:off x="8666030" y="2381036"/>
            <a:ext cx="2967037" cy="4239101"/>
          </a:xfrm>
          <a:prstGeom prst="roundRect">
            <a:avLst/>
          </a:prstGeom>
          <a:solidFill>
            <a:srgbClr val="EF802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Though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Till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Unless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Until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When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Where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Whether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Which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While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9E0B7C-6E16-7C16-6F26-6AD285993CF8}"/>
              </a:ext>
            </a:extLst>
          </p:cNvPr>
          <p:cNvSpPr txBox="1">
            <a:spLocks/>
          </p:cNvSpPr>
          <p:nvPr/>
        </p:nvSpPr>
        <p:spPr>
          <a:xfrm>
            <a:off x="538535" y="1579931"/>
            <a:ext cx="11114928" cy="55066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There are loads of subordinating conjunctions.</a:t>
            </a:r>
          </a:p>
        </p:txBody>
      </p:sp>
    </p:spTree>
    <p:extLst>
      <p:ext uri="{BB962C8B-B14F-4D97-AF65-F5344CB8AC3E}">
        <p14:creationId xmlns:p14="http://schemas.microsoft.com/office/powerpoint/2010/main" val="19247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Andika</vt:lpstr>
      <vt:lpstr>Office Theme</vt:lpstr>
      <vt:lpstr> How to Use this Powerpoint</vt:lpstr>
      <vt:lpstr>Relative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2023-08-22T10:34:56Z</dcterms:modified>
</cp:coreProperties>
</file>