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98" r:id="rId4"/>
    <p:sldId id="412" r:id="rId5"/>
    <p:sldId id="406" r:id="rId6"/>
    <p:sldId id="409" r:id="rId7"/>
    <p:sldId id="383" r:id="rId8"/>
    <p:sldId id="410" r:id="rId9"/>
    <p:sldId id="411" r:id="rId10"/>
    <p:sldId id="407" r:id="rId11"/>
    <p:sldId id="408" r:id="rId12"/>
    <p:sldId id="399" r:id="rId13"/>
    <p:sldId id="402" r:id="rId14"/>
    <p:sldId id="413" r:id="rId15"/>
    <p:sldId id="417" r:id="rId16"/>
    <p:sldId id="415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A6C78B0E-5F5F-45D2-AC38-7B5F0A7FD6DD}"/>
    <pc:docChg chg="custSel modSld">
      <pc:chgData name="Glen Jones" userId="e846aaca-4b24-4b13-b0d0-f2308e16b284" providerId="ADAL" clId="{A6C78B0E-5F5F-45D2-AC38-7B5F0A7FD6DD}" dt="2023-08-22T10:36:41.489" v="13" actId="27636"/>
      <pc:docMkLst>
        <pc:docMk/>
      </pc:docMkLst>
      <pc:sldChg chg="modSp mod">
        <pc:chgData name="Glen Jones" userId="e846aaca-4b24-4b13-b0d0-f2308e16b284" providerId="ADAL" clId="{A6C78B0E-5F5F-45D2-AC38-7B5F0A7FD6DD}" dt="2023-08-22T10:36:41.489" v="13" actId="27636"/>
        <pc:sldMkLst>
          <pc:docMk/>
          <pc:sldMk cId="1837821669" sldId="383"/>
        </pc:sldMkLst>
        <pc:spChg chg="mod">
          <ac:chgData name="Glen Jones" userId="e846aaca-4b24-4b13-b0d0-f2308e16b284" providerId="ADAL" clId="{A6C78B0E-5F5F-45D2-AC38-7B5F0A7FD6DD}" dt="2023-08-22T10:36:41.489" v="13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modSp mod">
        <pc:chgData name="Glen Jones" userId="e846aaca-4b24-4b13-b0d0-f2308e16b284" providerId="ADAL" clId="{A6C78B0E-5F5F-45D2-AC38-7B5F0A7FD6DD}" dt="2023-08-22T10:36:21.658" v="9" actId="403"/>
        <pc:sldMkLst>
          <pc:docMk/>
          <pc:sldMk cId="2057623372" sldId="409"/>
        </pc:sldMkLst>
        <pc:spChg chg="mod">
          <ac:chgData name="Glen Jones" userId="e846aaca-4b24-4b13-b0d0-f2308e16b284" providerId="ADAL" clId="{A6C78B0E-5F5F-45D2-AC38-7B5F0A7FD6DD}" dt="2023-08-22T10:36:21.658" v="9" actId="403"/>
          <ac:spMkLst>
            <pc:docMk/>
            <pc:sldMk cId="2057623372" sldId="409"/>
            <ac:spMk id="7" creationId="{7422A498-F483-A2DE-169C-1457C60252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6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20380B-7367-1423-A960-AE66330BF1FA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audible difference between the ideas!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Say the ideas below.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hear a difference?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0469DF-26DF-0648-974B-A83BBA060E42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these two ideas?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F33565-83D3-6A24-298D-D3FCCC7F3EB5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only one boy.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more than one boy. </a:t>
            </a:r>
          </a:p>
        </p:txBody>
      </p:sp>
    </p:spTree>
    <p:extLst>
      <p:ext uri="{BB962C8B-B14F-4D97-AF65-F5344CB8AC3E}">
        <p14:creationId xmlns:p14="http://schemas.microsoft.com/office/powerpoint/2010/main" val="4041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matter!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show who owns what even when we can’t hear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260389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can also be used to show there are missing letters.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can not = I can’t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am = I’m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do not = I don’t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= It’s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881006"/>
            <a:ext cx="10283535" cy="454008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REMEMBER: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missing letters should only be written when used informally or as part of speech. .</a:t>
            </a:r>
          </a:p>
        </p:txBody>
      </p:sp>
    </p:spTree>
    <p:extLst>
      <p:ext uri="{BB962C8B-B14F-4D97-AF65-F5344CB8AC3E}">
        <p14:creationId xmlns:p14="http://schemas.microsoft.com/office/powerpoint/2010/main" val="122537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273497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letter has become the apostrophe?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496114" y="123238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86244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85046" y="124253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are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16562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517337" y="123238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you’re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CBA4A4-8007-CF6D-3BD7-55857E3EC3EE}"/>
              </a:ext>
            </a:extLst>
          </p:cNvPr>
          <p:cNvSpPr txBox="1">
            <a:spLocks/>
          </p:cNvSpPr>
          <p:nvPr/>
        </p:nvSpPr>
        <p:spPr>
          <a:xfrm>
            <a:off x="1496113" y="301992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8701E8-58D2-FF70-60AC-FF192215FC75}"/>
              </a:ext>
            </a:extLst>
          </p:cNvPr>
          <p:cNvSpPr txBox="1">
            <a:spLocks/>
          </p:cNvSpPr>
          <p:nvPr/>
        </p:nvSpPr>
        <p:spPr>
          <a:xfrm>
            <a:off x="4286243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20AD4-7261-4A79-C468-B535A0E748D6}"/>
              </a:ext>
            </a:extLst>
          </p:cNvPr>
          <p:cNvSpPr txBox="1">
            <a:spLocks/>
          </p:cNvSpPr>
          <p:nvPr/>
        </p:nvSpPr>
        <p:spPr>
          <a:xfrm>
            <a:off x="5485045" y="3030076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3892DB-AC53-329F-C497-94D16BE4D8B5}"/>
              </a:ext>
            </a:extLst>
          </p:cNvPr>
          <p:cNvSpPr txBox="1">
            <a:spLocks/>
          </p:cNvSpPr>
          <p:nvPr/>
        </p:nvSpPr>
        <p:spPr>
          <a:xfrm>
            <a:off x="7416561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5A2ED4-B810-61AF-EA6B-B294060B9260}"/>
              </a:ext>
            </a:extLst>
          </p:cNvPr>
          <p:cNvSpPr txBox="1">
            <a:spLocks/>
          </p:cNvSpPr>
          <p:nvPr/>
        </p:nvSpPr>
        <p:spPr>
          <a:xfrm>
            <a:off x="8517336" y="3019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he’s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5494C2-DD9A-E4AE-0456-57C2C9DB82DE}"/>
              </a:ext>
            </a:extLst>
          </p:cNvPr>
          <p:cNvSpPr txBox="1">
            <a:spLocks/>
          </p:cNvSpPr>
          <p:nvPr/>
        </p:nvSpPr>
        <p:spPr>
          <a:xfrm>
            <a:off x="1496113" y="475682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CFAD86-9663-BC85-BC40-5A30EF0C68D8}"/>
              </a:ext>
            </a:extLst>
          </p:cNvPr>
          <p:cNvSpPr txBox="1">
            <a:spLocks/>
          </p:cNvSpPr>
          <p:nvPr/>
        </p:nvSpPr>
        <p:spPr>
          <a:xfrm>
            <a:off x="4286243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CDAC83-68FB-ACA5-7A58-D7885373C163}"/>
              </a:ext>
            </a:extLst>
          </p:cNvPr>
          <p:cNvSpPr txBox="1">
            <a:spLocks/>
          </p:cNvSpPr>
          <p:nvPr/>
        </p:nvSpPr>
        <p:spPr>
          <a:xfrm>
            <a:off x="5485045" y="476697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not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D261A9-4F00-5CD5-F72F-CB23C62F6B90}"/>
              </a:ext>
            </a:extLst>
          </p:cNvPr>
          <p:cNvSpPr txBox="1">
            <a:spLocks/>
          </p:cNvSpPr>
          <p:nvPr/>
        </p:nvSpPr>
        <p:spPr>
          <a:xfrm>
            <a:off x="7416561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9F46B7-2822-F2BE-DF93-0C9368CFB622}"/>
              </a:ext>
            </a:extLst>
          </p:cNvPr>
          <p:cNvSpPr txBox="1">
            <a:spLocks/>
          </p:cNvSpPr>
          <p:nvPr/>
        </p:nvSpPr>
        <p:spPr>
          <a:xfrm>
            <a:off x="8517336" y="475682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aren’t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69500EF-F819-2C8C-939D-489F40E76694}"/>
              </a:ext>
            </a:extLst>
          </p:cNvPr>
          <p:cNvSpPr txBox="1">
            <a:spLocks/>
          </p:cNvSpPr>
          <p:nvPr/>
        </p:nvSpPr>
        <p:spPr>
          <a:xfrm>
            <a:off x="407482" y="2093792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‘a</a:t>
            </a:r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’ has become an apostrophe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6B64A4-8A55-D0F5-3205-2CF038984B49}"/>
              </a:ext>
            </a:extLst>
          </p:cNvPr>
          <p:cNvCxnSpPr/>
          <p:nvPr/>
        </p:nvCxnSpPr>
        <p:spPr>
          <a:xfrm flipV="1">
            <a:off x="3732040" y="1618622"/>
            <a:ext cx="2024171" cy="4681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5DAEB3-7421-4374-17B7-8F05F204DA35}"/>
              </a:ext>
            </a:extLst>
          </p:cNvPr>
          <p:cNvCxnSpPr>
            <a:cxnSpLocks/>
          </p:cNvCxnSpPr>
          <p:nvPr/>
        </p:nvCxnSpPr>
        <p:spPr>
          <a:xfrm flipV="1">
            <a:off x="9338013" y="1546938"/>
            <a:ext cx="416987" cy="861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2AC93FF-2989-D49D-155F-BBD02AA51BBC}"/>
              </a:ext>
            </a:extLst>
          </p:cNvPr>
          <p:cNvSpPr txBox="1">
            <a:spLocks/>
          </p:cNvSpPr>
          <p:nvPr/>
        </p:nvSpPr>
        <p:spPr>
          <a:xfrm>
            <a:off x="407482" y="3820539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‘i’ has become an apostrophe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1E313-9CCB-D3D5-0CFC-0AC7A3CD1749}"/>
              </a:ext>
            </a:extLst>
          </p:cNvPr>
          <p:cNvCxnSpPr>
            <a:cxnSpLocks/>
          </p:cNvCxnSpPr>
          <p:nvPr/>
        </p:nvCxnSpPr>
        <p:spPr>
          <a:xfrm flipV="1">
            <a:off x="3577006" y="3429000"/>
            <a:ext cx="2365322" cy="4016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A4C900-46BC-A26A-58B3-3851789DEA03}"/>
              </a:ext>
            </a:extLst>
          </p:cNvPr>
          <p:cNvCxnSpPr>
            <a:cxnSpLocks/>
          </p:cNvCxnSpPr>
          <p:nvPr/>
        </p:nvCxnSpPr>
        <p:spPr>
          <a:xfrm flipV="1">
            <a:off x="9245600" y="3312151"/>
            <a:ext cx="509400" cy="86038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BBDA686E-9058-A9AE-53B8-5C0EA18FBD4E}"/>
              </a:ext>
            </a:extLst>
          </p:cNvPr>
          <p:cNvSpPr txBox="1">
            <a:spLocks/>
          </p:cNvSpPr>
          <p:nvPr/>
        </p:nvSpPr>
        <p:spPr>
          <a:xfrm>
            <a:off x="407482" y="5713406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‘o’ has become an apostrophe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D89A99-3ABF-60B1-A757-C515217EDB59}"/>
              </a:ext>
            </a:extLst>
          </p:cNvPr>
          <p:cNvCxnSpPr>
            <a:cxnSpLocks/>
          </p:cNvCxnSpPr>
          <p:nvPr/>
        </p:nvCxnSpPr>
        <p:spPr>
          <a:xfrm flipV="1">
            <a:off x="3577006" y="5197925"/>
            <a:ext cx="2503331" cy="5256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83E0AE-CA2F-03E1-7E92-7B570A649A5F}"/>
              </a:ext>
            </a:extLst>
          </p:cNvPr>
          <p:cNvCxnSpPr>
            <a:cxnSpLocks/>
          </p:cNvCxnSpPr>
          <p:nvPr/>
        </p:nvCxnSpPr>
        <p:spPr>
          <a:xfrm flipV="1">
            <a:off x="9245600" y="4965133"/>
            <a:ext cx="803564" cy="11002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273497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letter has become the apostrophe?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496114" y="123238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86244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85046" y="124253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will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16562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517337" y="123238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you’ll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CBA4A4-8007-CF6D-3BD7-55857E3EC3EE}"/>
              </a:ext>
            </a:extLst>
          </p:cNvPr>
          <p:cNvSpPr txBox="1">
            <a:spLocks/>
          </p:cNvSpPr>
          <p:nvPr/>
        </p:nvSpPr>
        <p:spPr>
          <a:xfrm>
            <a:off x="1496113" y="301992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8701E8-58D2-FF70-60AC-FF192215FC75}"/>
              </a:ext>
            </a:extLst>
          </p:cNvPr>
          <p:cNvSpPr txBox="1">
            <a:spLocks/>
          </p:cNvSpPr>
          <p:nvPr/>
        </p:nvSpPr>
        <p:spPr>
          <a:xfrm>
            <a:off x="4286243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20AD4-7261-4A79-C468-B535A0E748D6}"/>
              </a:ext>
            </a:extLst>
          </p:cNvPr>
          <p:cNvSpPr txBox="1">
            <a:spLocks/>
          </p:cNvSpPr>
          <p:nvPr/>
        </p:nvSpPr>
        <p:spPr>
          <a:xfrm>
            <a:off x="5485045" y="3030076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have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3892DB-AC53-329F-C497-94D16BE4D8B5}"/>
              </a:ext>
            </a:extLst>
          </p:cNvPr>
          <p:cNvSpPr txBox="1">
            <a:spLocks/>
          </p:cNvSpPr>
          <p:nvPr/>
        </p:nvSpPr>
        <p:spPr>
          <a:xfrm>
            <a:off x="7416561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5A2ED4-B810-61AF-EA6B-B294060B9260}"/>
              </a:ext>
            </a:extLst>
          </p:cNvPr>
          <p:cNvSpPr txBox="1">
            <a:spLocks/>
          </p:cNvSpPr>
          <p:nvPr/>
        </p:nvSpPr>
        <p:spPr>
          <a:xfrm>
            <a:off x="8517336" y="3019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must’ve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5494C2-DD9A-E4AE-0456-57C2C9DB82DE}"/>
              </a:ext>
            </a:extLst>
          </p:cNvPr>
          <p:cNvSpPr txBox="1">
            <a:spLocks/>
          </p:cNvSpPr>
          <p:nvPr/>
        </p:nvSpPr>
        <p:spPr>
          <a:xfrm>
            <a:off x="1496113" y="475682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CFAD86-9663-BC85-BC40-5A30EF0C68D8}"/>
              </a:ext>
            </a:extLst>
          </p:cNvPr>
          <p:cNvSpPr txBox="1">
            <a:spLocks/>
          </p:cNvSpPr>
          <p:nvPr/>
        </p:nvSpPr>
        <p:spPr>
          <a:xfrm>
            <a:off x="4286243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CDAC83-68FB-ACA5-7A58-D7885373C163}"/>
              </a:ext>
            </a:extLst>
          </p:cNvPr>
          <p:cNvSpPr txBox="1">
            <a:spLocks/>
          </p:cNvSpPr>
          <p:nvPr/>
        </p:nvSpPr>
        <p:spPr>
          <a:xfrm>
            <a:off x="5485045" y="476697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not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D261A9-4F00-5CD5-F72F-CB23C62F6B90}"/>
              </a:ext>
            </a:extLst>
          </p:cNvPr>
          <p:cNvSpPr txBox="1">
            <a:spLocks/>
          </p:cNvSpPr>
          <p:nvPr/>
        </p:nvSpPr>
        <p:spPr>
          <a:xfrm>
            <a:off x="7416561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9F46B7-2822-F2BE-DF93-0C9368CFB622}"/>
              </a:ext>
            </a:extLst>
          </p:cNvPr>
          <p:cNvSpPr txBox="1">
            <a:spLocks/>
          </p:cNvSpPr>
          <p:nvPr/>
        </p:nvSpPr>
        <p:spPr>
          <a:xfrm>
            <a:off x="8517336" y="475682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shouldn’t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69500EF-F819-2C8C-939D-489F40E76694}"/>
              </a:ext>
            </a:extLst>
          </p:cNvPr>
          <p:cNvSpPr txBox="1">
            <a:spLocks/>
          </p:cNvSpPr>
          <p:nvPr/>
        </p:nvSpPr>
        <p:spPr>
          <a:xfrm>
            <a:off x="407482" y="2093792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</a:t>
            </a:r>
            <a:r>
              <a:rPr lang="en-GB" sz="3600" i="1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</a:t>
            </a:r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’ have become an apostrophe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6B64A4-8A55-D0F5-3205-2CF038984B49}"/>
              </a:ext>
            </a:extLst>
          </p:cNvPr>
          <p:cNvCxnSpPr/>
          <p:nvPr/>
        </p:nvCxnSpPr>
        <p:spPr>
          <a:xfrm flipV="1">
            <a:off x="3732040" y="1618622"/>
            <a:ext cx="2024171" cy="4681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5DAEB3-7421-4374-17B7-8F05F204DA35}"/>
              </a:ext>
            </a:extLst>
          </p:cNvPr>
          <p:cNvCxnSpPr>
            <a:cxnSpLocks/>
          </p:cNvCxnSpPr>
          <p:nvPr/>
        </p:nvCxnSpPr>
        <p:spPr>
          <a:xfrm flipV="1">
            <a:off x="9476351" y="1609698"/>
            <a:ext cx="416987" cy="861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2AC93FF-2989-D49D-155F-BBD02AA51BBC}"/>
              </a:ext>
            </a:extLst>
          </p:cNvPr>
          <p:cNvSpPr txBox="1">
            <a:spLocks/>
          </p:cNvSpPr>
          <p:nvPr/>
        </p:nvSpPr>
        <p:spPr>
          <a:xfrm>
            <a:off x="407482" y="3820539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‘ha’ have become an apostrophe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1E313-9CCB-D3D5-0CFC-0AC7A3CD1749}"/>
              </a:ext>
            </a:extLst>
          </p:cNvPr>
          <p:cNvCxnSpPr>
            <a:cxnSpLocks/>
          </p:cNvCxnSpPr>
          <p:nvPr/>
        </p:nvCxnSpPr>
        <p:spPr>
          <a:xfrm flipV="1">
            <a:off x="3577006" y="3429000"/>
            <a:ext cx="2066412" cy="4016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A4C900-46BC-A26A-58B3-3851789DEA03}"/>
              </a:ext>
            </a:extLst>
          </p:cNvPr>
          <p:cNvCxnSpPr>
            <a:cxnSpLocks/>
          </p:cNvCxnSpPr>
          <p:nvPr/>
        </p:nvCxnSpPr>
        <p:spPr>
          <a:xfrm flipV="1">
            <a:off x="9539764" y="3429000"/>
            <a:ext cx="290162" cy="7582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BBDA686E-9058-A9AE-53B8-5C0EA18FBD4E}"/>
              </a:ext>
            </a:extLst>
          </p:cNvPr>
          <p:cNvSpPr txBox="1">
            <a:spLocks/>
          </p:cNvSpPr>
          <p:nvPr/>
        </p:nvSpPr>
        <p:spPr>
          <a:xfrm>
            <a:off x="407482" y="5713406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‘o’ has become an apostrophe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D89A99-3ABF-60B1-A757-C515217EDB59}"/>
              </a:ext>
            </a:extLst>
          </p:cNvPr>
          <p:cNvCxnSpPr>
            <a:cxnSpLocks/>
          </p:cNvCxnSpPr>
          <p:nvPr/>
        </p:nvCxnSpPr>
        <p:spPr>
          <a:xfrm flipV="1">
            <a:off x="3577006" y="5197925"/>
            <a:ext cx="2503331" cy="5256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83E0AE-CA2F-03E1-7E92-7B570A649A5F}"/>
              </a:ext>
            </a:extLst>
          </p:cNvPr>
          <p:cNvCxnSpPr>
            <a:cxnSpLocks/>
          </p:cNvCxnSpPr>
          <p:nvPr/>
        </p:nvCxnSpPr>
        <p:spPr>
          <a:xfrm flipV="1">
            <a:off x="9249861" y="5197925"/>
            <a:ext cx="1002503" cy="91654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attern, fabric, yellow, orange&#10;&#10;Description automatically generated">
            <a:extLst>
              <a:ext uri="{FF2B5EF4-FFF2-40B4-BE49-F238E27FC236}">
                <a16:creationId xmlns:a16="http://schemas.microsoft.com/office/drawing/2014/main" id="{BA0AFD7B-9893-8CE1-3B25-4A5BCC9B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Showing ownership or a missing letters?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22618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shop keeper’s shop.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6311492" y="220792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33164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school’s badge.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C4555C-7767-36EA-F82B-AC4E759A2886}"/>
              </a:ext>
            </a:extLst>
          </p:cNvPr>
          <p:cNvSpPr txBox="1">
            <a:spLocks/>
          </p:cNvSpPr>
          <p:nvPr/>
        </p:nvSpPr>
        <p:spPr>
          <a:xfrm>
            <a:off x="6311492" y="220792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D5B237-3963-C999-EEA2-5A436EF32A52}"/>
              </a:ext>
            </a:extLst>
          </p:cNvPr>
          <p:cNvSpPr txBox="1">
            <a:spLocks/>
          </p:cNvSpPr>
          <p:nvPr/>
        </p:nvSpPr>
        <p:spPr>
          <a:xfrm>
            <a:off x="6311492" y="333164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C1D3BA-A9A4-F7C6-F8AE-24ED20CA18D9}"/>
              </a:ext>
            </a:extLst>
          </p:cNvPr>
          <p:cNvSpPr txBox="1">
            <a:spLocks/>
          </p:cNvSpPr>
          <p:nvPr/>
        </p:nvSpPr>
        <p:spPr>
          <a:xfrm>
            <a:off x="6311492" y="333164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226758-0535-0868-5C2E-E6DF920119B9}"/>
              </a:ext>
            </a:extLst>
          </p:cNvPr>
          <p:cNvSpPr txBox="1">
            <a:spLocks/>
          </p:cNvSpPr>
          <p:nvPr/>
        </p:nvSpPr>
        <p:spPr>
          <a:xfrm>
            <a:off x="708268" y="443709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I’m excited.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646B2B-BD86-B869-C68F-93F3BEEA7668}"/>
              </a:ext>
            </a:extLst>
          </p:cNvPr>
          <p:cNvSpPr txBox="1">
            <a:spLocks/>
          </p:cNvSpPr>
          <p:nvPr/>
        </p:nvSpPr>
        <p:spPr>
          <a:xfrm>
            <a:off x="6308445" y="4437091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44FEBD-D58D-7AED-FF2D-141978EF8DF5}"/>
              </a:ext>
            </a:extLst>
          </p:cNvPr>
          <p:cNvSpPr txBox="1">
            <a:spLocks/>
          </p:cNvSpPr>
          <p:nvPr/>
        </p:nvSpPr>
        <p:spPr>
          <a:xfrm>
            <a:off x="6308445" y="4437091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Missing letter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F0FE71-20F8-D9BE-5CD2-3ED1E094DE90}"/>
              </a:ext>
            </a:extLst>
          </p:cNvPr>
          <p:cNvSpPr txBox="1">
            <a:spLocks/>
          </p:cNvSpPr>
          <p:nvPr/>
        </p:nvSpPr>
        <p:spPr>
          <a:xfrm>
            <a:off x="708268" y="556536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raining on my birthday.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415210-0FC1-8CEB-AFA4-194E146253DD}"/>
              </a:ext>
            </a:extLst>
          </p:cNvPr>
          <p:cNvSpPr txBox="1">
            <a:spLocks/>
          </p:cNvSpPr>
          <p:nvPr/>
        </p:nvSpPr>
        <p:spPr>
          <a:xfrm>
            <a:off x="6308445" y="5565368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370F1FC-795F-35D0-6B33-9B3ED2A379B0}"/>
              </a:ext>
            </a:extLst>
          </p:cNvPr>
          <p:cNvSpPr txBox="1">
            <a:spLocks/>
          </p:cNvSpPr>
          <p:nvPr/>
        </p:nvSpPr>
        <p:spPr>
          <a:xfrm>
            <a:off x="6308445" y="5565368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Missing letter</a:t>
            </a:r>
          </a:p>
        </p:txBody>
      </p:sp>
    </p:spTree>
    <p:extLst>
      <p:ext uri="{BB962C8B-B14F-4D97-AF65-F5344CB8AC3E}">
        <p14:creationId xmlns:p14="http://schemas.microsoft.com/office/powerpoint/2010/main" val="18536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the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reasons to use apostrophes?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97674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To show possession – the boy’s toys.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94137D-623E-0B85-1876-24BAD6879452}"/>
              </a:ext>
            </a:extLst>
          </p:cNvPr>
          <p:cNvSpPr txBox="1">
            <a:spLocks/>
          </p:cNvSpPr>
          <p:nvPr/>
        </p:nvSpPr>
        <p:spPr>
          <a:xfrm>
            <a:off x="954233" y="4866928"/>
            <a:ext cx="10283534" cy="146921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To show there is a missing letter – I’m happy.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something 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owns something, we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make sure it ends in an “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718F35-958E-D72A-66B7-E82AFE1BE9E0}"/>
              </a:ext>
            </a:extLst>
          </p:cNvPr>
          <p:cNvSpPr txBox="1">
            <a:spLocks/>
          </p:cNvSpPr>
          <p:nvPr/>
        </p:nvSpPr>
        <p:spPr>
          <a:xfrm>
            <a:off x="1591056" y="2114081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1: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the noun ends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only add an apostrophe.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6EFB45-17E1-A850-72CE-B117E670D49A}"/>
              </a:ext>
            </a:extLst>
          </p:cNvPr>
          <p:cNvSpPr txBox="1">
            <a:spLocks/>
          </p:cNvSpPr>
          <p:nvPr/>
        </p:nvSpPr>
        <p:spPr>
          <a:xfrm>
            <a:off x="1591056" y="3816976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2: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 noun does NOT end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dd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“s”.</a:t>
            </a:r>
          </a:p>
        </p:txBody>
      </p:sp>
    </p:spTree>
    <p:extLst>
      <p:ext uri="{BB962C8B-B14F-4D97-AF65-F5344CB8AC3E}">
        <p14:creationId xmlns:p14="http://schemas.microsoft.com/office/powerpoint/2010/main" val="24834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7"/>
            <a:ext cx="11377035" cy="160020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something</a:t>
            </a:r>
            <a:r>
              <a:rPr lang="en-GB" sz="1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owns something, we add an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make sure it ends in an “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976334" y="295760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77007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029947" y="293251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07325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205742" y="2947453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810491" y="293251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527048-CB1A-DC40-6A83-178089DF77EC}"/>
              </a:ext>
            </a:extLst>
          </p:cNvPr>
          <p:cNvSpPr txBox="1">
            <a:spLocks/>
          </p:cNvSpPr>
          <p:nvPr/>
        </p:nvSpPr>
        <p:spPr>
          <a:xfrm>
            <a:off x="6608907" y="2940683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1976334" y="510496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277007" y="510496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029947" y="507987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7407325" y="511498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8205742" y="5094811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girl’s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567DD2B-294A-0E99-A91C-70990FC0F99F}"/>
              </a:ext>
            </a:extLst>
          </p:cNvPr>
          <p:cNvSpPr txBox="1">
            <a:spLocks/>
          </p:cNvSpPr>
          <p:nvPr/>
        </p:nvSpPr>
        <p:spPr>
          <a:xfrm>
            <a:off x="5810491" y="507987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9958C17-CED8-1D03-D44D-62492E313AEF}"/>
              </a:ext>
            </a:extLst>
          </p:cNvPr>
          <p:cNvSpPr txBox="1">
            <a:spLocks/>
          </p:cNvSpPr>
          <p:nvPr/>
        </p:nvSpPr>
        <p:spPr>
          <a:xfrm>
            <a:off x="6608907" y="5088041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“boy”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018FEB-118B-BF22-6F22-1A39EBDE2CCF}"/>
              </a:ext>
            </a:extLst>
          </p:cNvPr>
          <p:cNvSpPr txBox="1">
            <a:spLocks/>
          </p:cNvSpPr>
          <p:nvPr/>
        </p:nvSpPr>
        <p:spPr>
          <a:xfrm>
            <a:off x="510246" y="418594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“girl”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</p:spTree>
    <p:extLst>
      <p:ext uri="{BB962C8B-B14F-4D97-AF65-F5344CB8AC3E}">
        <p14:creationId xmlns:p14="http://schemas.microsoft.com/office/powerpoint/2010/main" val="2057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73736"/>
            <a:ext cx="11377035" cy="178834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something owns something, we add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make sure it ends in an 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356519" y="307337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657192" y="307337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10132" y="304828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163076" y="303386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6961493" y="3013697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boys’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2649127" y="495560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949800" y="495560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702740" y="493051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6455684" y="491609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7254101" y="4895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0C028A-2194-0781-120A-C91EBE9E5AFD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3. “boys” does end in an s, so only add an apostrophe.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F206F3-ACB4-D870-8638-E1A7BF3A2F56}"/>
              </a:ext>
            </a:extLst>
          </p:cNvPr>
          <p:cNvSpPr txBox="1">
            <a:spLocks/>
          </p:cNvSpPr>
          <p:nvPr/>
        </p:nvSpPr>
        <p:spPr>
          <a:xfrm>
            <a:off x="525941" y="4118899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4. “girls” does end in an s, so only add an apostrophe.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apostrophes show who owns the object?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22618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20301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20792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33164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30846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31337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AD00CB-6957-5D44-99C3-768A164AEBB7}"/>
              </a:ext>
            </a:extLst>
          </p:cNvPr>
          <p:cNvSpPr txBox="1">
            <a:spLocks/>
          </p:cNvSpPr>
          <p:nvPr/>
        </p:nvSpPr>
        <p:spPr>
          <a:xfrm>
            <a:off x="407481" y="4636793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guess the difference between these two ideas?</a:t>
            </a:r>
          </a:p>
        </p:txBody>
      </p:sp>
    </p:spTree>
    <p:extLst>
      <p:ext uri="{BB962C8B-B14F-4D97-AF65-F5344CB8AC3E}">
        <p14:creationId xmlns:p14="http://schemas.microsoft.com/office/powerpoint/2010/main" val="1677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177914" y="943313"/>
            <a:ext cx="6768476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only 1 boy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(singular noun).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793117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769944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774848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89856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87539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88029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82E9F4-9832-FB4E-56FF-7236DD76E6CE}"/>
              </a:ext>
            </a:extLst>
          </p:cNvPr>
          <p:cNvSpPr txBox="1">
            <a:spLocks/>
          </p:cNvSpPr>
          <p:nvPr/>
        </p:nvSpPr>
        <p:spPr>
          <a:xfrm>
            <a:off x="241922" y="5238134"/>
            <a:ext cx="6844677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more than 1 boy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(plural noun).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0C5057-DF88-32E0-181B-6DF907C1A2F2}"/>
              </a:ext>
            </a:extLst>
          </p:cNvPr>
          <p:cNvCxnSpPr/>
          <p:nvPr/>
        </p:nvCxnSpPr>
        <p:spPr>
          <a:xfrm>
            <a:off x="4837176" y="3465576"/>
            <a:ext cx="713232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173841-B515-56CC-182B-1D26820EDB47}"/>
              </a:ext>
            </a:extLst>
          </p:cNvPr>
          <p:cNvCxnSpPr>
            <a:cxnSpLocks/>
          </p:cNvCxnSpPr>
          <p:nvPr/>
        </p:nvCxnSpPr>
        <p:spPr>
          <a:xfrm>
            <a:off x="4724400" y="4559808"/>
            <a:ext cx="104546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Widescreen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Andika</vt:lpstr>
      <vt:lpstr>Office Theme</vt:lpstr>
      <vt:lpstr> How to Use this Powerpoint</vt:lpstr>
      <vt:lpstr>Apostrophes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2023-08-22T10:36:52Z</dcterms:modified>
</cp:coreProperties>
</file>