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412" r:id="rId4"/>
    <p:sldId id="418" r:id="rId5"/>
    <p:sldId id="421" r:id="rId6"/>
    <p:sldId id="420" r:id="rId7"/>
    <p:sldId id="409" r:id="rId8"/>
    <p:sldId id="422" r:id="rId9"/>
    <p:sldId id="423" r:id="rId10"/>
    <p:sldId id="40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4F53B-2BF8-4C85-8F6E-CFB32986BB2A}" v="3" dt="2023-08-22T10:39:48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69A4F53B-2BF8-4C85-8F6E-CFB32986BB2A}"/>
    <pc:docChg chg="modSld">
      <pc:chgData name="Glen Jones" userId="e846aaca-4b24-4b13-b0d0-f2308e16b284" providerId="ADAL" clId="{69A4F53B-2BF8-4C85-8F6E-CFB32986BB2A}" dt="2023-08-22T10:40:04.943" v="75" actId="465"/>
      <pc:docMkLst>
        <pc:docMk/>
      </pc:docMkLst>
      <pc:sldChg chg="addSp modSp mod modAnim">
        <pc:chgData name="Glen Jones" userId="e846aaca-4b24-4b13-b0d0-f2308e16b284" providerId="ADAL" clId="{69A4F53B-2BF8-4C85-8F6E-CFB32986BB2A}" dt="2023-08-22T10:40:04.943" v="75" actId="465"/>
        <pc:sldMkLst>
          <pc:docMk/>
          <pc:sldMk cId="2638408624" sldId="421"/>
        </pc:sldMkLst>
        <pc:spChg chg="mod">
          <ac:chgData name="Glen Jones" userId="e846aaca-4b24-4b13-b0d0-f2308e16b284" providerId="ADAL" clId="{69A4F53B-2BF8-4C85-8F6E-CFB32986BB2A}" dt="2023-08-22T10:40:04.943" v="75" actId="465"/>
          <ac:spMkLst>
            <pc:docMk/>
            <pc:sldMk cId="2638408624" sldId="421"/>
            <ac:spMk id="2" creationId="{883511A1-F4D3-F627-63D1-F59270A1CBDC}"/>
          </ac:spMkLst>
        </pc:spChg>
        <pc:spChg chg="mod">
          <ac:chgData name="Glen Jones" userId="e846aaca-4b24-4b13-b0d0-f2308e16b284" providerId="ADAL" clId="{69A4F53B-2BF8-4C85-8F6E-CFB32986BB2A}" dt="2023-08-22T10:40:04.943" v="75" actId="465"/>
          <ac:spMkLst>
            <pc:docMk/>
            <pc:sldMk cId="2638408624" sldId="421"/>
            <ac:spMk id="3" creationId="{77EF3E1D-9240-C47B-50ED-ED26C6303163}"/>
          </ac:spMkLst>
        </pc:spChg>
        <pc:spChg chg="add mod">
          <ac:chgData name="Glen Jones" userId="e846aaca-4b24-4b13-b0d0-f2308e16b284" providerId="ADAL" clId="{69A4F53B-2BF8-4C85-8F6E-CFB32986BB2A}" dt="2023-08-22T10:39:59.328" v="74" actId="1076"/>
          <ac:spMkLst>
            <pc:docMk/>
            <pc:sldMk cId="2638408624" sldId="421"/>
            <ac:spMk id="4" creationId="{5BE5DA04-7BE4-B95A-0CE3-9F4C56A257BC}"/>
          </ac:spMkLst>
        </pc:spChg>
        <pc:spChg chg="mod">
          <ac:chgData name="Glen Jones" userId="e846aaca-4b24-4b13-b0d0-f2308e16b284" providerId="ADAL" clId="{69A4F53B-2BF8-4C85-8F6E-CFB32986BB2A}" dt="2023-08-22T10:40:04.943" v="75" actId="465"/>
          <ac:spMkLst>
            <pc:docMk/>
            <pc:sldMk cId="2638408624" sldId="421"/>
            <ac:spMk id="6" creationId="{E2A70912-7F49-DB67-AB61-0D0A0151A9A1}"/>
          </ac:spMkLst>
        </pc:spChg>
        <pc:spChg chg="mod">
          <ac:chgData name="Glen Jones" userId="e846aaca-4b24-4b13-b0d0-f2308e16b284" providerId="ADAL" clId="{69A4F53B-2BF8-4C85-8F6E-CFB32986BB2A}" dt="2023-08-22T10:39:59.328" v="74" actId="1076"/>
          <ac:spMkLst>
            <pc:docMk/>
            <pc:sldMk cId="2638408624" sldId="421"/>
            <ac:spMk id="7" creationId="{EBD17445-2CE7-D049-5829-AF7A94414BDF}"/>
          </ac:spMkLst>
        </pc:spChg>
        <pc:spChg chg="mod">
          <ac:chgData name="Glen Jones" userId="e846aaca-4b24-4b13-b0d0-f2308e16b284" providerId="ADAL" clId="{69A4F53B-2BF8-4C85-8F6E-CFB32986BB2A}" dt="2023-08-22T10:40:04.943" v="75" actId="465"/>
          <ac:spMkLst>
            <pc:docMk/>
            <pc:sldMk cId="2638408624" sldId="421"/>
            <ac:spMk id="8" creationId="{A62626D5-D8B5-3B61-83C6-18438058F1C3}"/>
          </ac:spMkLst>
        </pc:spChg>
        <pc:spChg chg="mod">
          <ac:chgData name="Glen Jones" userId="e846aaca-4b24-4b13-b0d0-f2308e16b284" providerId="ADAL" clId="{69A4F53B-2BF8-4C85-8F6E-CFB32986BB2A}" dt="2023-08-22T10:40:04.943" v="75" actId="465"/>
          <ac:spMkLst>
            <pc:docMk/>
            <pc:sldMk cId="2638408624" sldId="421"/>
            <ac:spMk id="9" creationId="{AFEE6D73-307C-8E5E-B1AD-EBC16033AA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may have spotted that parentheses work alongside relative clauses.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718F35-958E-D72A-66B7-E82AFE1BE9E0}"/>
              </a:ext>
            </a:extLst>
          </p:cNvPr>
          <p:cNvSpPr txBox="1">
            <a:spLocks/>
          </p:cNvSpPr>
          <p:nvPr/>
        </p:nvSpPr>
        <p:spPr>
          <a:xfrm>
            <a:off x="407480" y="2170389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 the difference between parenthes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and parenthes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6EFB45-17E1-A850-72CE-B117E670D49A}"/>
              </a:ext>
            </a:extLst>
          </p:cNvPr>
          <p:cNvSpPr txBox="1">
            <a:spLocks/>
          </p:cNvSpPr>
          <p:nvPr/>
        </p:nvSpPr>
        <p:spPr>
          <a:xfrm>
            <a:off x="407479" y="3909340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 parenthes</a:t>
            </a:r>
            <a:r>
              <a:rPr lang="en-GB" sz="3600" b="1" u="sng" dirty="0">
                <a:solidFill>
                  <a:schemeClr val="bg1"/>
                </a:solidFill>
                <a:ea typeface="Andika"/>
                <a:cs typeface="Andika"/>
              </a:rPr>
              <a:t>i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 – singular</a:t>
            </a:r>
          </a:p>
          <a:p>
            <a:r>
              <a:rPr lang="en-GB" sz="3600" b="1" u="sng" dirty="0">
                <a:solidFill>
                  <a:schemeClr val="bg1"/>
                </a:solidFill>
                <a:ea typeface="Andika"/>
                <a:cs typeface="Andika"/>
              </a:rPr>
              <a:t>Two</a:t>
            </a:r>
            <a:r>
              <a:rPr lang="en-GB" sz="3600" b="1" dirty="0">
                <a:solidFill>
                  <a:schemeClr val="bg1"/>
                </a:solidFill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parenthes</a:t>
            </a:r>
            <a:r>
              <a:rPr lang="en-GB" sz="3600" b="1" u="sng" dirty="0">
                <a:solidFill>
                  <a:schemeClr val="bg1"/>
                </a:solidFill>
                <a:ea typeface="Andika"/>
                <a:cs typeface="Andika"/>
              </a:rPr>
              <a:t>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 - plural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4834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066845" y="301434"/>
            <a:ext cx="5523346" cy="227551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3" y="301434"/>
            <a:ext cx="4892384" cy="22755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 are: </a:t>
            </a:r>
          </a:p>
          <a:p>
            <a:pPr marL="1884363" indent="-720725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brackets ()</a:t>
            </a:r>
          </a:p>
          <a:p>
            <a:pPr marL="1884363" indent="-720725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dashes --</a:t>
            </a:r>
          </a:p>
          <a:p>
            <a:pPr marL="1884363" indent="-720725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,,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86508" y="2878378"/>
            <a:ext cx="11018984" cy="343005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 example: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(Fluffy, Whiskers, and Mittens).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movie (a thriller) kept me on the edge of my seat.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(who was a fast runner) couldn’t sit still.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86508" y="2878377"/>
            <a:ext cx="11018984" cy="343005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 example: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Fluffy, Whiskers, and Mittens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).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movie 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(a thriller)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kept me on the edge of my seat.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(who was a fast runner)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couldn’t sit still. </a:t>
            </a:r>
          </a:p>
        </p:txBody>
      </p:sp>
    </p:spTree>
    <p:extLst>
      <p:ext uri="{BB962C8B-B14F-4D97-AF65-F5344CB8AC3E}">
        <p14:creationId xmlns:p14="http://schemas.microsoft.com/office/powerpoint/2010/main" val="1946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571207" y="301434"/>
            <a:ext cx="11018984" cy="13611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71207" y="1816198"/>
            <a:ext cx="11018984" cy="110840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Spot the parentheses: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(Fluffy, Whiskers, and Mittens).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1207" y="3957320"/>
            <a:ext cx="11018984" cy="101184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 defTabSz="989013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remove the words in brackets, the sentence still makes sense: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511A1-F4D3-F627-63D1-F59270A1CBDC}"/>
              </a:ext>
            </a:extLst>
          </p:cNvPr>
          <p:cNvSpPr txBox="1">
            <a:spLocks/>
          </p:cNvSpPr>
          <p:nvPr/>
        </p:nvSpPr>
        <p:spPr>
          <a:xfrm>
            <a:off x="586508" y="5876291"/>
            <a:ext cx="11018984" cy="680275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F3E1D-9240-C47B-50ED-ED26C6303163}"/>
              </a:ext>
            </a:extLst>
          </p:cNvPr>
          <p:cNvSpPr txBox="1">
            <a:spLocks/>
          </p:cNvSpPr>
          <p:nvPr/>
        </p:nvSpPr>
        <p:spPr>
          <a:xfrm>
            <a:off x="586508" y="3037048"/>
            <a:ext cx="11018984" cy="80782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(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Fluffy, Whiskers, and Mittens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)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E6D73-307C-8E5E-B1AD-EBC16033AADA}"/>
              </a:ext>
            </a:extLst>
          </p:cNvPr>
          <p:cNvSpPr txBox="1">
            <a:spLocks/>
          </p:cNvSpPr>
          <p:nvPr/>
        </p:nvSpPr>
        <p:spPr>
          <a:xfrm>
            <a:off x="586508" y="5081608"/>
            <a:ext cx="11018984" cy="67988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Fluffy, Whiskers, and Mittens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73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586508" y="177609"/>
            <a:ext cx="11018984" cy="12133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4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86508" y="1505297"/>
            <a:ext cx="11018984" cy="91080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Spot the parentheses: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boy, who was a fast runner, couldn’t sit still.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1207" y="3255049"/>
            <a:ext cx="11018984" cy="101184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 defTabSz="989013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remove the words in between the commas, the sentence still makes sense: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511A1-F4D3-F627-63D1-F59270A1CBDC}"/>
              </a:ext>
            </a:extLst>
          </p:cNvPr>
          <p:cNvSpPr txBox="1">
            <a:spLocks/>
          </p:cNvSpPr>
          <p:nvPr/>
        </p:nvSpPr>
        <p:spPr>
          <a:xfrm>
            <a:off x="586508" y="5175494"/>
            <a:ext cx="11018984" cy="680275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boy couldn’t sit still.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F3E1D-9240-C47B-50ED-ED26C6303163}"/>
              </a:ext>
            </a:extLst>
          </p:cNvPr>
          <p:cNvSpPr txBox="1">
            <a:spLocks/>
          </p:cNvSpPr>
          <p:nvPr/>
        </p:nvSpPr>
        <p:spPr>
          <a:xfrm>
            <a:off x="601809" y="2530462"/>
            <a:ext cx="11018984" cy="61022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boy</a:t>
            </a:r>
            <a:r>
              <a:rPr lang="en-GB" sz="2400" dirty="0">
                <a:solidFill>
                  <a:srgbClr val="FF0000"/>
                </a:solidFill>
                <a:ea typeface="Andika"/>
                <a:cs typeface="Andika"/>
              </a:rPr>
              <a:t>,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who was a fast runner</a:t>
            </a:r>
            <a:r>
              <a:rPr lang="en-GB" sz="2400" dirty="0">
                <a:solidFill>
                  <a:srgbClr val="FF0000"/>
                </a:solidFill>
                <a:ea typeface="Andika"/>
                <a:cs typeface="Andika"/>
              </a:rPr>
              <a:t>,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couldn’t sit still.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E6D73-307C-8E5E-B1AD-EBC16033AADA}"/>
              </a:ext>
            </a:extLst>
          </p:cNvPr>
          <p:cNvSpPr txBox="1">
            <a:spLocks/>
          </p:cNvSpPr>
          <p:nvPr/>
        </p:nvSpPr>
        <p:spPr>
          <a:xfrm>
            <a:off x="586508" y="4381252"/>
            <a:ext cx="11018984" cy="67988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boy</a:t>
            </a:r>
            <a:r>
              <a:rPr lang="en-GB" sz="2400" strike="sngStrike" dirty="0">
                <a:solidFill>
                  <a:srgbClr val="FF0000"/>
                </a:solidFill>
                <a:ea typeface="Andika"/>
                <a:cs typeface="Andika"/>
              </a:rPr>
              <a:t>, who was a fast runner,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couldn’t sit still.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E5DA04-7BE4-B95A-0CE3-9F4C56A257BC}"/>
              </a:ext>
            </a:extLst>
          </p:cNvPr>
          <p:cNvSpPr txBox="1">
            <a:spLocks/>
          </p:cNvSpPr>
          <p:nvPr/>
        </p:nvSpPr>
        <p:spPr>
          <a:xfrm>
            <a:off x="601809" y="5970127"/>
            <a:ext cx="11018984" cy="6102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should be familiar as it is a </a:t>
            </a:r>
            <a:r>
              <a:rPr lang="en-GB" sz="24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relative clause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571207" y="301434"/>
            <a:ext cx="11018984" cy="13611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71207" y="1816198"/>
            <a:ext cx="11018984" cy="110840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Spot the parentheses: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- a thriller - kept me on the edge of my seat.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1207" y="3957320"/>
            <a:ext cx="11018984" cy="101184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 defTabSz="989013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remove the words in between the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dashes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the sentence still makes sense: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511A1-F4D3-F627-63D1-F59270A1CBDC}"/>
              </a:ext>
            </a:extLst>
          </p:cNvPr>
          <p:cNvSpPr txBox="1">
            <a:spLocks/>
          </p:cNvSpPr>
          <p:nvPr/>
        </p:nvSpPr>
        <p:spPr>
          <a:xfrm>
            <a:off x="586508" y="5876291"/>
            <a:ext cx="11018984" cy="680275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kept me on the edge of my seat.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F3E1D-9240-C47B-50ED-ED26C6303163}"/>
              </a:ext>
            </a:extLst>
          </p:cNvPr>
          <p:cNvSpPr txBox="1">
            <a:spLocks/>
          </p:cNvSpPr>
          <p:nvPr/>
        </p:nvSpPr>
        <p:spPr>
          <a:xfrm>
            <a:off x="586508" y="3037048"/>
            <a:ext cx="11018984" cy="80782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</a:t>
            </a:r>
            <a:r>
              <a:rPr lang="en-GB" sz="2800" dirty="0">
                <a:solidFill>
                  <a:srgbClr val="FF0000"/>
                </a:solidFill>
                <a:ea typeface="Andika"/>
                <a:cs typeface="Andika"/>
              </a:rPr>
              <a:t>-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a thriller </a:t>
            </a:r>
            <a:r>
              <a:rPr lang="en-GB" sz="2800" dirty="0">
                <a:solidFill>
                  <a:srgbClr val="FF0000"/>
                </a:solidFill>
                <a:ea typeface="Andika"/>
                <a:cs typeface="Andika"/>
              </a:rPr>
              <a:t>-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kept me on the edge of my seat.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E6D73-307C-8E5E-B1AD-EBC16033AADA}"/>
              </a:ext>
            </a:extLst>
          </p:cNvPr>
          <p:cNvSpPr txBox="1">
            <a:spLocks/>
          </p:cNvSpPr>
          <p:nvPr/>
        </p:nvSpPr>
        <p:spPr>
          <a:xfrm>
            <a:off x="586508" y="5081608"/>
            <a:ext cx="11018984" cy="67988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</a:t>
            </a:r>
            <a:r>
              <a:rPr lang="en-GB" sz="2800" strike="sngStrike" dirty="0">
                <a:solidFill>
                  <a:srgbClr val="FF0000"/>
                </a:solidFill>
                <a:ea typeface="Andika"/>
                <a:cs typeface="Andika"/>
              </a:rPr>
              <a:t>- a thriller -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kept me on the edge of my seat. </a:t>
            </a:r>
          </a:p>
        </p:txBody>
      </p:sp>
    </p:spTree>
    <p:extLst>
      <p:ext uri="{BB962C8B-B14F-4D97-AF65-F5344CB8AC3E}">
        <p14:creationId xmlns:p14="http://schemas.microsoft.com/office/powerpoint/2010/main" val="22585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8"/>
            <a:ext cx="11377035" cy="8416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combine the 2 sentences into 1 sentence using parentheses: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407481" y="2363132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man, who was a great dancer, walked confidently to the dance floor.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750460" y="12264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434993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 man was a great dancer.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A2D508-AA70-FE7E-609C-65AE170FC934}"/>
              </a:ext>
            </a:extLst>
          </p:cNvPr>
          <p:cNvSpPr txBox="1">
            <a:spLocks/>
          </p:cNvSpPr>
          <p:nvPr/>
        </p:nvSpPr>
        <p:spPr>
          <a:xfrm>
            <a:off x="7264815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The man walked confidently to the dance floor.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9C0D50-80C5-3B9D-97AA-8A485174856A}"/>
              </a:ext>
            </a:extLst>
          </p:cNvPr>
          <p:cNvSpPr txBox="1">
            <a:spLocks/>
          </p:cNvSpPr>
          <p:nvPr/>
        </p:nvSpPr>
        <p:spPr>
          <a:xfrm>
            <a:off x="400337" y="6011174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(who walked confidently to the dance floor) was a great dancer 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8A796F-162E-A7D6-83D3-3108CAF06B22}"/>
              </a:ext>
            </a:extLst>
          </p:cNvPr>
          <p:cNvSpPr txBox="1">
            <a:spLocks/>
          </p:cNvSpPr>
          <p:nvPr/>
        </p:nvSpPr>
        <p:spPr>
          <a:xfrm>
            <a:off x="400337" y="3574429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(who was a great dancer) walked confidently to the dance floor.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834A0F-238F-0298-5A15-0DFA03BF3634}"/>
              </a:ext>
            </a:extLst>
          </p:cNvPr>
          <p:cNvSpPr txBox="1">
            <a:spLocks/>
          </p:cNvSpPr>
          <p:nvPr/>
        </p:nvSpPr>
        <p:spPr>
          <a:xfrm>
            <a:off x="407481" y="4785726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- who was a great dancer - walked confidently to the dance floor.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E2E03E-8CC5-D5AF-A62D-48471191348A}"/>
              </a:ext>
            </a:extLst>
          </p:cNvPr>
          <p:cNvSpPr txBox="1">
            <a:spLocks/>
          </p:cNvSpPr>
          <p:nvPr/>
        </p:nvSpPr>
        <p:spPr>
          <a:xfrm>
            <a:off x="5411181" y="3097901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24E59B-0205-4E66-F077-CB925DBF9CB2}"/>
              </a:ext>
            </a:extLst>
          </p:cNvPr>
          <p:cNvSpPr txBox="1">
            <a:spLocks/>
          </p:cNvSpPr>
          <p:nvPr/>
        </p:nvSpPr>
        <p:spPr>
          <a:xfrm>
            <a:off x="5411179" y="4293950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714B6-29D5-FE0A-A233-F4A95A2324B4}"/>
              </a:ext>
            </a:extLst>
          </p:cNvPr>
          <p:cNvSpPr txBox="1">
            <a:spLocks/>
          </p:cNvSpPr>
          <p:nvPr/>
        </p:nvSpPr>
        <p:spPr>
          <a:xfrm>
            <a:off x="5418323" y="5532183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0576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4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8"/>
            <a:ext cx="11377035" cy="8416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combine the 2 sentences into 1 sentence using parentheses: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407481" y="2363132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was a lot of traffic (mainly sports cars).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750460" y="12264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434993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There was a lot of traffic.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A2D508-AA70-FE7E-609C-65AE170FC934}"/>
              </a:ext>
            </a:extLst>
          </p:cNvPr>
          <p:cNvSpPr txBox="1">
            <a:spLocks/>
          </p:cNvSpPr>
          <p:nvPr/>
        </p:nvSpPr>
        <p:spPr>
          <a:xfrm>
            <a:off x="7264815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There were mainly sports cars in the traffic.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9C0D50-80C5-3B9D-97AA-8A485174856A}"/>
              </a:ext>
            </a:extLst>
          </p:cNvPr>
          <p:cNvSpPr txBox="1">
            <a:spLocks/>
          </p:cNvSpPr>
          <p:nvPr/>
        </p:nvSpPr>
        <p:spPr>
          <a:xfrm>
            <a:off x="400337" y="6011174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were mainly sports cars in the traffic (there was a lot of traffic).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8A796F-162E-A7D6-83D3-3108CAF06B22}"/>
              </a:ext>
            </a:extLst>
          </p:cNvPr>
          <p:cNvSpPr txBox="1">
            <a:spLocks/>
          </p:cNvSpPr>
          <p:nvPr/>
        </p:nvSpPr>
        <p:spPr>
          <a:xfrm>
            <a:off x="400337" y="3574429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There was a lot of traffic, mainly sports cars.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834A0F-238F-0298-5A15-0DFA03BF3634}"/>
              </a:ext>
            </a:extLst>
          </p:cNvPr>
          <p:cNvSpPr txBox="1">
            <a:spLocks/>
          </p:cNvSpPr>
          <p:nvPr/>
        </p:nvSpPr>
        <p:spPr>
          <a:xfrm>
            <a:off x="407481" y="4785726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There was a lot of traffic - mainly sports cars -.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E2E03E-8CC5-D5AF-A62D-48471191348A}"/>
              </a:ext>
            </a:extLst>
          </p:cNvPr>
          <p:cNvSpPr txBox="1">
            <a:spLocks/>
          </p:cNvSpPr>
          <p:nvPr/>
        </p:nvSpPr>
        <p:spPr>
          <a:xfrm>
            <a:off x="5411181" y="3097901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24E59B-0205-4E66-F077-CB925DBF9CB2}"/>
              </a:ext>
            </a:extLst>
          </p:cNvPr>
          <p:cNvSpPr txBox="1">
            <a:spLocks/>
          </p:cNvSpPr>
          <p:nvPr/>
        </p:nvSpPr>
        <p:spPr>
          <a:xfrm>
            <a:off x="5411179" y="4293950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714B6-29D5-FE0A-A233-F4A95A2324B4}"/>
              </a:ext>
            </a:extLst>
          </p:cNvPr>
          <p:cNvSpPr txBox="1">
            <a:spLocks/>
          </p:cNvSpPr>
          <p:nvPr/>
        </p:nvSpPr>
        <p:spPr>
          <a:xfrm>
            <a:off x="5418323" y="5532183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0903A3-3E8E-2231-51EB-D152D2D6FEEF}"/>
              </a:ext>
            </a:extLst>
          </p:cNvPr>
          <p:cNvSpPr txBox="1">
            <a:spLocks/>
          </p:cNvSpPr>
          <p:nvPr/>
        </p:nvSpPr>
        <p:spPr>
          <a:xfrm>
            <a:off x="10963564" y="1745959"/>
            <a:ext cx="1191327" cy="144878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 comma next to a full stop.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E801FE-9DF7-0A34-AFB0-6E3BA02D8395}"/>
              </a:ext>
            </a:extLst>
          </p:cNvPr>
          <p:cNvCxnSpPr>
            <a:cxnSpLocks/>
          </p:cNvCxnSpPr>
          <p:nvPr/>
        </p:nvCxnSpPr>
        <p:spPr>
          <a:xfrm flipH="1">
            <a:off x="10732655" y="3097901"/>
            <a:ext cx="489527" cy="7259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4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8"/>
            <a:ext cx="11377035" cy="8416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YOUR TURN:  Combine the 2 sentences into 1 sentence using parentheses in 3 ways: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407481" y="2363132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dog, which was big and scary, barked all day.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750460" y="12264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434993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 dog was big and scary.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A2D508-AA70-FE7E-609C-65AE170FC934}"/>
              </a:ext>
            </a:extLst>
          </p:cNvPr>
          <p:cNvSpPr txBox="1">
            <a:spLocks/>
          </p:cNvSpPr>
          <p:nvPr/>
        </p:nvSpPr>
        <p:spPr>
          <a:xfrm>
            <a:off x="7264815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The dog barked all day.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9C0D50-80C5-3B9D-97AA-8A485174856A}"/>
              </a:ext>
            </a:extLst>
          </p:cNvPr>
          <p:cNvSpPr txBox="1">
            <a:spLocks/>
          </p:cNvSpPr>
          <p:nvPr/>
        </p:nvSpPr>
        <p:spPr>
          <a:xfrm>
            <a:off x="400337" y="6011174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dog, which barked all day, was big and scary.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8A796F-162E-A7D6-83D3-3108CAF06B22}"/>
              </a:ext>
            </a:extLst>
          </p:cNvPr>
          <p:cNvSpPr txBox="1">
            <a:spLocks/>
          </p:cNvSpPr>
          <p:nvPr/>
        </p:nvSpPr>
        <p:spPr>
          <a:xfrm>
            <a:off x="400337" y="3574429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dog - which was big and scary - barked all day.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834A0F-238F-0298-5A15-0DFA03BF3634}"/>
              </a:ext>
            </a:extLst>
          </p:cNvPr>
          <p:cNvSpPr txBox="1">
            <a:spLocks/>
          </p:cNvSpPr>
          <p:nvPr/>
        </p:nvSpPr>
        <p:spPr>
          <a:xfrm>
            <a:off x="407481" y="4785726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dog (which was big and scary) barked all day.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E2E03E-8CC5-D5AF-A62D-48471191348A}"/>
              </a:ext>
            </a:extLst>
          </p:cNvPr>
          <p:cNvSpPr txBox="1">
            <a:spLocks/>
          </p:cNvSpPr>
          <p:nvPr/>
        </p:nvSpPr>
        <p:spPr>
          <a:xfrm>
            <a:off x="5411181" y="3097901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24E59B-0205-4E66-F077-CB925DBF9CB2}"/>
              </a:ext>
            </a:extLst>
          </p:cNvPr>
          <p:cNvSpPr txBox="1">
            <a:spLocks/>
          </p:cNvSpPr>
          <p:nvPr/>
        </p:nvSpPr>
        <p:spPr>
          <a:xfrm>
            <a:off x="5411179" y="4293950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714B6-29D5-FE0A-A233-F4A95A2324B4}"/>
              </a:ext>
            </a:extLst>
          </p:cNvPr>
          <p:cNvSpPr txBox="1">
            <a:spLocks/>
          </p:cNvSpPr>
          <p:nvPr/>
        </p:nvSpPr>
        <p:spPr>
          <a:xfrm>
            <a:off x="5418323" y="5532183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957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4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Andika</vt:lpstr>
      <vt:lpstr>Office Theme</vt:lpstr>
      <vt:lpstr> How to Use this Powerpoint</vt:lpstr>
      <vt:lpstr>Parentheses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2023-08-22T10:40:06Z</dcterms:modified>
</cp:coreProperties>
</file>