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77" r:id="rId2"/>
    <p:sldId id="274" r:id="rId3"/>
    <p:sldId id="363" r:id="rId4"/>
    <p:sldId id="382" r:id="rId5"/>
    <p:sldId id="365" r:id="rId6"/>
    <p:sldId id="360" r:id="rId7"/>
    <p:sldId id="366" r:id="rId8"/>
    <p:sldId id="383" r:id="rId9"/>
    <p:sldId id="384" r:id="rId10"/>
    <p:sldId id="401" r:id="rId11"/>
    <p:sldId id="378" r:id="rId12"/>
    <p:sldId id="381" r:id="rId13"/>
    <p:sldId id="403" r:id="rId14"/>
  </p:sldIdLst>
  <p:sldSz cx="12192000" cy="6858000"/>
  <p:notesSz cx="6858000" cy="9144000"/>
  <p:embeddedFontLst>
    <p:embeddedFont>
      <p:font typeface="Andika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097C7-3777-4D46-9F68-6D8A35798609}" v="7" dt="2023-08-29T12:02:05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C1762FFE-F4E6-45DC-A7C2-EAC7109918B9}"/>
    <pc:docChg chg="undo custSel addSld delSld modSld sldOrd">
      <pc:chgData name="Glen Jones" userId="e846aaca-4b24-4b13-b0d0-f2308e16b284" providerId="ADAL" clId="{C1762FFE-F4E6-45DC-A7C2-EAC7109918B9}" dt="2023-08-10T09:10:15.006" v="250" actId="2696"/>
      <pc:docMkLst>
        <pc:docMk/>
      </pc:docMkLst>
      <pc:sldChg chg="modSp mod">
        <pc:chgData name="Glen Jones" userId="e846aaca-4b24-4b13-b0d0-f2308e16b284" providerId="ADAL" clId="{C1762FFE-F4E6-45DC-A7C2-EAC7109918B9}" dt="2023-08-04T12:00:56.096" v="48" actId="14100"/>
        <pc:sldMkLst>
          <pc:docMk/>
          <pc:sldMk cId="4010327805" sldId="274"/>
        </pc:sldMkLst>
        <pc:spChg chg="mod">
          <ac:chgData name="Glen Jones" userId="e846aaca-4b24-4b13-b0d0-f2308e16b284" providerId="ADAL" clId="{C1762FFE-F4E6-45DC-A7C2-EAC7109918B9}" dt="2023-08-04T12:00:56.096" v="48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ord delAnim modAnim">
        <pc:chgData name="Glen Jones" userId="e846aaca-4b24-4b13-b0d0-f2308e16b284" providerId="ADAL" clId="{C1762FFE-F4E6-45DC-A7C2-EAC7109918B9}" dt="2023-08-04T12:02:25.707" v="60" actId="478"/>
        <pc:sldMkLst>
          <pc:docMk/>
          <pc:sldMk cId="2861103671" sldId="363"/>
        </pc:sldMkLst>
        <pc:spChg chg="add mod">
          <ac:chgData name="Glen Jones" userId="e846aaca-4b24-4b13-b0d0-f2308e16b284" providerId="ADAL" clId="{C1762FFE-F4E6-45DC-A7C2-EAC7109918B9}" dt="2023-08-04T12:01:51.374" v="58" actId="1076"/>
          <ac:spMkLst>
            <pc:docMk/>
            <pc:sldMk cId="2861103671" sldId="363"/>
            <ac:spMk id="3" creationId="{32A2AD4D-0546-084D-7FAD-9E63EFCF6110}"/>
          </ac:spMkLst>
        </pc:spChg>
        <pc:spChg chg="mod">
          <ac:chgData name="Glen Jones" userId="e846aaca-4b24-4b13-b0d0-f2308e16b284" providerId="ADAL" clId="{C1762FFE-F4E6-45DC-A7C2-EAC7109918B9}" dt="2023-08-04T12:01:27.100" v="50" actId="1076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C1762FFE-F4E6-45DC-A7C2-EAC7109918B9}" dt="2023-08-04T12:01:34.254" v="52" actId="1076"/>
          <ac:spMkLst>
            <pc:docMk/>
            <pc:sldMk cId="2861103671" sldId="363"/>
            <ac:spMk id="8" creationId="{04F23CBF-1331-A53A-1008-F7698E0DD583}"/>
          </ac:spMkLst>
        </pc:spChg>
        <pc:spChg chg="mod">
          <ac:chgData name="Glen Jones" userId="e846aaca-4b24-4b13-b0d0-f2308e16b284" providerId="ADAL" clId="{C1762FFE-F4E6-45DC-A7C2-EAC7109918B9}" dt="2023-08-04T12:01:31.616" v="51" actId="1076"/>
          <ac:spMkLst>
            <pc:docMk/>
            <pc:sldMk cId="2861103671" sldId="363"/>
            <ac:spMk id="12" creationId="{BC312DFB-DFDA-C219-0BA9-D37FA565756E}"/>
          </ac:spMkLst>
        </pc:spChg>
        <pc:spChg chg="mod">
          <ac:chgData name="Glen Jones" userId="e846aaca-4b24-4b13-b0d0-f2308e16b284" providerId="ADAL" clId="{C1762FFE-F4E6-45DC-A7C2-EAC7109918B9}" dt="2023-08-04T12:01:24.419" v="49" actId="1076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C1762FFE-F4E6-45DC-A7C2-EAC7109918B9}" dt="2023-08-04T12:01:38.546" v="55" actId="1076"/>
          <ac:picMkLst>
            <pc:docMk/>
            <pc:sldMk cId="2861103671" sldId="363"/>
            <ac:picMk id="5" creationId="{24D54B5C-885F-C120-9799-69F9251E3AB4}"/>
          </ac:picMkLst>
        </pc:picChg>
        <pc:picChg chg="del">
          <ac:chgData name="Glen Jones" userId="e846aaca-4b24-4b13-b0d0-f2308e16b284" providerId="ADAL" clId="{C1762FFE-F4E6-45DC-A7C2-EAC7109918B9}" dt="2023-08-04T12:02:25.707" v="60" actId="478"/>
          <ac:picMkLst>
            <pc:docMk/>
            <pc:sldMk cId="2861103671" sldId="363"/>
            <ac:picMk id="10" creationId="{BB2DC809-4A03-7C93-2128-DA9EF59366A3}"/>
          </ac:picMkLst>
        </pc:picChg>
      </pc:sldChg>
      <pc:sldChg chg="modSp mod">
        <pc:chgData name="Glen Jones" userId="e846aaca-4b24-4b13-b0d0-f2308e16b284" providerId="ADAL" clId="{C1762FFE-F4E6-45DC-A7C2-EAC7109918B9}" dt="2023-08-04T11:58:45.009" v="0" actId="207"/>
        <pc:sldMkLst>
          <pc:docMk/>
          <pc:sldMk cId="3201718585" sldId="365"/>
        </pc:sldMkLst>
        <pc:spChg chg="mod">
          <ac:chgData name="Glen Jones" userId="e846aaca-4b24-4b13-b0d0-f2308e16b284" providerId="ADAL" clId="{C1762FFE-F4E6-45DC-A7C2-EAC7109918B9}" dt="2023-08-04T11:58:45.009" v="0" actId="207"/>
          <ac:spMkLst>
            <pc:docMk/>
            <pc:sldMk cId="3201718585" sldId="365"/>
            <ac:spMk id="7" creationId="{7422A498-F483-A2DE-169C-1457C602529D}"/>
          </ac:spMkLst>
        </pc:spChg>
      </pc:sldChg>
      <pc:sldChg chg="modSp">
        <pc:chgData name="Glen Jones" userId="e846aaca-4b24-4b13-b0d0-f2308e16b284" providerId="ADAL" clId="{C1762FFE-F4E6-45DC-A7C2-EAC7109918B9}" dt="2023-08-07T09:04:10.879" v="120" actId="207"/>
        <pc:sldMkLst>
          <pc:docMk/>
          <pc:sldMk cId="2264780082" sldId="378"/>
        </pc:sldMkLst>
        <pc:spChg chg="mod">
          <ac:chgData name="Glen Jones" userId="e846aaca-4b24-4b13-b0d0-f2308e16b284" providerId="ADAL" clId="{C1762FFE-F4E6-45DC-A7C2-EAC7109918B9}" dt="2023-08-07T09:04:10.879" v="120" actId="207"/>
          <ac:spMkLst>
            <pc:docMk/>
            <pc:sldMk cId="2264780082" sldId="378"/>
            <ac:spMk id="4" creationId="{22191911-6C2E-B615-2A9E-3D0C04AD6AFB}"/>
          </ac:spMkLst>
        </pc:spChg>
      </pc:sldChg>
      <pc:sldChg chg="modSp mod modAnim">
        <pc:chgData name="Glen Jones" userId="e846aaca-4b24-4b13-b0d0-f2308e16b284" providerId="ADAL" clId="{C1762FFE-F4E6-45DC-A7C2-EAC7109918B9}" dt="2023-08-10T08:51:36.507" v="158" actId="1036"/>
        <pc:sldMkLst>
          <pc:docMk/>
          <pc:sldMk cId="3395213608" sldId="381"/>
        </pc:sldMkLst>
        <pc:spChg chg="mod">
          <ac:chgData name="Glen Jones" userId="e846aaca-4b24-4b13-b0d0-f2308e16b284" providerId="ADAL" clId="{C1762FFE-F4E6-45DC-A7C2-EAC7109918B9}" dt="2023-08-10T08:50:01.554" v="144" actId="20577"/>
          <ac:spMkLst>
            <pc:docMk/>
            <pc:sldMk cId="3395213608" sldId="381"/>
            <ac:spMk id="24" creationId="{7909ED18-9EE9-48EF-3CD2-EDA456AB352B}"/>
          </ac:spMkLst>
        </pc:spChg>
        <pc:spChg chg="mod">
          <ac:chgData name="Glen Jones" userId="e846aaca-4b24-4b13-b0d0-f2308e16b284" providerId="ADAL" clId="{C1762FFE-F4E6-45DC-A7C2-EAC7109918B9}" dt="2023-08-07T09:06:00.242" v="124" actId="1076"/>
          <ac:spMkLst>
            <pc:docMk/>
            <pc:sldMk cId="3395213608" sldId="381"/>
            <ac:spMk id="33" creationId="{A3C705FF-F45E-D494-5BA1-24B6EA140649}"/>
          </ac:spMkLst>
        </pc:spChg>
        <pc:spChg chg="mod">
          <ac:chgData name="Glen Jones" userId="e846aaca-4b24-4b13-b0d0-f2308e16b284" providerId="ADAL" clId="{C1762FFE-F4E6-45DC-A7C2-EAC7109918B9}" dt="2023-08-07T09:06:17.589" v="131" actId="1038"/>
          <ac:spMkLst>
            <pc:docMk/>
            <pc:sldMk cId="3395213608" sldId="381"/>
            <ac:spMk id="36" creationId="{A924C1F9-60C5-696E-596E-AE619D69A7C5}"/>
          </ac:spMkLst>
        </pc:spChg>
        <pc:spChg chg="mod">
          <ac:chgData name="Glen Jones" userId="e846aaca-4b24-4b13-b0d0-f2308e16b284" providerId="ADAL" clId="{C1762FFE-F4E6-45DC-A7C2-EAC7109918B9}" dt="2023-08-07T09:06:20.547" v="132" actId="1038"/>
          <ac:spMkLst>
            <pc:docMk/>
            <pc:sldMk cId="3395213608" sldId="381"/>
            <ac:spMk id="39" creationId="{3268777B-FA1A-C60E-D9DC-D482CE319E92}"/>
          </ac:spMkLst>
        </pc:spChg>
        <pc:spChg chg="mod">
          <ac:chgData name="Glen Jones" userId="e846aaca-4b24-4b13-b0d0-f2308e16b284" providerId="ADAL" clId="{C1762FFE-F4E6-45DC-A7C2-EAC7109918B9}" dt="2023-08-10T08:51:36.507" v="158" actId="1036"/>
          <ac:spMkLst>
            <pc:docMk/>
            <pc:sldMk cId="3395213608" sldId="381"/>
            <ac:spMk id="46" creationId="{5B6B0DFC-3720-948A-BEC5-2983F87AF44A}"/>
          </ac:spMkLst>
        </pc:spChg>
        <pc:picChg chg="mod">
          <ac:chgData name="Glen Jones" userId="e846aaca-4b24-4b13-b0d0-f2308e16b284" providerId="ADAL" clId="{C1762FFE-F4E6-45DC-A7C2-EAC7109918B9}" dt="2023-08-10T08:51:16.768" v="152" actId="1076"/>
          <ac:picMkLst>
            <pc:docMk/>
            <pc:sldMk cId="3395213608" sldId="381"/>
            <ac:picMk id="41" creationId="{8BE261FD-FF5E-F45F-EF3C-30E12824AE43}"/>
          </ac:picMkLst>
        </pc:picChg>
      </pc:sldChg>
      <pc:sldChg chg="modSp mod ord">
        <pc:chgData name="Glen Jones" userId="e846aaca-4b24-4b13-b0d0-f2308e16b284" providerId="ADAL" clId="{C1762FFE-F4E6-45DC-A7C2-EAC7109918B9}" dt="2023-08-07T09:02:42.033" v="119" actId="20577"/>
        <pc:sldMkLst>
          <pc:docMk/>
          <pc:sldMk cId="194049140" sldId="382"/>
        </pc:sldMkLst>
        <pc:spChg chg="mod">
          <ac:chgData name="Glen Jones" userId="e846aaca-4b24-4b13-b0d0-f2308e16b284" providerId="ADAL" clId="{C1762FFE-F4E6-45DC-A7C2-EAC7109918B9}" dt="2023-08-07T09:02:42.033" v="119" actId="20577"/>
          <ac:spMkLst>
            <pc:docMk/>
            <pc:sldMk cId="194049140" sldId="382"/>
            <ac:spMk id="6" creationId="{F9BAFB63-89A0-1CE2-BC09-42A58A322E55}"/>
          </ac:spMkLst>
        </pc:spChg>
      </pc:sldChg>
      <pc:sldChg chg="modSp">
        <pc:chgData name="Glen Jones" userId="e846aaca-4b24-4b13-b0d0-f2308e16b284" providerId="ADAL" clId="{C1762FFE-F4E6-45DC-A7C2-EAC7109918B9}" dt="2023-08-10T08:49:11.723" v="137" actId="207"/>
        <pc:sldMkLst>
          <pc:docMk/>
          <pc:sldMk cId="2778914110" sldId="384"/>
        </pc:sldMkLst>
        <pc:spChg chg="mod">
          <ac:chgData name="Glen Jones" userId="e846aaca-4b24-4b13-b0d0-f2308e16b284" providerId="ADAL" clId="{C1762FFE-F4E6-45DC-A7C2-EAC7109918B9}" dt="2023-08-10T08:49:11.723" v="137" actId="207"/>
          <ac:spMkLst>
            <pc:docMk/>
            <pc:sldMk cId="2778914110" sldId="384"/>
            <ac:spMk id="17" creationId="{80BD5B24-5E15-26CA-3C99-BC1456C7A371}"/>
          </ac:spMkLst>
        </pc:spChg>
      </pc:sldChg>
      <pc:sldChg chg="del">
        <pc:chgData name="Glen Jones" userId="e846aaca-4b24-4b13-b0d0-f2308e16b284" providerId="ADAL" clId="{C1762FFE-F4E6-45DC-A7C2-EAC7109918B9}" dt="2023-08-04T11:59:47.473" v="1" actId="47"/>
        <pc:sldMkLst>
          <pc:docMk/>
          <pc:sldMk cId="224955279" sldId="399"/>
        </pc:sldMkLst>
      </pc:sldChg>
      <pc:sldChg chg="ord">
        <pc:chgData name="Glen Jones" userId="e846aaca-4b24-4b13-b0d0-f2308e16b284" providerId="ADAL" clId="{C1762FFE-F4E6-45DC-A7C2-EAC7109918B9}" dt="2023-08-04T12:03:32.047" v="64"/>
        <pc:sldMkLst>
          <pc:docMk/>
          <pc:sldMk cId="2791096692" sldId="401"/>
        </pc:sldMkLst>
      </pc:sldChg>
      <pc:sldChg chg="addSp delSp modSp new del mod delAnim modAnim">
        <pc:chgData name="Glen Jones" userId="e846aaca-4b24-4b13-b0d0-f2308e16b284" providerId="ADAL" clId="{C1762FFE-F4E6-45DC-A7C2-EAC7109918B9}" dt="2023-08-10T09:10:15.006" v="250" actId="2696"/>
        <pc:sldMkLst>
          <pc:docMk/>
          <pc:sldMk cId="3393424818" sldId="402"/>
        </pc:sldMkLst>
        <pc:spChg chg="del">
          <ac:chgData name="Glen Jones" userId="e846aaca-4b24-4b13-b0d0-f2308e16b284" providerId="ADAL" clId="{C1762FFE-F4E6-45DC-A7C2-EAC7109918B9}" dt="2023-08-10T09:09:16.247" v="162" actId="478"/>
          <ac:spMkLst>
            <pc:docMk/>
            <pc:sldMk cId="3393424818" sldId="402"/>
            <ac:spMk id="2" creationId="{B1E2D56B-7409-532B-989A-8A947BFE8F72}"/>
          </ac:spMkLst>
        </pc:spChg>
        <pc:spChg chg="del">
          <ac:chgData name="Glen Jones" userId="e846aaca-4b24-4b13-b0d0-f2308e16b284" providerId="ADAL" clId="{C1762FFE-F4E6-45DC-A7C2-EAC7109918B9}" dt="2023-08-10T09:09:12.863" v="161" actId="478"/>
          <ac:spMkLst>
            <pc:docMk/>
            <pc:sldMk cId="3393424818" sldId="402"/>
            <ac:spMk id="3" creationId="{1371AFF2-8DDE-EA09-8726-0EE74D9F7FF3}"/>
          </ac:spMkLst>
        </pc:spChg>
        <pc:spChg chg="add del mod">
          <ac:chgData name="Glen Jones" userId="e846aaca-4b24-4b13-b0d0-f2308e16b284" providerId="ADAL" clId="{C1762FFE-F4E6-45DC-A7C2-EAC7109918B9}" dt="2023-08-10T09:10:11.340" v="249" actId="21"/>
          <ac:spMkLst>
            <pc:docMk/>
            <pc:sldMk cId="3393424818" sldId="402"/>
            <ac:spMk id="4" creationId="{74EEDE00-63DF-8AE4-8344-3ABAF5C2A6A0}"/>
          </ac:spMkLst>
        </pc:spChg>
        <pc:spChg chg="add del mod">
          <ac:chgData name="Glen Jones" userId="e846aaca-4b24-4b13-b0d0-f2308e16b284" providerId="ADAL" clId="{C1762FFE-F4E6-45DC-A7C2-EAC7109918B9}" dt="2023-08-10T09:10:11.340" v="249" actId="21"/>
          <ac:spMkLst>
            <pc:docMk/>
            <pc:sldMk cId="3393424818" sldId="402"/>
            <ac:spMk id="5" creationId="{882A7DFF-D9C0-5DA8-96AA-BAED33D8EF6B}"/>
          </ac:spMkLst>
        </pc:spChg>
        <pc:spChg chg="add del mod">
          <ac:chgData name="Glen Jones" userId="e846aaca-4b24-4b13-b0d0-f2308e16b284" providerId="ADAL" clId="{C1762FFE-F4E6-45DC-A7C2-EAC7109918B9}" dt="2023-08-10T09:10:11.340" v="249" actId="21"/>
          <ac:spMkLst>
            <pc:docMk/>
            <pc:sldMk cId="3393424818" sldId="402"/>
            <ac:spMk id="6" creationId="{E70FA548-9FF1-68BD-5768-CAD1CC2BC408}"/>
          </ac:spMkLst>
        </pc:spChg>
        <pc:spChg chg="add del mod">
          <ac:chgData name="Glen Jones" userId="e846aaca-4b24-4b13-b0d0-f2308e16b284" providerId="ADAL" clId="{C1762FFE-F4E6-45DC-A7C2-EAC7109918B9}" dt="2023-08-10T09:10:11.340" v="249" actId="21"/>
          <ac:spMkLst>
            <pc:docMk/>
            <pc:sldMk cId="3393424818" sldId="402"/>
            <ac:spMk id="7" creationId="{EFFE6ED8-8A8F-1895-D3EC-A2050EFED31E}"/>
          </ac:spMkLst>
        </pc:spChg>
        <pc:spChg chg="add del mod">
          <ac:chgData name="Glen Jones" userId="e846aaca-4b24-4b13-b0d0-f2308e16b284" providerId="ADAL" clId="{C1762FFE-F4E6-45DC-A7C2-EAC7109918B9}" dt="2023-08-10T09:10:11.340" v="249" actId="21"/>
          <ac:spMkLst>
            <pc:docMk/>
            <pc:sldMk cId="3393424818" sldId="402"/>
            <ac:spMk id="8" creationId="{B3500A2F-8735-8D40-95EF-D9F85EA9A4F9}"/>
          </ac:spMkLst>
        </pc:spChg>
        <pc:spChg chg="add del mod">
          <ac:chgData name="Glen Jones" userId="e846aaca-4b24-4b13-b0d0-f2308e16b284" providerId="ADAL" clId="{C1762FFE-F4E6-45DC-A7C2-EAC7109918B9}" dt="2023-08-10T09:10:11.340" v="249" actId="21"/>
          <ac:spMkLst>
            <pc:docMk/>
            <pc:sldMk cId="3393424818" sldId="402"/>
            <ac:spMk id="9" creationId="{D1E381D7-7AD8-F282-7B2A-8EFE96784D39}"/>
          </ac:spMkLst>
        </pc:spChg>
        <pc:spChg chg="add del mod">
          <ac:chgData name="Glen Jones" userId="e846aaca-4b24-4b13-b0d0-f2308e16b284" providerId="ADAL" clId="{C1762FFE-F4E6-45DC-A7C2-EAC7109918B9}" dt="2023-08-10T09:10:11.340" v="249" actId="21"/>
          <ac:spMkLst>
            <pc:docMk/>
            <pc:sldMk cId="3393424818" sldId="402"/>
            <ac:spMk id="10" creationId="{0A406680-6C48-6C51-37AA-308BBA012529}"/>
          </ac:spMkLst>
        </pc:spChg>
        <pc:spChg chg="add del mod">
          <ac:chgData name="Glen Jones" userId="e846aaca-4b24-4b13-b0d0-f2308e16b284" providerId="ADAL" clId="{C1762FFE-F4E6-45DC-A7C2-EAC7109918B9}" dt="2023-08-10T09:10:11.340" v="249" actId="21"/>
          <ac:spMkLst>
            <pc:docMk/>
            <pc:sldMk cId="3393424818" sldId="402"/>
            <ac:spMk id="21" creationId="{BBE48B48-E414-0BAF-EC81-D58B25553DBE}"/>
          </ac:spMkLst>
        </pc:spChg>
        <pc:spChg chg="add del mod">
          <ac:chgData name="Glen Jones" userId="e846aaca-4b24-4b13-b0d0-f2308e16b284" providerId="ADAL" clId="{C1762FFE-F4E6-45DC-A7C2-EAC7109918B9}" dt="2023-08-10T09:10:11.340" v="249" actId="21"/>
          <ac:spMkLst>
            <pc:docMk/>
            <pc:sldMk cId="3393424818" sldId="402"/>
            <ac:spMk id="27" creationId="{6364F586-02E3-3A48-659A-8CCC78D90035}"/>
          </ac:spMkLst>
        </pc:spChg>
        <pc:spChg chg="add del mod">
          <ac:chgData name="Glen Jones" userId="e846aaca-4b24-4b13-b0d0-f2308e16b284" providerId="ADAL" clId="{C1762FFE-F4E6-45DC-A7C2-EAC7109918B9}" dt="2023-08-10T09:10:11.340" v="249" actId="21"/>
          <ac:spMkLst>
            <pc:docMk/>
            <pc:sldMk cId="3393424818" sldId="402"/>
            <ac:spMk id="28" creationId="{3965B113-F05A-29DF-3442-5DB09469417F}"/>
          </ac:spMkLst>
        </pc:spChg>
        <pc:grpChg chg="add del mod">
          <ac:chgData name="Glen Jones" userId="e846aaca-4b24-4b13-b0d0-f2308e16b284" providerId="ADAL" clId="{C1762FFE-F4E6-45DC-A7C2-EAC7109918B9}" dt="2023-08-10T09:10:11.340" v="249" actId="21"/>
          <ac:grpSpMkLst>
            <pc:docMk/>
            <pc:sldMk cId="3393424818" sldId="402"/>
            <ac:grpSpMk id="24" creationId="{AC2B6A68-0091-F2DE-F6F9-50937F9F9C42}"/>
          </ac:grpSpMkLst>
        </pc:grp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11" creationId="{0A5B5B49-7D5A-865A-189E-8E1B2BB4D45B}"/>
          </ac:cxnSpMkLst>
        </pc:cxn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12" creationId="{08FFF8C0-21B0-56A1-0F2E-4162F19DE53A}"/>
          </ac:cxnSpMkLst>
        </pc:cxn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13" creationId="{0F378A2C-AC0A-2197-9889-B5E49513C64D}"/>
          </ac:cxnSpMkLst>
        </pc:cxn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14" creationId="{CB6FB76A-F843-BCAD-862D-9A1F66C81DC6}"/>
          </ac:cxnSpMkLst>
        </pc:cxn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15" creationId="{5DF676A6-3CED-C4DD-D709-48710A855054}"/>
          </ac:cxnSpMkLst>
        </pc:cxn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16" creationId="{9D253A9E-E971-7EE4-1D04-291BD2A0A46B}"/>
          </ac:cxnSpMkLst>
        </pc:cxn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17" creationId="{7830F8E8-9FFB-4C8D-67DE-EFC192252466}"/>
          </ac:cxnSpMkLst>
        </pc:cxn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18" creationId="{2336B94C-099C-D571-1916-F4D9F33AE388}"/>
          </ac:cxnSpMkLst>
        </pc:cxn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19" creationId="{179378BB-3F1C-6DB6-AB11-7C661F2A19F7}"/>
          </ac:cxnSpMkLst>
        </pc:cxn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20" creationId="{5E65CC7A-FFB8-7462-B9C3-8979E33D4E34}"/>
          </ac:cxnSpMkLst>
        </pc:cxn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22" creationId="{EA9C09EA-154D-43DC-8D74-E4D332B06AE2}"/>
          </ac:cxnSpMkLst>
        </pc:cxnChg>
        <pc:cxnChg chg="add del mod">
          <ac:chgData name="Glen Jones" userId="e846aaca-4b24-4b13-b0d0-f2308e16b284" providerId="ADAL" clId="{C1762FFE-F4E6-45DC-A7C2-EAC7109918B9}" dt="2023-08-10T09:10:11.340" v="249" actId="21"/>
          <ac:cxnSpMkLst>
            <pc:docMk/>
            <pc:sldMk cId="3393424818" sldId="402"/>
            <ac:cxnSpMk id="23" creationId="{6C9C1556-E4C2-7D39-440B-E527E39780E0}"/>
          </ac:cxnSpMkLst>
        </pc:cxnChg>
        <pc:cxnChg chg="mod">
          <ac:chgData name="Glen Jones" userId="e846aaca-4b24-4b13-b0d0-f2308e16b284" providerId="ADAL" clId="{C1762FFE-F4E6-45DC-A7C2-EAC7109918B9}" dt="2023-08-10T09:09:10.876" v="160"/>
          <ac:cxnSpMkLst>
            <pc:docMk/>
            <pc:sldMk cId="3393424818" sldId="402"/>
            <ac:cxnSpMk id="25" creationId="{C1378C13-FAE9-292E-EE08-6B199F6D69E8}"/>
          </ac:cxnSpMkLst>
        </pc:cxnChg>
        <pc:cxnChg chg="mod">
          <ac:chgData name="Glen Jones" userId="e846aaca-4b24-4b13-b0d0-f2308e16b284" providerId="ADAL" clId="{C1762FFE-F4E6-45DC-A7C2-EAC7109918B9}" dt="2023-08-10T09:09:10.876" v="160"/>
          <ac:cxnSpMkLst>
            <pc:docMk/>
            <pc:sldMk cId="3393424818" sldId="402"/>
            <ac:cxnSpMk id="26" creationId="{64F671C3-3C36-8330-C1C7-01CD1591CBD6}"/>
          </ac:cxnSpMkLst>
        </pc:cxnChg>
      </pc:sldChg>
      <pc:sldChg chg="modSp add mod modAnim">
        <pc:chgData name="Glen Jones" userId="e846aaca-4b24-4b13-b0d0-f2308e16b284" providerId="ADAL" clId="{C1762FFE-F4E6-45DC-A7C2-EAC7109918B9}" dt="2023-08-10T09:10:02.688" v="248"/>
        <pc:sldMkLst>
          <pc:docMk/>
          <pc:sldMk cId="1528237821" sldId="403"/>
        </pc:sldMkLst>
        <pc:spChg chg="mod">
          <ac:chgData name="Glen Jones" userId="e846aaca-4b24-4b13-b0d0-f2308e16b284" providerId="ADAL" clId="{C1762FFE-F4E6-45DC-A7C2-EAC7109918B9}" dt="2023-08-10T09:09:56.561" v="247" actId="20577"/>
          <ac:spMkLst>
            <pc:docMk/>
            <pc:sldMk cId="1528237821" sldId="403"/>
            <ac:spMk id="6" creationId="{F9BAFB63-89A0-1CE2-BC09-42A58A322E55}"/>
          </ac:spMkLst>
        </pc:spChg>
      </pc:sldChg>
      <pc:sldChg chg="del ord">
        <pc:chgData name="Glen Jones" userId="e846aaca-4b24-4b13-b0d0-f2308e16b284" providerId="ADAL" clId="{C1762FFE-F4E6-45DC-A7C2-EAC7109918B9}" dt="2023-08-04T12:00:33.214" v="14" actId="47"/>
        <pc:sldMkLst>
          <pc:docMk/>
          <pc:sldMk cId="2553639446" sldId="411"/>
        </pc:sldMkLst>
      </pc:sldChg>
    </pc:docChg>
  </pc:docChgLst>
  <pc:docChgLst>
    <pc:chgData name="Glen Jones" userId="e846aaca-4b24-4b13-b0d0-f2308e16b284" providerId="ADAL" clId="{690097C7-3777-4D46-9F68-6D8A35798609}"/>
    <pc:docChg chg="modSld">
      <pc:chgData name="Glen Jones" userId="e846aaca-4b24-4b13-b0d0-f2308e16b284" providerId="ADAL" clId="{690097C7-3777-4D46-9F68-6D8A35798609}" dt="2023-08-29T12:02:05.274" v="24" actId="207"/>
      <pc:docMkLst>
        <pc:docMk/>
      </pc:docMkLst>
      <pc:sldChg chg="modSp mod">
        <pc:chgData name="Glen Jones" userId="e846aaca-4b24-4b13-b0d0-f2308e16b284" providerId="ADAL" clId="{690097C7-3777-4D46-9F68-6D8A35798609}" dt="2023-08-29T12:01:32.801" v="17" actId="1036"/>
        <pc:sldMkLst>
          <pc:docMk/>
          <pc:sldMk cId="2460677033" sldId="366"/>
        </pc:sldMkLst>
        <pc:spChg chg="mod">
          <ac:chgData name="Glen Jones" userId="e846aaca-4b24-4b13-b0d0-f2308e16b284" providerId="ADAL" clId="{690097C7-3777-4D46-9F68-6D8A35798609}" dt="2023-08-29T12:01:23.741" v="2" actId="1035"/>
          <ac:spMkLst>
            <pc:docMk/>
            <pc:sldMk cId="2460677033" sldId="366"/>
            <ac:spMk id="38" creationId="{E63CD425-031A-514D-76A5-3F0EC9BD1A56}"/>
          </ac:spMkLst>
        </pc:spChg>
        <pc:spChg chg="mod">
          <ac:chgData name="Glen Jones" userId="e846aaca-4b24-4b13-b0d0-f2308e16b284" providerId="ADAL" clId="{690097C7-3777-4D46-9F68-6D8A35798609}" dt="2023-08-29T12:01:28.256" v="8" actId="1035"/>
          <ac:spMkLst>
            <pc:docMk/>
            <pc:sldMk cId="2460677033" sldId="366"/>
            <ac:spMk id="39" creationId="{898C1925-F379-56A0-F782-996EC79B8D18}"/>
          </ac:spMkLst>
        </pc:spChg>
        <pc:spChg chg="mod">
          <ac:chgData name="Glen Jones" userId="e846aaca-4b24-4b13-b0d0-f2308e16b284" providerId="ADAL" clId="{690097C7-3777-4D46-9F68-6D8A35798609}" dt="2023-08-29T12:01:32.801" v="17" actId="1036"/>
          <ac:spMkLst>
            <pc:docMk/>
            <pc:sldMk cId="2460677033" sldId="366"/>
            <ac:spMk id="40" creationId="{F526CD98-EAF3-DE1F-7A65-8028B086EEA3}"/>
          </ac:spMkLst>
        </pc:spChg>
      </pc:sldChg>
      <pc:sldChg chg="modSp">
        <pc:chgData name="Glen Jones" userId="e846aaca-4b24-4b13-b0d0-f2308e16b284" providerId="ADAL" clId="{690097C7-3777-4D46-9F68-6D8A35798609}" dt="2023-08-29T12:02:05.274" v="24" actId="207"/>
        <pc:sldMkLst>
          <pc:docMk/>
          <pc:sldMk cId="2785976765" sldId="383"/>
        </pc:sldMkLst>
        <pc:spChg chg="mod">
          <ac:chgData name="Glen Jones" userId="e846aaca-4b24-4b13-b0d0-f2308e16b284" providerId="ADAL" clId="{690097C7-3777-4D46-9F68-6D8A35798609}" dt="2023-08-29T12:02:05.274" v="24" actId="207"/>
          <ac:spMkLst>
            <pc:docMk/>
            <pc:sldMk cId="2785976765" sldId="383"/>
            <ac:spMk id="7" creationId="{EBD17445-2CE7-D049-5829-AF7A94414BDF}"/>
          </ac:spMkLst>
        </pc:spChg>
        <pc:spChg chg="mod">
          <ac:chgData name="Glen Jones" userId="e846aaca-4b24-4b13-b0d0-f2308e16b284" providerId="ADAL" clId="{690097C7-3777-4D46-9F68-6D8A35798609}" dt="2023-08-29T12:02:02.238" v="23" actId="207"/>
          <ac:spMkLst>
            <pc:docMk/>
            <pc:sldMk cId="2785976765" sldId="383"/>
            <ac:spMk id="17" creationId="{80BD5B24-5E15-26CA-3C99-BC1456C7A3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8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8"/>
            <a:ext cx="11338560" cy="91303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349375" indent="-1001713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There are two types of clauses: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06A19E-4263-B914-1680-8D2817435EF5}"/>
              </a:ext>
            </a:extLst>
          </p:cNvPr>
          <p:cNvSpPr txBox="1">
            <a:spLocks/>
          </p:cNvSpPr>
          <p:nvPr/>
        </p:nvSpPr>
        <p:spPr>
          <a:xfrm>
            <a:off x="6632121" y="4143374"/>
            <a:ext cx="5112000" cy="1671469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If a clause does </a:t>
            </a:r>
            <a:r>
              <a:rPr lang="en-GB" sz="24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contain a complete clause, then it is a </a:t>
            </a:r>
            <a:r>
              <a:rPr lang="en-GB" sz="24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022249-FD73-720D-026F-0F6D6ED5D3A6}"/>
              </a:ext>
            </a:extLst>
          </p:cNvPr>
          <p:cNvSpPr txBox="1">
            <a:spLocks/>
          </p:cNvSpPr>
          <p:nvPr/>
        </p:nvSpPr>
        <p:spPr>
          <a:xfrm>
            <a:off x="655048" y="4143374"/>
            <a:ext cx="5112000" cy="1671469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If a clause contains a complete thought, then it is an </a:t>
            </a:r>
            <a:r>
              <a:rPr lang="en-GB" sz="24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C13687-7B58-D491-7D2A-38E6D4E17C69}"/>
              </a:ext>
            </a:extLst>
          </p:cNvPr>
          <p:cNvSpPr txBox="1">
            <a:spLocks/>
          </p:cNvSpPr>
          <p:nvPr/>
        </p:nvSpPr>
        <p:spPr>
          <a:xfrm>
            <a:off x="6632121" y="1696814"/>
            <a:ext cx="5112000" cy="2196000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clauses.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67B38D-ACD9-9128-4D5F-6C7AD0C16F4D}"/>
              </a:ext>
            </a:extLst>
          </p:cNvPr>
          <p:cNvSpPr txBox="1">
            <a:spLocks/>
          </p:cNvSpPr>
          <p:nvPr/>
        </p:nvSpPr>
        <p:spPr>
          <a:xfrm>
            <a:off x="531223" y="1696814"/>
            <a:ext cx="5112000" cy="2196000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clauses. </a:t>
            </a:r>
          </a:p>
        </p:txBody>
      </p:sp>
    </p:spTree>
    <p:extLst>
      <p:ext uri="{BB962C8B-B14F-4D97-AF65-F5344CB8AC3E}">
        <p14:creationId xmlns:p14="http://schemas.microsoft.com/office/powerpoint/2010/main" val="27910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C8457934-500C-F72E-49DB-8C9F74CB5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232417"/>
            <a:ext cx="10283535" cy="1539822"/>
          </a:xfrm>
          <a:prstGeom prst="roundRect">
            <a:avLst>
              <a:gd name="adj" fmla="val 1276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you join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two sentences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use a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conjunction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join them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 make a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compound sentence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1097333" y="328365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you join a sentence to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subordinate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use a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 conjunction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join them,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 make a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complex sentence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546755" y="1958121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Clause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6632450" y="1958121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F23CBF-1331-A53A-1008-F7698E0DD583}"/>
              </a:ext>
            </a:extLst>
          </p:cNvPr>
          <p:cNvSpPr txBox="1">
            <a:spLocks/>
          </p:cNvSpPr>
          <p:nvPr/>
        </p:nvSpPr>
        <p:spPr>
          <a:xfrm>
            <a:off x="3567606" y="5400476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419ABF-DA52-9960-0C66-8933EE86BFCF}"/>
              </a:ext>
            </a:extLst>
          </p:cNvPr>
          <p:cNvSpPr txBox="1">
            <a:spLocks/>
          </p:cNvSpPr>
          <p:nvPr/>
        </p:nvSpPr>
        <p:spPr>
          <a:xfrm>
            <a:off x="9587314" y="1958121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D7A5D1C9-ACC7-9B41-9F83-661DE6AE6C3D}"/>
              </a:ext>
            </a:extLst>
          </p:cNvPr>
          <p:cNvSpPr/>
          <p:nvPr/>
        </p:nvSpPr>
        <p:spPr>
          <a:xfrm>
            <a:off x="2780908" y="215077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C312DFB-DFDA-C219-0BA9-D37FA565756E}"/>
              </a:ext>
            </a:extLst>
          </p:cNvPr>
          <p:cNvSpPr/>
          <p:nvPr/>
        </p:nvSpPr>
        <p:spPr>
          <a:xfrm>
            <a:off x="5911738" y="215077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DF0C3E88-667B-A437-5AD5-9D0E3A13DBA0}"/>
              </a:ext>
            </a:extLst>
          </p:cNvPr>
          <p:cNvSpPr/>
          <p:nvPr/>
        </p:nvSpPr>
        <p:spPr>
          <a:xfrm>
            <a:off x="8942143" y="2150771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E6C12B-C083-E771-0BEE-6B05A91094D8}"/>
              </a:ext>
            </a:extLst>
          </p:cNvPr>
          <p:cNvSpPr txBox="1">
            <a:spLocks/>
          </p:cNvSpPr>
          <p:nvPr/>
        </p:nvSpPr>
        <p:spPr>
          <a:xfrm>
            <a:off x="546755" y="5400476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clause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1E6883-5029-93CB-0212-9DFEEED2CCAE}"/>
              </a:ext>
            </a:extLst>
          </p:cNvPr>
          <p:cNvSpPr txBox="1">
            <a:spLocks/>
          </p:cNvSpPr>
          <p:nvPr/>
        </p:nvSpPr>
        <p:spPr>
          <a:xfrm>
            <a:off x="6632450" y="5400476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Subordinate 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Clause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E4652C-CE4D-5A58-F0DB-153CD954AC58}"/>
              </a:ext>
            </a:extLst>
          </p:cNvPr>
          <p:cNvSpPr txBox="1">
            <a:spLocks/>
          </p:cNvSpPr>
          <p:nvPr/>
        </p:nvSpPr>
        <p:spPr>
          <a:xfrm>
            <a:off x="9587314" y="5400476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Complex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EBA040C4-13B9-608D-77D8-C05AFC6DA03A}"/>
              </a:ext>
            </a:extLst>
          </p:cNvPr>
          <p:cNvSpPr/>
          <p:nvPr/>
        </p:nvSpPr>
        <p:spPr>
          <a:xfrm>
            <a:off x="2780908" y="5593126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BA4B12C6-161C-33F7-2809-B9C522F93472}"/>
              </a:ext>
            </a:extLst>
          </p:cNvPr>
          <p:cNvSpPr/>
          <p:nvPr/>
        </p:nvSpPr>
        <p:spPr>
          <a:xfrm>
            <a:off x="5911738" y="5593126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EDB3AB55-5ECB-BE4F-403E-CA7F2081F7F5}"/>
              </a:ext>
            </a:extLst>
          </p:cNvPr>
          <p:cNvSpPr/>
          <p:nvPr/>
        </p:nvSpPr>
        <p:spPr>
          <a:xfrm>
            <a:off x="8942143" y="5593126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60C16C9-DD2E-915E-0916-1FD5BF631B1A}"/>
              </a:ext>
            </a:extLst>
          </p:cNvPr>
          <p:cNvSpPr txBox="1">
            <a:spLocks/>
          </p:cNvSpPr>
          <p:nvPr/>
        </p:nvSpPr>
        <p:spPr>
          <a:xfrm>
            <a:off x="3529835" y="1958121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</p:spTree>
    <p:extLst>
      <p:ext uri="{BB962C8B-B14F-4D97-AF65-F5344CB8AC3E}">
        <p14:creationId xmlns:p14="http://schemas.microsoft.com/office/powerpoint/2010/main" val="22647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Background pattern&#10;&#10;Description automatically generated">
            <a:extLst>
              <a:ext uri="{FF2B5EF4-FFF2-40B4-BE49-F238E27FC236}">
                <a16:creationId xmlns:a16="http://schemas.microsoft.com/office/drawing/2014/main" id="{8BE261FD-FF5E-F45F-EF3C-30E12824A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232417"/>
            <a:ext cx="10283535" cy="969878"/>
          </a:xfrm>
          <a:prstGeom prst="roundRect">
            <a:avLst>
              <a:gd name="adj" fmla="val 1276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fill in the gaps?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471213" y="1505540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clause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6556908" y="1505540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419ABF-DA52-9960-0C66-8933EE86BFCF}"/>
              </a:ext>
            </a:extLst>
          </p:cNvPr>
          <p:cNvSpPr txBox="1">
            <a:spLocks/>
          </p:cNvSpPr>
          <p:nvPr/>
        </p:nvSpPr>
        <p:spPr>
          <a:xfrm>
            <a:off x="9511772" y="1505540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D7A5D1C9-ACC7-9B41-9F83-661DE6AE6C3D}"/>
              </a:ext>
            </a:extLst>
          </p:cNvPr>
          <p:cNvSpPr/>
          <p:nvPr/>
        </p:nvSpPr>
        <p:spPr>
          <a:xfrm>
            <a:off x="2705366" y="1698190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C312DFB-DFDA-C219-0BA9-D37FA565756E}"/>
              </a:ext>
            </a:extLst>
          </p:cNvPr>
          <p:cNvSpPr/>
          <p:nvPr/>
        </p:nvSpPr>
        <p:spPr>
          <a:xfrm>
            <a:off x="5836196" y="1698190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DF0C3E88-667B-A437-5AD5-9D0E3A13DBA0}"/>
              </a:ext>
            </a:extLst>
          </p:cNvPr>
          <p:cNvSpPr/>
          <p:nvPr/>
        </p:nvSpPr>
        <p:spPr>
          <a:xfrm>
            <a:off x="8866601" y="1698190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60C16C9-DD2E-915E-0916-1FD5BF631B1A}"/>
              </a:ext>
            </a:extLst>
          </p:cNvPr>
          <p:cNvSpPr txBox="1">
            <a:spLocks/>
          </p:cNvSpPr>
          <p:nvPr/>
        </p:nvSpPr>
        <p:spPr>
          <a:xfrm>
            <a:off x="3454293" y="1505540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79A93D-7A38-9504-7B27-FC2EC356A66B}"/>
              </a:ext>
            </a:extLst>
          </p:cNvPr>
          <p:cNvSpPr txBox="1">
            <a:spLocks/>
          </p:cNvSpPr>
          <p:nvPr/>
        </p:nvSpPr>
        <p:spPr>
          <a:xfrm>
            <a:off x="471213" y="265909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63B0B7-B5A7-3BCA-3260-693382793598}"/>
              </a:ext>
            </a:extLst>
          </p:cNvPr>
          <p:cNvSpPr txBox="1">
            <a:spLocks/>
          </p:cNvSpPr>
          <p:nvPr/>
        </p:nvSpPr>
        <p:spPr>
          <a:xfrm>
            <a:off x="6556908" y="265909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0AB512F-8B98-EE4A-172E-C4E48C4FF592}"/>
              </a:ext>
            </a:extLst>
          </p:cNvPr>
          <p:cNvSpPr txBox="1">
            <a:spLocks/>
          </p:cNvSpPr>
          <p:nvPr/>
        </p:nvSpPr>
        <p:spPr>
          <a:xfrm>
            <a:off x="9511772" y="265909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Complex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05343527-21B1-2EF1-0C8C-BAF2B2A691F0}"/>
              </a:ext>
            </a:extLst>
          </p:cNvPr>
          <p:cNvSpPr/>
          <p:nvPr/>
        </p:nvSpPr>
        <p:spPr>
          <a:xfrm>
            <a:off x="2705366" y="2851749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EA909ED0-00FC-6D07-D157-F5CEBEEDEA08}"/>
              </a:ext>
            </a:extLst>
          </p:cNvPr>
          <p:cNvSpPr/>
          <p:nvPr/>
        </p:nvSpPr>
        <p:spPr>
          <a:xfrm>
            <a:off x="5836196" y="2851749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quals 21">
            <a:extLst>
              <a:ext uri="{FF2B5EF4-FFF2-40B4-BE49-F238E27FC236}">
                <a16:creationId xmlns:a16="http://schemas.microsoft.com/office/drawing/2014/main" id="{7DAE6F95-58B8-C3FE-119A-35E9C1C2BAB0}"/>
              </a:ext>
            </a:extLst>
          </p:cNvPr>
          <p:cNvSpPr/>
          <p:nvPr/>
        </p:nvSpPr>
        <p:spPr>
          <a:xfrm>
            <a:off x="8866601" y="2851749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EA23817-FB01-5B3E-5FD1-53DC19E71359}"/>
              </a:ext>
            </a:extLst>
          </p:cNvPr>
          <p:cNvSpPr txBox="1">
            <a:spLocks/>
          </p:cNvSpPr>
          <p:nvPr/>
        </p:nvSpPr>
        <p:spPr>
          <a:xfrm>
            <a:off x="3454293" y="2659099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909ED18-9EE9-48EF-3CD2-EDA456AB352B}"/>
              </a:ext>
            </a:extLst>
          </p:cNvPr>
          <p:cNvSpPr txBox="1">
            <a:spLocks/>
          </p:cNvSpPr>
          <p:nvPr/>
        </p:nvSpPr>
        <p:spPr>
          <a:xfrm>
            <a:off x="471213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Main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E6C95DE-50BB-0E33-D06B-3609551C5026}"/>
              </a:ext>
            </a:extLst>
          </p:cNvPr>
          <p:cNvSpPr txBox="1">
            <a:spLocks/>
          </p:cNvSpPr>
          <p:nvPr/>
        </p:nvSpPr>
        <p:spPr>
          <a:xfrm>
            <a:off x="6556908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Subordinating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A8ABCD1-65E8-0A0E-69B4-12ECC1B3F556}"/>
              </a:ext>
            </a:extLst>
          </p:cNvPr>
          <p:cNvSpPr txBox="1">
            <a:spLocks/>
          </p:cNvSpPr>
          <p:nvPr/>
        </p:nvSpPr>
        <p:spPr>
          <a:xfrm>
            <a:off x="9511772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E18A906B-2A47-C149-1EEE-0CBB8CD5E852}"/>
              </a:ext>
            </a:extLst>
          </p:cNvPr>
          <p:cNvSpPr/>
          <p:nvPr/>
        </p:nvSpPr>
        <p:spPr>
          <a:xfrm>
            <a:off x="2705366" y="394643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901CD291-82E5-0D1C-0A8D-35E643A045F7}"/>
              </a:ext>
            </a:extLst>
          </p:cNvPr>
          <p:cNvSpPr/>
          <p:nvPr/>
        </p:nvSpPr>
        <p:spPr>
          <a:xfrm>
            <a:off x="5836196" y="394643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quals 30">
            <a:extLst>
              <a:ext uri="{FF2B5EF4-FFF2-40B4-BE49-F238E27FC236}">
                <a16:creationId xmlns:a16="http://schemas.microsoft.com/office/drawing/2014/main" id="{0CDFD299-0844-A987-DB98-D0A07E2177BB}"/>
              </a:ext>
            </a:extLst>
          </p:cNvPr>
          <p:cNvSpPr/>
          <p:nvPr/>
        </p:nvSpPr>
        <p:spPr>
          <a:xfrm>
            <a:off x="8866601" y="3946434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392E094-363B-2670-C912-223AF1ECDF3F}"/>
              </a:ext>
            </a:extLst>
          </p:cNvPr>
          <p:cNvSpPr txBox="1">
            <a:spLocks/>
          </p:cNvSpPr>
          <p:nvPr/>
        </p:nvSpPr>
        <p:spPr>
          <a:xfrm>
            <a:off x="3454293" y="3753784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3C705FF-F45E-D494-5BA1-24B6EA140649}"/>
              </a:ext>
            </a:extLst>
          </p:cNvPr>
          <p:cNvSpPr txBox="1">
            <a:spLocks/>
          </p:cNvSpPr>
          <p:nvPr/>
        </p:nvSpPr>
        <p:spPr>
          <a:xfrm>
            <a:off x="3108420" y="4937081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Subordinating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DDBC0B-1E93-26AF-F282-284E7ED66452}"/>
              </a:ext>
            </a:extLst>
          </p:cNvPr>
          <p:cNvSpPr txBox="1">
            <a:spLocks/>
          </p:cNvSpPr>
          <p:nvPr/>
        </p:nvSpPr>
        <p:spPr>
          <a:xfrm>
            <a:off x="7601840" y="4915951"/>
            <a:ext cx="1909931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84E892C-8D1C-6B24-155E-69D75F898E9E}"/>
              </a:ext>
            </a:extLst>
          </p:cNvPr>
          <p:cNvSpPr txBox="1">
            <a:spLocks/>
          </p:cNvSpPr>
          <p:nvPr/>
        </p:nvSpPr>
        <p:spPr>
          <a:xfrm>
            <a:off x="10064081" y="4907343"/>
            <a:ext cx="1909931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A924C1F9-60C5-696E-596E-AE619D69A7C5}"/>
              </a:ext>
            </a:extLst>
          </p:cNvPr>
          <p:cNvSpPr/>
          <p:nvPr/>
        </p:nvSpPr>
        <p:spPr>
          <a:xfrm>
            <a:off x="2430913" y="5050802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782B7B91-352B-FC20-EF20-AA55EF248761}"/>
              </a:ext>
            </a:extLst>
          </p:cNvPr>
          <p:cNvSpPr/>
          <p:nvPr/>
        </p:nvSpPr>
        <p:spPr>
          <a:xfrm>
            <a:off x="6921854" y="5076469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quals 37">
            <a:extLst>
              <a:ext uri="{FF2B5EF4-FFF2-40B4-BE49-F238E27FC236}">
                <a16:creationId xmlns:a16="http://schemas.microsoft.com/office/drawing/2014/main" id="{23C5786E-52DF-4855-7A5A-CF30D59B5EB8}"/>
              </a:ext>
            </a:extLst>
          </p:cNvPr>
          <p:cNvSpPr/>
          <p:nvPr/>
        </p:nvSpPr>
        <p:spPr>
          <a:xfrm>
            <a:off x="9537033" y="5086287"/>
            <a:ext cx="501785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268777B-FA1A-C60E-D9DC-D482CE319E92}"/>
              </a:ext>
            </a:extLst>
          </p:cNvPr>
          <p:cNvSpPr txBox="1">
            <a:spLocks/>
          </p:cNvSpPr>
          <p:nvPr/>
        </p:nvSpPr>
        <p:spPr>
          <a:xfrm>
            <a:off x="134686" y="4907343"/>
            <a:ext cx="2279703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0F7901A-E263-0669-451D-C456939EBAC1}"/>
              </a:ext>
            </a:extLst>
          </p:cNvPr>
          <p:cNvSpPr txBox="1">
            <a:spLocks/>
          </p:cNvSpPr>
          <p:nvPr/>
        </p:nvSpPr>
        <p:spPr>
          <a:xfrm>
            <a:off x="6566462" y="1508638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52DF0AD-8A3C-E464-2AA9-4345F1AF0350}"/>
              </a:ext>
            </a:extLst>
          </p:cNvPr>
          <p:cNvSpPr txBox="1">
            <a:spLocks/>
          </p:cNvSpPr>
          <p:nvPr/>
        </p:nvSpPr>
        <p:spPr>
          <a:xfrm>
            <a:off x="6556907" y="2648976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Subordinating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7B08C75-77CF-4225-2DB5-218139B3FA9E}"/>
              </a:ext>
            </a:extLst>
          </p:cNvPr>
          <p:cNvSpPr txBox="1">
            <a:spLocks/>
          </p:cNvSpPr>
          <p:nvPr/>
        </p:nvSpPr>
        <p:spPr>
          <a:xfrm>
            <a:off x="3454293" y="3753784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 Conjunction 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5F868FC-4985-1058-BD4A-E6040B645DE7}"/>
              </a:ext>
            </a:extLst>
          </p:cNvPr>
          <p:cNvSpPr txBox="1">
            <a:spLocks/>
          </p:cNvSpPr>
          <p:nvPr/>
        </p:nvSpPr>
        <p:spPr>
          <a:xfrm>
            <a:off x="9552622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Complex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5B6B0DFC-3720-948A-BEC5-2983F87AF44A}"/>
              </a:ext>
            </a:extLst>
          </p:cNvPr>
          <p:cNvSpPr txBox="1">
            <a:spLocks/>
          </p:cNvSpPr>
          <p:nvPr/>
        </p:nvSpPr>
        <p:spPr>
          <a:xfrm>
            <a:off x="127687" y="4926393"/>
            <a:ext cx="2279703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 Conjunction 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FAC6D8D5-1B1E-555B-E24C-22E7A473C6A1}"/>
              </a:ext>
            </a:extLst>
          </p:cNvPr>
          <p:cNvSpPr txBox="1">
            <a:spLocks/>
          </p:cNvSpPr>
          <p:nvPr/>
        </p:nvSpPr>
        <p:spPr>
          <a:xfrm>
            <a:off x="10064080" y="4907343"/>
            <a:ext cx="1909931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Complex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1C42D108-6D5E-9D23-9CC6-A57F6835801B}"/>
              </a:ext>
            </a:extLst>
          </p:cNvPr>
          <p:cNvSpPr/>
          <p:nvPr/>
        </p:nvSpPr>
        <p:spPr>
          <a:xfrm>
            <a:off x="5408180" y="5039153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B52B2-E1C3-B0D6-ECD0-EB48566FCFCD}"/>
              </a:ext>
            </a:extLst>
          </p:cNvPr>
          <p:cNvSpPr txBox="1"/>
          <p:nvPr/>
        </p:nvSpPr>
        <p:spPr>
          <a:xfrm>
            <a:off x="6062903" y="4915951"/>
            <a:ext cx="858949" cy="911364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   </a:t>
            </a:r>
            <a:r>
              <a:rPr lang="en-GB" sz="4800" dirty="0">
                <a:solidFill>
                  <a:schemeClr val="bg1"/>
                </a:solidFill>
              </a:rPr>
              <a:t>,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1" grpId="0" animBg="1"/>
      <p:bldP spid="12" grpId="0" animBg="1"/>
      <p:bldP spid="13" grpId="0" animBg="1"/>
      <p:bldP spid="25" grpId="0" animBg="1"/>
      <p:bldP spid="5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Background pattern&#10;&#10;Description automatically generated">
            <a:extLst>
              <a:ext uri="{FF2B5EF4-FFF2-40B4-BE49-F238E27FC236}">
                <a16:creationId xmlns:a16="http://schemas.microsoft.com/office/drawing/2014/main" id="{8BE261FD-FF5E-F45F-EF3C-30E12824A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232417"/>
            <a:ext cx="10283535" cy="969878"/>
          </a:xfrm>
          <a:prstGeom prst="roundRect">
            <a:avLst>
              <a:gd name="adj" fmla="val 1276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write one sentence for each of the four sentence structures below?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471213" y="1505540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clause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6556908" y="1505540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419ABF-DA52-9960-0C66-8933EE86BFCF}"/>
              </a:ext>
            </a:extLst>
          </p:cNvPr>
          <p:cNvSpPr txBox="1">
            <a:spLocks/>
          </p:cNvSpPr>
          <p:nvPr/>
        </p:nvSpPr>
        <p:spPr>
          <a:xfrm>
            <a:off x="9511772" y="1505540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D7A5D1C9-ACC7-9B41-9F83-661DE6AE6C3D}"/>
              </a:ext>
            </a:extLst>
          </p:cNvPr>
          <p:cNvSpPr/>
          <p:nvPr/>
        </p:nvSpPr>
        <p:spPr>
          <a:xfrm>
            <a:off x="2705366" y="1698190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C312DFB-DFDA-C219-0BA9-D37FA565756E}"/>
              </a:ext>
            </a:extLst>
          </p:cNvPr>
          <p:cNvSpPr/>
          <p:nvPr/>
        </p:nvSpPr>
        <p:spPr>
          <a:xfrm>
            <a:off x="5836196" y="1698190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DF0C3E88-667B-A437-5AD5-9D0E3A13DBA0}"/>
              </a:ext>
            </a:extLst>
          </p:cNvPr>
          <p:cNvSpPr/>
          <p:nvPr/>
        </p:nvSpPr>
        <p:spPr>
          <a:xfrm>
            <a:off x="8866601" y="1698190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60C16C9-DD2E-915E-0916-1FD5BF631B1A}"/>
              </a:ext>
            </a:extLst>
          </p:cNvPr>
          <p:cNvSpPr txBox="1">
            <a:spLocks/>
          </p:cNvSpPr>
          <p:nvPr/>
        </p:nvSpPr>
        <p:spPr>
          <a:xfrm>
            <a:off x="3454293" y="1505540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79A93D-7A38-9504-7B27-FC2EC356A66B}"/>
              </a:ext>
            </a:extLst>
          </p:cNvPr>
          <p:cNvSpPr txBox="1">
            <a:spLocks/>
          </p:cNvSpPr>
          <p:nvPr/>
        </p:nvSpPr>
        <p:spPr>
          <a:xfrm>
            <a:off x="471213" y="265909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63B0B7-B5A7-3BCA-3260-693382793598}"/>
              </a:ext>
            </a:extLst>
          </p:cNvPr>
          <p:cNvSpPr txBox="1">
            <a:spLocks/>
          </p:cNvSpPr>
          <p:nvPr/>
        </p:nvSpPr>
        <p:spPr>
          <a:xfrm>
            <a:off x="6556908" y="265909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0AB512F-8B98-EE4A-172E-C4E48C4FF592}"/>
              </a:ext>
            </a:extLst>
          </p:cNvPr>
          <p:cNvSpPr txBox="1">
            <a:spLocks/>
          </p:cNvSpPr>
          <p:nvPr/>
        </p:nvSpPr>
        <p:spPr>
          <a:xfrm>
            <a:off x="9511772" y="265909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Complex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05343527-21B1-2EF1-0C8C-BAF2B2A691F0}"/>
              </a:ext>
            </a:extLst>
          </p:cNvPr>
          <p:cNvSpPr/>
          <p:nvPr/>
        </p:nvSpPr>
        <p:spPr>
          <a:xfrm>
            <a:off x="2705366" y="2851749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EA909ED0-00FC-6D07-D157-F5CEBEEDEA08}"/>
              </a:ext>
            </a:extLst>
          </p:cNvPr>
          <p:cNvSpPr/>
          <p:nvPr/>
        </p:nvSpPr>
        <p:spPr>
          <a:xfrm>
            <a:off x="5836196" y="2851749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quals 21">
            <a:extLst>
              <a:ext uri="{FF2B5EF4-FFF2-40B4-BE49-F238E27FC236}">
                <a16:creationId xmlns:a16="http://schemas.microsoft.com/office/drawing/2014/main" id="{7DAE6F95-58B8-C3FE-119A-35E9C1C2BAB0}"/>
              </a:ext>
            </a:extLst>
          </p:cNvPr>
          <p:cNvSpPr/>
          <p:nvPr/>
        </p:nvSpPr>
        <p:spPr>
          <a:xfrm>
            <a:off x="8866601" y="2851749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EA23817-FB01-5B3E-5FD1-53DC19E71359}"/>
              </a:ext>
            </a:extLst>
          </p:cNvPr>
          <p:cNvSpPr txBox="1">
            <a:spLocks/>
          </p:cNvSpPr>
          <p:nvPr/>
        </p:nvSpPr>
        <p:spPr>
          <a:xfrm>
            <a:off x="3454293" y="2659099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909ED18-9EE9-48EF-3CD2-EDA456AB352B}"/>
              </a:ext>
            </a:extLst>
          </p:cNvPr>
          <p:cNvSpPr txBox="1">
            <a:spLocks/>
          </p:cNvSpPr>
          <p:nvPr/>
        </p:nvSpPr>
        <p:spPr>
          <a:xfrm>
            <a:off x="471213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Main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E6C95DE-50BB-0E33-D06B-3609551C5026}"/>
              </a:ext>
            </a:extLst>
          </p:cNvPr>
          <p:cNvSpPr txBox="1">
            <a:spLocks/>
          </p:cNvSpPr>
          <p:nvPr/>
        </p:nvSpPr>
        <p:spPr>
          <a:xfrm>
            <a:off x="6556908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Subordinating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A8ABCD1-65E8-0A0E-69B4-12ECC1B3F556}"/>
              </a:ext>
            </a:extLst>
          </p:cNvPr>
          <p:cNvSpPr txBox="1">
            <a:spLocks/>
          </p:cNvSpPr>
          <p:nvPr/>
        </p:nvSpPr>
        <p:spPr>
          <a:xfrm>
            <a:off x="9511772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E18A906B-2A47-C149-1EEE-0CBB8CD5E852}"/>
              </a:ext>
            </a:extLst>
          </p:cNvPr>
          <p:cNvSpPr/>
          <p:nvPr/>
        </p:nvSpPr>
        <p:spPr>
          <a:xfrm>
            <a:off x="2705366" y="394643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901CD291-82E5-0D1C-0A8D-35E643A045F7}"/>
              </a:ext>
            </a:extLst>
          </p:cNvPr>
          <p:cNvSpPr/>
          <p:nvPr/>
        </p:nvSpPr>
        <p:spPr>
          <a:xfrm>
            <a:off x="5836196" y="394643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quals 30">
            <a:extLst>
              <a:ext uri="{FF2B5EF4-FFF2-40B4-BE49-F238E27FC236}">
                <a16:creationId xmlns:a16="http://schemas.microsoft.com/office/drawing/2014/main" id="{0CDFD299-0844-A987-DB98-D0A07E2177BB}"/>
              </a:ext>
            </a:extLst>
          </p:cNvPr>
          <p:cNvSpPr/>
          <p:nvPr/>
        </p:nvSpPr>
        <p:spPr>
          <a:xfrm>
            <a:off x="8866601" y="3946434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392E094-363B-2670-C912-223AF1ECDF3F}"/>
              </a:ext>
            </a:extLst>
          </p:cNvPr>
          <p:cNvSpPr txBox="1">
            <a:spLocks/>
          </p:cNvSpPr>
          <p:nvPr/>
        </p:nvSpPr>
        <p:spPr>
          <a:xfrm>
            <a:off x="3454293" y="3753784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3C705FF-F45E-D494-5BA1-24B6EA140649}"/>
              </a:ext>
            </a:extLst>
          </p:cNvPr>
          <p:cNvSpPr txBox="1">
            <a:spLocks/>
          </p:cNvSpPr>
          <p:nvPr/>
        </p:nvSpPr>
        <p:spPr>
          <a:xfrm>
            <a:off x="3108420" y="4937081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Subordinating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DDBC0B-1E93-26AF-F282-284E7ED66452}"/>
              </a:ext>
            </a:extLst>
          </p:cNvPr>
          <p:cNvSpPr txBox="1">
            <a:spLocks/>
          </p:cNvSpPr>
          <p:nvPr/>
        </p:nvSpPr>
        <p:spPr>
          <a:xfrm>
            <a:off x="7601840" y="4915951"/>
            <a:ext cx="1909931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84E892C-8D1C-6B24-155E-69D75F898E9E}"/>
              </a:ext>
            </a:extLst>
          </p:cNvPr>
          <p:cNvSpPr txBox="1">
            <a:spLocks/>
          </p:cNvSpPr>
          <p:nvPr/>
        </p:nvSpPr>
        <p:spPr>
          <a:xfrm>
            <a:off x="10064081" y="4907343"/>
            <a:ext cx="1909931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A924C1F9-60C5-696E-596E-AE619D69A7C5}"/>
              </a:ext>
            </a:extLst>
          </p:cNvPr>
          <p:cNvSpPr/>
          <p:nvPr/>
        </p:nvSpPr>
        <p:spPr>
          <a:xfrm>
            <a:off x="2430913" y="5050802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782B7B91-352B-FC20-EF20-AA55EF248761}"/>
              </a:ext>
            </a:extLst>
          </p:cNvPr>
          <p:cNvSpPr/>
          <p:nvPr/>
        </p:nvSpPr>
        <p:spPr>
          <a:xfrm>
            <a:off x="6921854" y="5076469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quals 37">
            <a:extLst>
              <a:ext uri="{FF2B5EF4-FFF2-40B4-BE49-F238E27FC236}">
                <a16:creationId xmlns:a16="http://schemas.microsoft.com/office/drawing/2014/main" id="{23C5786E-52DF-4855-7A5A-CF30D59B5EB8}"/>
              </a:ext>
            </a:extLst>
          </p:cNvPr>
          <p:cNvSpPr/>
          <p:nvPr/>
        </p:nvSpPr>
        <p:spPr>
          <a:xfrm>
            <a:off x="9537033" y="5086287"/>
            <a:ext cx="501785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268777B-FA1A-C60E-D9DC-D482CE319E92}"/>
              </a:ext>
            </a:extLst>
          </p:cNvPr>
          <p:cNvSpPr txBox="1">
            <a:spLocks/>
          </p:cNvSpPr>
          <p:nvPr/>
        </p:nvSpPr>
        <p:spPr>
          <a:xfrm>
            <a:off x="134686" y="4907343"/>
            <a:ext cx="2279703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0F7901A-E263-0669-451D-C456939EBAC1}"/>
              </a:ext>
            </a:extLst>
          </p:cNvPr>
          <p:cNvSpPr txBox="1">
            <a:spLocks/>
          </p:cNvSpPr>
          <p:nvPr/>
        </p:nvSpPr>
        <p:spPr>
          <a:xfrm>
            <a:off x="6566462" y="1508638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52DF0AD-8A3C-E464-2AA9-4345F1AF0350}"/>
              </a:ext>
            </a:extLst>
          </p:cNvPr>
          <p:cNvSpPr txBox="1">
            <a:spLocks/>
          </p:cNvSpPr>
          <p:nvPr/>
        </p:nvSpPr>
        <p:spPr>
          <a:xfrm>
            <a:off x="6556907" y="2648976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Subordinating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7B08C75-77CF-4225-2DB5-218139B3FA9E}"/>
              </a:ext>
            </a:extLst>
          </p:cNvPr>
          <p:cNvSpPr txBox="1">
            <a:spLocks/>
          </p:cNvSpPr>
          <p:nvPr/>
        </p:nvSpPr>
        <p:spPr>
          <a:xfrm>
            <a:off x="3454293" y="3753784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 Conjunction 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5F868FC-4985-1058-BD4A-E6040B645DE7}"/>
              </a:ext>
            </a:extLst>
          </p:cNvPr>
          <p:cNvSpPr txBox="1">
            <a:spLocks/>
          </p:cNvSpPr>
          <p:nvPr/>
        </p:nvSpPr>
        <p:spPr>
          <a:xfrm>
            <a:off x="9552622" y="375378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Complex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5B6B0DFC-3720-948A-BEC5-2983F87AF44A}"/>
              </a:ext>
            </a:extLst>
          </p:cNvPr>
          <p:cNvSpPr txBox="1">
            <a:spLocks/>
          </p:cNvSpPr>
          <p:nvPr/>
        </p:nvSpPr>
        <p:spPr>
          <a:xfrm>
            <a:off x="127687" y="4926393"/>
            <a:ext cx="2279703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 Conjunction 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FAC6D8D5-1B1E-555B-E24C-22E7A473C6A1}"/>
              </a:ext>
            </a:extLst>
          </p:cNvPr>
          <p:cNvSpPr txBox="1">
            <a:spLocks/>
          </p:cNvSpPr>
          <p:nvPr/>
        </p:nvSpPr>
        <p:spPr>
          <a:xfrm>
            <a:off x="10064080" y="4907343"/>
            <a:ext cx="1909931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Complex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1C42D108-6D5E-9D23-9CC6-A57F6835801B}"/>
              </a:ext>
            </a:extLst>
          </p:cNvPr>
          <p:cNvSpPr/>
          <p:nvPr/>
        </p:nvSpPr>
        <p:spPr>
          <a:xfrm>
            <a:off x="5408180" y="5039153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B52B2-E1C3-B0D6-ECD0-EB48566FCFCD}"/>
              </a:ext>
            </a:extLst>
          </p:cNvPr>
          <p:cNvSpPr txBox="1"/>
          <p:nvPr/>
        </p:nvSpPr>
        <p:spPr>
          <a:xfrm>
            <a:off x="6062903" y="4915951"/>
            <a:ext cx="858949" cy="911364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   </a:t>
            </a:r>
            <a:r>
              <a:rPr lang="en-GB" sz="4800" dirty="0">
                <a:solidFill>
                  <a:schemeClr val="bg1"/>
                </a:solidFill>
              </a:rPr>
              <a:t>,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3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781" y="1926032"/>
            <a:ext cx="10372436" cy="19795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Conjunctions &amp; Clauses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10342" y="1223585"/>
            <a:ext cx="11571316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conjunction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21874" y="2846619"/>
            <a:ext cx="11571316" cy="139286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conjunction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is used to join two sentences.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509483" y="4530123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6786601" y="4547442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F23CBF-1331-A53A-1008-F7698E0DD583}"/>
              </a:ext>
            </a:extLst>
          </p:cNvPr>
          <p:cNvSpPr txBox="1">
            <a:spLocks/>
          </p:cNvSpPr>
          <p:nvPr/>
        </p:nvSpPr>
        <p:spPr>
          <a:xfrm>
            <a:off x="3533417" y="8013718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419ABF-DA52-9960-0C66-8933EE86BFCF}"/>
              </a:ext>
            </a:extLst>
          </p:cNvPr>
          <p:cNvSpPr txBox="1">
            <a:spLocks/>
          </p:cNvSpPr>
          <p:nvPr/>
        </p:nvSpPr>
        <p:spPr>
          <a:xfrm>
            <a:off x="9550042" y="4530123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C312DFB-DFDA-C219-0BA9-D37FA565756E}"/>
              </a:ext>
            </a:extLst>
          </p:cNvPr>
          <p:cNvSpPr/>
          <p:nvPr/>
        </p:nvSpPr>
        <p:spPr>
          <a:xfrm>
            <a:off x="2738577" y="4738035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DF0C3E88-667B-A437-5AD5-9D0E3A13DBA0}"/>
              </a:ext>
            </a:extLst>
          </p:cNvPr>
          <p:cNvSpPr/>
          <p:nvPr/>
        </p:nvSpPr>
        <p:spPr>
          <a:xfrm>
            <a:off x="8962169" y="4738035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32A2AD4D-0546-084D-7FAD-9E63EFCF6110}"/>
              </a:ext>
            </a:extLst>
          </p:cNvPr>
          <p:cNvSpPr/>
          <p:nvPr/>
        </p:nvSpPr>
        <p:spPr>
          <a:xfrm>
            <a:off x="5985446" y="469090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417 -0.5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8" grpId="0" animBg="1"/>
      <p:bldP spid="9" grpId="0" animBg="1"/>
      <p:bldP spid="12" grpId="0" animBg="1"/>
      <p:bldP spid="13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10342" y="245685"/>
            <a:ext cx="11571316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a sentence becomes part of another sentence, it becomes an “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independent clause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(also known as a “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main clause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21874" y="1868720"/>
            <a:ext cx="11571316" cy="111552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(You can’t have a sentence inside another sentence as there would be too many capital letters and full stops!)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448874" y="322639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6534569" y="322639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F23CBF-1331-A53A-1008-F7698E0DD583}"/>
              </a:ext>
            </a:extLst>
          </p:cNvPr>
          <p:cNvSpPr txBox="1">
            <a:spLocks/>
          </p:cNvSpPr>
          <p:nvPr/>
        </p:nvSpPr>
        <p:spPr>
          <a:xfrm>
            <a:off x="3328197" y="3210880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419ABF-DA52-9960-0C66-8933EE86BFCF}"/>
              </a:ext>
            </a:extLst>
          </p:cNvPr>
          <p:cNvSpPr txBox="1">
            <a:spLocks/>
          </p:cNvSpPr>
          <p:nvPr/>
        </p:nvSpPr>
        <p:spPr>
          <a:xfrm>
            <a:off x="9489433" y="3226394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D7A5D1C9-ACC7-9B41-9F83-661DE6AE6C3D}"/>
              </a:ext>
            </a:extLst>
          </p:cNvPr>
          <p:cNvSpPr/>
          <p:nvPr/>
        </p:nvSpPr>
        <p:spPr>
          <a:xfrm>
            <a:off x="2683027" y="341904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C312DFB-DFDA-C219-0BA9-D37FA565756E}"/>
              </a:ext>
            </a:extLst>
          </p:cNvPr>
          <p:cNvSpPr/>
          <p:nvPr/>
        </p:nvSpPr>
        <p:spPr>
          <a:xfrm>
            <a:off x="5813857" y="341904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DF0C3E88-667B-A437-5AD5-9D0E3A13DBA0}"/>
              </a:ext>
            </a:extLst>
          </p:cNvPr>
          <p:cNvSpPr/>
          <p:nvPr/>
        </p:nvSpPr>
        <p:spPr>
          <a:xfrm>
            <a:off x="8844262" y="3419044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1B56B7-FD9B-FFEE-7AF4-76A3B76E664E}"/>
              </a:ext>
            </a:extLst>
          </p:cNvPr>
          <p:cNvSpPr txBox="1">
            <a:spLocks/>
          </p:cNvSpPr>
          <p:nvPr/>
        </p:nvSpPr>
        <p:spPr>
          <a:xfrm>
            <a:off x="331428" y="547576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rgbClr val="FFFF00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b="1" u="sng" dirty="0">
                <a:solidFill>
                  <a:srgbClr val="FFFF00"/>
                </a:solidFill>
                <a:ea typeface="Andika"/>
                <a:cs typeface="Andika"/>
              </a:rPr>
              <a:t>clause 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966A083-071B-1FBC-81AA-6B3F54A70159}"/>
              </a:ext>
            </a:extLst>
          </p:cNvPr>
          <p:cNvSpPr txBox="1">
            <a:spLocks/>
          </p:cNvSpPr>
          <p:nvPr/>
        </p:nvSpPr>
        <p:spPr>
          <a:xfrm>
            <a:off x="6417123" y="547576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rgbClr val="FFFF00"/>
                </a:solidFill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b="1" u="sng" dirty="0">
                <a:solidFill>
                  <a:srgbClr val="FFFF00"/>
                </a:solidFill>
                <a:ea typeface="Andika"/>
                <a:cs typeface="Andika"/>
              </a:rPr>
              <a:t>clause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950849-1DDF-B8E6-238F-A5C6755AF448}"/>
              </a:ext>
            </a:extLst>
          </p:cNvPr>
          <p:cNvSpPr txBox="1">
            <a:spLocks/>
          </p:cNvSpPr>
          <p:nvPr/>
        </p:nvSpPr>
        <p:spPr>
          <a:xfrm>
            <a:off x="3210751" y="5460253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0E9567B-D00D-7962-F5A3-B1BFA1762186}"/>
              </a:ext>
            </a:extLst>
          </p:cNvPr>
          <p:cNvSpPr txBox="1">
            <a:spLocks/>
          </p:cNvSpPr>
          <p:nvPr/>
        </p:nvSpPr>
        <p:spPr>
          <a:xfrm>
            <a:off x="9371987" y="547576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Compound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</a:t>
            </a:r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221A4AB7-7B5E-55D9-8BDC-FDEFCE20586C}"/>
              </a:ext>
            </a:extLst>
          </p:cNvPr>
          <p:cNvSpPr/>
          <p:nvPr/>
        </p:nvSpPr>
        <p:spPr>
          <a:xfrm>
            <a:off x="2565581" y="5668417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F39F50BD-CC0D-6C0A-2055-1F94D29B2281}"/>
              </a:ext>
            </a:extLst>
          </p:cNvPr>
          <p:cNvSpPr/>
          <p:nvPr/>
        </p:nvSpPr>
        <p:spPr>
          <a:xfrm>
            <a:off x="5696411" y="5668417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quals 25">
            <a:extLst>
              <a:ext uri="{FF2B5EF4-FFF2-40B4-BE49-F238E27FC236}">
                <a16:creationId xmlns:a16="http://schemas.microsoft.com/office/drawing/2014/main" id="{763137F4-FDA6-7D3A-2A20-92B25AF0C33D}"/>
              </a:ext>
            </a:extLst>
          </p:cNvPr>
          <p:cNvSpPr/>
          <p:nvPr/>
        </p:nvSpPr>
        <p:spPr>
          <a:xfrm>
            <a:off x="8726816" y="5668417"/>
            <a:ext cx="569629" cy="50904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61E2A7E-A867-4439-A9CD-CE1E24A1141D}"/>
              </a:ext>
            </a:extLst>
          </p:cNvPr>
          <p:cNvSpPr txBox="1">
            <a:spLocks/>
          </p:cNvSpPr>
          <p:nvPr/>
        </p:nvSpPr>
        <p:spPr>
          <a:xfrm>
            <a:off x="3196223" y="4288433"/>
            <a:ext cx="5506511" cy="89023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better/more correct:</a:t>
            </a:r>
          </a:p>
        </p:txBody>
      </p:sp>
    </p:spTree>
    <p:extLst>
      <p:ext uri="{BB962C8B-B14F-4D97-AF65-F5344CB8AC3E}">
        <p14:creationId xmlns:p14="http://schemas.microsoft.com/office/powerpoint/2010/main" val="1940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46EECE11-D755-6C62-A15D-2AF1518AE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78" y="147782"/>
            <a:ext cx="11377035" cy="1727199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Join the two sentences below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using the co-ordinating conjunction “and”.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75662" y="2130322"/>
            <a:ext cx="3384709" cy="89023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is an alien.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AE0910-0714-A96C-6517-54D1328B74E3}"/>
              </a:ext>
            </a:extLst>
          </p:cNvPr>
          <p:cNvSpPr txBox="1">
            <a:spLocks/>
          </p:cNvSpPr>
          <p:nvPr/>
        </p:nvSpPr>
        <p:spPr>
          <a:xfrm>
            <a:off x="475662" y="4677297"/>
            <a:ext cx="11308851" cy="8604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is an alien and Aimee is a robot.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BC4B66-BDCF-D05D-E599-3848EEE1D5DC}"/>
              </a:ext>
            </a:extLst>
          </p:cNvPr>
          <p:cNvSpPr txBox="1">
            <a:spLocks/>
          </p:cNvSpPr>
          <p:nvPr/>
        </p:nvSpPr>
        <p:spPr>
          <a:xfrm>
            <a:off x="8195251" y="2130322"/>
            <a:ext cx="3589262" cy="89023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Aimee is a robot.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7EE48A-03E5-3DF4-4103-9595F902EFE4}"/>
              </a:ext>
            </a:extLst>
          </p:cNvPr>
          <p:cNvSpPr txBox="1">
            <a:spLocks/>
          </p:cNvSpPr>
          <p:nvPr/>
        </p:nvSpPr>
        <p:spPr>
          <a:xfrm>
            <a:off x="475662" y="3466159"/>
            <a:ext cx="3316525" cy="89023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clause 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FB1ABF-A9A9-2B1B-2832-60F781FBFE00}"/>
              </a:ext>
            </a:extLst>
          </p:cNvPr>
          <p:cNvSpPr txBox="1">
            <a:spLocks/>
          </p:cNvSpPr>
          <p:nvPr/>
        </p:nvSpPr>
        <p:spPr>
          <a:xfrm>
            <a:off x="8195251" y="3466159"/>
            <a:ext cx="3589262" cy="89023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clause 2</a:t>
            </a: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392E37C4-B2CD-2253-98E4-6E1BF20F81E4}"/>
              </a:ext>
            </a:extLst>
          </p:cNvPr>
          <p:cNvSpPr/>
          <p:nvPr/>
        </p:nvSpPr>
        <p:spPr>
          <a:xfrm>
            <a:off x="3961512" y="3658809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A99432B2-183B-1398-6927-56DD3BA64C11}"/>
              </a:ext>
            </a:extLst>
          </p:cNvPr>
          <p:cNvSpPr/>
          <p:nvPr/>
        </p:nvSpPr>
        <p:spPr>
          <a:xfrm>
            <a:off x="7371202" y="3636444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2FFF26-1D73-FF96-384B-0ECB35ADFA04}"/>
              </a:ext>
            </a:extLst>
          </p:cNvPr>
          <p:cNvSpPr txBox="1">
            <a:spLocks/>
          </p:cNvSpPr>
          <p:nvPr/>
        </p:nvSpPr>
        <p:spPr>
          <a:xfrm>
            <a:off x="4855745" y="3461217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Co-ordinating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Conjunction</a:t>
            </a:r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69B62C6A-0F73-90A5-A671-9314B108467D}"/>
              </a:ext>
            </a:extLst>
          </p:cNvPr>
          <p:cNvSpPr/>
          <p:nvPr/>
        </p:nvSpPr>
        <p:spPr>
          <a:xfrm>
            <a:off x="4029696" y="2322972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367AB865-89BA-6C21-17C1-833D27D897F9}"/>
              </a:ext>
            </a:extLst>
          </p:cNvPr>
          <p:cNvSpPr/>
          <p:nvPr/>
        </p:nvSpPr>
        <p:spPr>
          <a:xfrm>
            <a:off x="7371202" y="2316583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872DD4-A640-0B21-B2EE-8694D0ECD7D5}"/>
              </a:ext>
            </a:extLst>
          </p:cNvPr>
          <p:cNvSpPr txBox="1">
            <a:spLocks/>
          </p:cNvSpPr>
          <p:nvPr/>
        </p:nvSpPr>
        <p:spPr>
          <a:xfrm>
            <a:off x="4855745" y="2125305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B078B0-5C96-D868-CCA9-F4280053F579}"/>
              </a:ext>
            </a:extLst>
          </p:cNvPr>
          <p:cNvSpPr txBox="1">
            <a:spLocks/>
          </p:cNvSpPr>
          <p:nvPr/>
        </p:nvSpPr>
        <p:spPr>
          <a:xfrm>
            <a:off x="475662" y="5767648"/>
            <a:ext cx="11308851" cy="8604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type of sentence is this?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131DA51-FC83-9C97-7905-03E5BFF628E0}"/>
              </a:ext>
            </a:extLst>
          </p:cNvPr>
          <p:cNvSpPr txBox="1">
            <a:spLocks/>
          </p:cNvSpPr>
          <p:nvPr/>
        </p:nvSpPr>
        <p:spPr>
          <a:xfrm>
            <a:off x="475661" y="5767648"/>
            <a:ext cx="11308851" cy="8604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is a compound sentence.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the 7 </a:t>
            </a:r>
            <a:r>
              <a:rPr lang="en-GB" altLang="en-US" sz="2800" b="1" u="sng" dirty="0">
                <a:solidFill>
                  <a:schemeClr val="bg1"/>
                </a:solidFill>
              </a:rPr>
              <a:t>co-ordinating conjunctions</a:t>
            </a:r>
            <a:r>
              <a:rPr lang="en-GB" altLang="en-US" sz="2800" dirty="0">
                <a:solidFill>
                  <a:schemeClr val="bg1"/>
                </a:solidFill>
              </a:rPr>
              <a:t>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memorise them!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 (Remember FANBOYS)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07" y="2746950"/>
            <a:ext cx="2816827" cy="26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For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And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Nor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4.	But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A0B806-76B3-2A9D-43A8-C54998A2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488" y="2804312"/>
            <a:ext cx="2816827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5.	Or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6.	</a:t>
            </a:r>
            <a:r>
              <a:rPr lang="fr-FR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Yet</a:t>
            </a:r>
            <a:endParaRPr lang="fr-FR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7.	So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879974" y="2502952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848665" y="2389858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many did you remember?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2086F7-0A34-1698-0CD3-3DA13D00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07" y="2746950"/>
            <a:ext cx="2816827" cy="26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4.	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1C63-BFF9-179D-32FF-60343A7F6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488" y="2804312"/>
            <a:ext cx="2816827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5.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6.	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7.	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FEB919-3FFC-F909-DB8A-F629C607D371}"/>
              </a:ext>
            </a:extLst>
          </p:cNvPr>
          <p:cNvSpPr txBox="1"/>
          <p:nvPr/>
        </p:nvSpPr>
        <p:spPr>
          <a:xfrm>
            <a:off x="4517496" y="2912019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ABD448-DE6D-D021-D562-B1B9FC570075}"/>
              </a:ext>
            </a:extLst>
          </p:cNvPr>
          <p:cNvSpPr txBox="1"/>
          <p:nvPr/>
        </p:nvSpPr>
        <p:spPr>
          <a:xfrm>
            <a:off x="4517496" y="3567032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274B36-5210-47D5-1BDB-E8E4D5948CD3}"/>
              </a:ext>
            </a:extLst>
          </p:cNvPr>
          <p:cNvSpPr txBox="1"/>
          <p:nvPr/>
        </p:nvSpPr>
        <p:spPr>
          <a:xfrm>
            <a:off x="4536482" y="4202338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64B27D-80CB-9BC6-B2F3-6AF5595ADDBE}"/>
              </a:ext>
            </a:extLst>
          </p:cNvPr>
          <p:cNvSpPr txBox="1"/>
          <p:nvPr/>
        </p:nvSpPr>
        <p:spPr>
          <a:xfrm>
            <a:off x="4543032" y="4856279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But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3CD425-031A-514D-76A5-3F0EC9BD1A56}"/>
              </a:ext>
            </a:extLst>
          </p:cNvPr>
          <p:cNvSpPr txBox="1"/>
          <p:nvPr/>
        </p:nvSpPr>
        <p:spPr>
          <a:xfrm>
            <a:off x="6864243" y="2970083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8C1925-F379-56A0-F782-996EC79B8D18}"/>
              </a:ext>
            </a:extLst>
          </p:cNvPr>
          <p:cNvSpPr txBox="1"/>
          <p:nvPr/>
        </p:nvSpPr>
        <p:spPr>
          <a:xfrm>
            <a:off x="6869001" y="3638364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26CD98-EAF3-DE1F-7A65-8028B086EEA3}"/>
              </a:ext>
            </a:extLst>
          </p:cNvPr>
          <p:cNvSpPr txBox="1"/>
          <p:nvPr/>
        </p:nvSpPr>
        <p:spPr>
          <a:xfrm>
            <a:off x="6908348" y="4275945"/>
            <a:ext cx="114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34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10342" y="1000815"/>
            <a:ext cx="11571316" cy="111552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Sentences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just made up of independent clauses!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1855368" y="2490135"/>
            <a:ext cx="9062258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loved grammar lessons when I was a child.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3C9043-DEB8-6ED4-9A40-63585AA708D3}"/>
              </a:ext>
            </a:extLst>
          </p:cNvPr>
          <p:cNvSpPr txBox="1">
            <a:spLocks/>
          </p:cNvSpPr>
          <p:nvPr/>
        </p:nvSpPr>
        <p:spPr>
          <a:xfrm>
            <a:off x="425810" y="3662974"/>
            <a:ext cx="5356631" cy="2044516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as it expresses a whole thought.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would be fine as a sentence on its own.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4D5F9-6C6D-D87E-A014-564B450834BD}"/>
              </a:ext>
            </a:extLst>
          </p:cNvPr>
          <p:cNvCxnSpPr/>
          <p:nvPr/>
        </p:nvCxnSpPr>
        <p:spPr>
          <a:xfrm>
            <a:off x="2680868" y="3157994"/>
            <a:ext cx="4038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E027815-F4EB-9F68-96DB-5537AC9CDCCB}"/>
              </a:ext>
            </a:extLst>
          </p:cNvPr>
          <p:cNvSpPr/>
          <p:nvPr/>
        </p:nvSpPr>
        <p:spPr>
          <a:xfrm rot="16200000">
            <a:off x="3621069" y="3287005"/>
            <a:ext cx="542686" cy="4778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BD5B24-5E15-26CA-3C99-BC1456C7A371}"/>
              </a:ext>
            </a:extLst>
          </p:cNvPr>
          <p:cNvSpPr txBox="1">
            <a:spLocks/>
          </p:cNvSpPr>
          <p:nvPr/>
        </p:nvSpPr>
        <p:spPr>
          <a:xfrm>
            <a:off x="6386496" y="3662975"/>
            <a:ext cx="5483629" cy="2044515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as it does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express a whole thought.  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does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make sense as a sentence on its own.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FA66D5A-1D9D-CAE3-71E7-9A1FC00F1F25}"/>
              </a:ext>
            </a:extLst>
          </p:cNvPr>
          <p:cNvSpPr/>
          <p:nvPr/>
        </p:nvSpPr>
        <p:spPr>
          <a:xfrm rot="16200000">
            <a:off x="8269269" y="3187395"/>
            <a:ext cx="542688" cy="47784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18F9CC-F937-5907-3969-FB20A9828031}"/>
              </a:ext>
            </a:extLst>
          </p:cNvPr>
          <p:cNvCxnSpPr>
            <a:cxnSpLocks/>
          </p:cNvCxnSpPr>
          <p:nvPr/>
        </p:nvCxnSpPr>
        <p:spPr>
          <a:xfrm>
            <a:off x="7900568" y="3154973"/>
            <a:ext cx="20447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10342" y="199145"/>
            <a:ext cx="11571316" cy="121513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clause which does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express a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complete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thought is called a “</a:t>
            </a:r>
            <a:r>
              <a:rPr lang="en-GB" sz="28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subordinate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1866901" y="2695021"/>
            <a:ext cx="9062258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meowed happily until it saw a dog.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3C9043-DEB8-6ED4-9A40-63585AA708D3}"/>
              </a:ext>
            </a:extLst>
          </p:cNvPr>
          <p:cNvSpPr txBox="1">
            <a:spLocks/>
          </p:cNvSpPr>
          <p:nvPr/>
        </p:nvSpPr>
        <p:spPr>
          <a:xfrm>
            <a:off x="437343" y="3867860"/>
            <a:ext cx="5356631" cy="2044516"/>
          </a:xfrm>
          <a:prstGeom prst="roundRect">
            <a:avLst>
              <a:gd name="adj" fmla="val 840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as it expresses a whole thought.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would be fine as a sentence on its own.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4D5F9-6C6D-D87E-A014-564B450834BD}"/>
              </a:ext>
            </a:extLst>
          </p:cNvPr>
          <p:cNvCxnSpPr>
            <a:cxnSpLocks/>
          </p:cNvCxnSpPr>
          <p:nvPr/>
        </p:nvCxnSpPr>
        <p:spPr>
          <a:xfrm>
            <a:off x="2997200" y="3362880"/>
            <a:ext cx="37338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E027815-F4EB-9F68-96DB-5537AC9CDCCB}"/>
              </a:ext>
            </a:extLst>
          </p:cNvPr>
          <p:cNvSpPr/>
          <p:nvPr/>
        </p:nvSpPr>
        <p:spPr>
          <a:xfrm rot="16200000">
            <a:off x="3582797" y="3541695"/>
            <a:ext cx="642295" cy="4778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BD5B24-5E15-26CA-3C99-BC1456C7A371}"/>
              </a:ext>
            </a:extLst>
          </p:cNvPr>
          <p:cNvSpPr txBox="1">
            <a:spLocks/>
          </p:cNvSpPr>
          <p:nvPr/>
        </p:nvSpPr>
        <p:spPr>
          <a:xfrm>
            <a:off x="6398029" y="3867861"/>
            <a:ext cx="5483629" cy="2044515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 </a:t>
            </a:r>
            <a:r>
              <a:rPr lang="en-GB" sz="28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independent clause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as it does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express a whole thought. 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does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make sense as a sentence on its own.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FA66D5A-1D9D-CAE3-71E7-9A1FC00F1F25}"/>
              </a:ext>
            </a:extLst>
          </p:cNvPr>
          <p:cNvSpPr/>
          <p:nvPr/>
        </p:nvSpPr>
        <p:spPr>
          <a:xfrm rot="16200000">
            <a:off x="8230998" y="3442084"/>
            <a:ext cx="642295" cy="47784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18F9CC-F937-5907-3969-FB20A9828031}"/>
              </a:ext>
            </a:extLst>
          </p:cNvPr>
          <p:cNvCxnSpPr>
            <a:cxnSpLocks/>
          </p:cNvCxnSpPr>
          <p:nvPr/>
        </p:nvCxnSpPr>
        <p:spPr>
          <a:xfrm>
            <a:off x="7823201" y="3334459"/>
            <a:ext cx="191769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52F237E-2C12-B376-319B-9E5B80C7C347}"/>
              </a:ext>
            </a:extLst>
          </p:cNvPr>
          <p:cNvSpPr txBox="1">
            <a:spLocks/>
          </p:cNvSpPr>
          <p:nvPr/>
        </p:nvSpPr>
        <p:spPr>
          <a:xfrm>
            <a:off x="4711701" y="1579392"/>
            <a:ext cx="5506511" cy="89023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Subordinating conjunction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949B8B4-4EB1-66C6-C680-E9397971F8F2}"/>
              </a:ext>
            </a:extLst>
          </p:cNvPr>
          <p:cNvSpPr/>
          <p:nvPr/>
        </p:nvSpPr>
        <p:spPr>
          <a:xfrm rot="5400000">
            <a:off x="7038236" y="2343401"/>
            <a:ext cx="642295" cy="47784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59A652-F055-2C7C-0540-EE7D7593D9DE}"/>
              </a:ext>
            </a:extLst>
          </p:cNvPr>
          <p:cNvCxnSpPr>
            <a:cxnSpLocks/>
          </p:cNvCxnSpPr>
          <p:nvPr/>
        </p:nvCxnSpPr>
        <p:spPr>
          <a:xfrm>
            <a:off x="6940284" y="3341518"/>
            <a:ext cx="81546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16" grpId="0" animBg="1"/>
      <p:bldP spid="17" grpId="0" animBg="1"/>
      <p:bldP spid="18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Widescreen</PresentationFormat>
  <Paragraphs>194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Andika</vt:lpstr>
      <vt:lpstr>Arial</vt:lpstr>
      <vt:lpstr>Office Theme</vt:lpstr>
      <vt:lpstr> How to Use this Powerpoint</vt:lpstr>
      <vt:lpstr>Conjunctions &amp; Clauses</vt:lpstr>
      <vt:lpstr>PowerPoint Presentation</vt:lpstr>
      <vt:lpstr>PowerPoint Presentation</vt:lpstr>
      <vt:lpstr>PowerPoint Presentation</vt:lpstr>
      <vt:lpstr>Below are the 7 co-ordinating conjunctions.   You have 1 minute to memorise them!   (Remember FANBOYS)</vt:lpstr>
      <vt:lpstr>How many did you remember?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2023-08-29T12:02:11Z</dcterms:modified>
</cp:coreProperties>
</file>