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94" r:id="rId4"/>
    <p:sldId id="363" r:id="rId5"/>
    <p:sldId id="379" r:id="rId6"/>
    <p:sldId id="395" r:id="rId7"/>
    <p:sldId id="393" r:id="rId8"/>
    <p:sldId id="365" r:id="rId9"/>
    <p:sldId id="389" r:id="rId10"/>
    <p:sldId id="39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9E087-36DC-42E8-ABAC-CF3AEBE1D94F}" v="1" dt="2023-08-29T12:21:47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C75931FF-1A66-4FE5-A2F3-F13BE26E9836}"/>
    <pc:docChg chg="custSel addSld delSld modSld sldOrd">
      <pc:chgData name="Glen Jones" userId="e846aaca-4b24-4b13-b0d0-f2308e16b284" providerId="ADAL" clId="{C75931FF-1A66-4FE5-A2F3-F13BE26E9836}" dt="2023-07-07T12:05:02.272" v="367" actId="478"/>
      <pc:docMkLst>
        <pc:docMk/>
      </pc:docMkLst>
      <pc:sldChg chg="modSp mod">
        <pc:chgData name="Glen Jones" userId="e846aaca-4b24-4b13-b0d0-f2308e16b284" providerId="ADAL" clId="{C75931FF-1A66-4FE5-A2F3-F13BE26E9836}" dt="2023-07-07T11:54:11.674" v="28" actId="1076"/>
        <pc:sldMkLst>
          <pc:docMk/>
          <pc:sldMk cId="4010327805" sldId="274"/>
        </pc:sldMkLst>
        <pc:spChg chg="mod">
          <ac:chgData name="Glen Jones" userId="e846aaca-4b24-4b13-b0d0-f2308e16b284" providerId="ADAL" clId="{C75931FF-1A66-4FE5-A2F3-F13BE26E9836}" dt="2023-07-07T11:54:11.674" v="28" actId="1076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 delAnim">
        <pc:chgData name="Glen Jones" userId="e846aaca-4b24-4b13-b0d0-f2308e16b284" providerId="ADAL" clId="{C75931FF-1A66-4FE5-A2F3-F13BE26E9836}" dt="2023-07-07T11:58:11.245" v="29" actId="478"/>
        <pc:sldMkLst>
          <pc:docMk/>
          <pc:sldMk cId="1233435766" sldId="389"/>
        </pc:sldMkLst>
        <pc:spChg chg="del">
          <ac:chgData name="Glen Jones" userId="e846aaca-4b24-4b13-b0d0-f2308e16b284" providerId="ADAL" clId="{C75931FF-1A66-4FE5-A2F3-F13BE26E9836}" dt="2023-07-07T11:58:11.245" v="29" actId="478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C75931FF-1A66-4FE5-A2F3-F13BE26E9836}" dt="2023-07-07T11:58:11.245" v="29" actId="478"/>
          <ac:spMkLst>
            <pc:docMk/>
            <pc:sldMk cId="1233435766" sldId="389"/>
            <ac:spMk id="18" creationId="{184B8E99-BB76-8F94-64CA-C1DE3F7FB188}"/>
          </ac:spMkLst>
        </pc:spChg>
        <pc:cxnChg chg="del">
          <ac:chgData name="Glen Jones" userId="e846aaca-4b24-4b13-b0d0-f2308e16b284" providerId="ADAL" clId="{C75931FF-1A66-4FE5-A2F3-F13BE26E9836}" dt="2023-07-07T11:58:11.245" v="29" actId="478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addSp delSp modSp add mod ord delAnim modAnim">
        <pc:chgData name="Glen Jones" userId="e846aaca-4b24-4b13-b0d0-f2308e16b284" providerId="ADAL" clId="{C75931FF-1A66-4FE5-A2F3-F13BE26E9836}" dt="2023-07-07T12:05:02.272" v="367" actId="478"/>
        <pc:sldMkLst>
          <pc:docMk/>
          <pc:sldMk cId="233158054" sldId="392"/>
        </pc:sldMkLst>
        <pc:spChg chg="mod">
          <ac:chgData name="Glen Jones" userId="e846aaca-4b24-4b13-b0d0-f2308e16b284" providerId="ADAL" clId="{C75931FF-1A66-4FE5-A2F3-F13BE26E9836}" dt="2023-07-07T12:04:54.504" v="361" actId="465"/>
          <ac:spMkLst>
            <pc:docMk/>
            <pc:sldMk cId="233158054" sldId="392"/>
            <ac:spMk id="2" creationId="{470E0623-5B4A-B195-684F-DD2CDACFFD1A}"/>
          </ac:spMkLst>
        </pc:spChg>
        <pc:spChg chg="add mod">
          <ac:chgData name="Glen Jones" userId="e846aaca-4b24-4b13-b0d0-f2308e16b284" providerId="ADAL" clId="{C75931FF-1A66-4FE5-A2F3-F13BE26E9836}" dt="2023-07-07T12:04:54.504" v="361" actId="465"/>
          <ac:spMkLst>
            <pc:docMk/>
            <pc:sldMk cId="233158054" sldId="392"/>
            <ac:spMk id="3" creationId="{4B5A8DB6-30C6-A86E-3A87-F9DC78C0A87F}"/>
          </ac:spMkLst>
        </pc:spChg>
        <pc:spChg chg="add mod">
          <ac:chgData name="Glen Jones" userId="e846aaca-4b24-4b13-b0d0-f2308e16b284" providerId="ADAL" clId="{C75931FF-1A66-4FE5-A2F3-F13BE26E9836}" dt="2023-07-07T12:04:36.060" v="358" actId="20577"/>
          <ac:spMkLst>
            <pc:docMk/>
            <pc:sldMk cId="233158054" sldId="392"/>
            <ac:spMk id="4" creationId="{1B119CE7-481E-69E3-1545-CE4D76B6C4C2}"/>
          </ac:spMkLst>
        </pc:spChg>
        <pc:spChg chg="add mod">
          <ac:chgData name="Glen Jones" userId="e846aaca-4b24-4b13-b0d0-f2308e16b284" providerId="ADAL" clId="{C75931FF-1A66-4FE5-A2F3-F13BE26E9836}" dt="2023-07-07T12:04:44.253" v="360" actId="571"/>
          <ac:spMkLst>
            <pc:docMk/>
            <pc:sldMk cId="233158054" sldId="392"/>
            <ac:spMk id="6" creationId="{00AED37D-4579-9CE7-A3F5-D7A2D2F5AF3E}"/>
          </ac:spMkLst>
        </pc:spChg>
        <pc:spChg chg="mod">
          <ac:chgData name="Glen Jones" userId="e846aaca-4b24-4b13-b0d0-f2308e16b284" providerId="ADAL" clId="{C75931FF-1A66-4FE5-A2F3-F13BE26E9836}" dt="2023-07-07T12:03:23.731" v="273" actId="20577"/>
          <ac:spMkLst>
            <pc:docMk/>
            <pc:sldMk cId="233158054" sldId="392"/>
            <ac:spMk id="7" creationId="{EBD17445-2CE7-D049-5829-AF7A94414BDF}"/>
          </ac:spMkLst>
        </pc:spChg>
        <pc:spChg chg="add mod">
          <ac:chgData name="Glen Jones" userId="e846aaca-4b24-4b13-b0d0-f2308e16b284" providerId="ADAL" clId="{C75931FF-1A66-4FE5-A2F3-F13BE26E9836}" dt="2023-07-07T12:04:44.253" v="360" actId="571"/>
          <ac:spMkLst>
            <pc:docMk/>
            <pc:sldMk cId="233158054" sldId="392"/>
            <ac:spMk id="8" creationId="{C29BC9DF-C5E7-3600-DA44-2DEC142C5B24}"/>
          </ac:spMkLst>
        </pc:spChg>
        <pc:spChg chg="mod">
          <ac:chgData name="Glen Jones" userId="e846aaca-4b24-4b13-b0d0-f2308e16b284" providerId="ADAL" clId="{C75931FF-1A66-4FE5-A2F3-F13BE26E9836}" dt="2023-07-07T12:04:59.171" v="366" actId="1035"/>
          <ac:spMkLst>
            <pc:docMk/>
            <pc:sldMk cId="233158054" sldId="392"/>
            <ac:spMk id="17" creationId="{B9D2124C-B2D5-5D8E-7576-DBB5B7E1FEF5}"/>
          </ac:spMkLst>
        </pc:spChg>
        <pc:spChg chg="del">
          <ac:chgData name="Glen Jones" userId="e846aaca-4b24-4b13-b0d0-f2308e16b284" providerId="ADAL" clId="{C75931FF-1A66-4FE5-A2F3-F13BE26E9836}" dt="2023-07-07T12:01:03.657" v="112" actId="478"/>
          <ac:spMkLst>
            <pc:docMk/>
            <pc:sldMk cId="233158054" sldId="392"/>
            <ac:spMk id="19" creationId="{7DD2B90D-7B5A-E029-D4E8-AC23705A3249}"/>
          </ac:spMkLst>
        </pc:spChg>
        <pc:spChg chg="del">
          <ac:chgData name="Glen Jones" userId="e846aaca-4b24-4b13-b0d0-f2308e16b284" providerId="ADAL" clId="{C75931FF-1A66-4FE5-A2F3-F13BE26E9836}" dt="2023-07-07T12:01:05.322" v="113" actId="478"/>
          <ac:spMkLst>
            <pc:docMk/>
            <pc:sldMk cId="233158054" sldId="392"/>
            <ac:spMk id="20" creationId="{5E542946-FF46-C6B4-7487-0675AB94E80C}"/>
          </ac:spMkLst>
        </pc:spChg>
        <pc:picChg chg="del">
          <ac:chgData name="Glen Jones" userId="e846aaca-4b24-4b13-b0d0-f2308e16b284" providerId="ADAL" clId="{C75931FF-1A66-4FE5-A2F3-F13BE26E9836}" dt="2023-07-07T12:05:02.272" v="367" actId="478"/>
          <ac:picMkLst>
            <pc:docMk/>
            <pc:sldMk cId="233158054" sldId="392"/>
            <ac:picMk id="10" creationId="{BB2DC809-4A03-7C93-2128-DA9EF59366A3}"/>
          </ac:picMkLst>
        </pc:picChg>
        <pc:cxnChg chg="del">
          <ac:chgData name="Glen Jones" userId="e846aaca-4b24-4b13-b0d0-f2308e16b284" providerId="ADAL" clId="{C75931FF-1A66-4FE5-A2F3-F13BE26E9836}" dt="2023-07-07T12:00:58.871" v="110" actId="478"/>
          <ac:cxnSpMkLst>
            <pc:docMk/>
            <pc:sldMk cId="233158054" sldId="392"/>
            <ac:cxnSpMk id="11" creationId="{B1BF0AC7-15D9-C94E-C4F1-18003744C204}"/>
          </ac:cxnSpMkLst>
        </pc:cxnChg>
        <pc:cxnChg chg="del">
          <ac:chgData name="Glen Jones" userId="e846aaca-4b24-4b13-b0d0-f2308e16b284" providerId="ADAL" clId="{C75931FF-1A66-4FE5-A2F3-F13BE26E9836}" dt="2023-07-07T12:01:00.497" v="111" actId="478"/>
          <ac:cxnSpMkLst>
            <pc:docMk/>
            <pc:sldMk cId="233158054" sldId="392"/>
            <ac:cxnSpMk id="12" creationId="{37EA5700-F438-9AC6-A320-2861D5C2F7B3}"/>
          </ac:cxnSpMkLst>
        </pc:cxnChg>
      </pc:sldChg>
      <pc:sldChg chg="del">
        <pc:chgData name="Glen Jones" userId="e846aaca-4b24-4b13-b0d0-f2308e16b284" providerId="ADAL" clId="{C75931FF-1A66-4FE5-A2F3-F13BE26E9836}" dt="2023-07-07T11:59:39.213" v="30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C75931FF-1A66-4FE5-A2F3-F13BE26E9836}" dt="2023-07-07T11:59:43.953" v="31" actId="47"/>
        <pc:sldMkLst>
          <pc:docMk/>
          <pc:sldMk cId="1509611150" sldId="393"/>
        </pc:sldMkLst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D529E087-36DC-42E8-ABAC-CF3AEBE1D94F}"/>
    <pc:docChg chg="modSld">
      <pc:chgData name="Glen Jones" userId="e846aaca-4b24-4b13-b0d0-f2308e16b284" providerId="ADAL" clId="{D529E087-36DC-42E8-ABAC-CF3AEBE1D94F}" dt="2023-08-29T12:21:47.757" v="0"/>
      <pc:docMkLst>
        <pc:docMk/>
      </pc:docMkLst>
      <pc:sldChg chg="modAnim">
        <pc:chgData name="Glen Jones" userId="e846aaca-4b24-4b13-b0d0-f2308e16b284" providerId="ADAL" clId="{D529E087-36DC-42E8-ABAC-CF3AEBE1D94F}" dt="2023-08-29T12:21:47.757" v="0"/>
        <pc:sldMkLst>
          <pc:docMk/>
          <pc:sldMk cId="2885798098" sldId="396"/>
        </pc:sldMkLst>
      </pc:sldChg>
    </pc:docChg>
  </pc:docChgLst>
  <pc:docChgLst>
    <pc:chgData name="Glen Jones" userId="e846aaca-4b24-4b13-b0d0-f2308e16b284" providerId="ADAL" clId="{D0220FE9-150C-4694-B442-57D34AD5A509}"/>
    <pc:docChg chg="custSel modSld">
      <pc:chgData name="Glen Jones" userId="e846aaca-4b24-4b13-b0d0-f2308e16b284" providerId="ADAL" clId="{D0220FE9-150C-4694-B442-57D34AD5A509}" dt="2023-07-24T10:12:33.588" v="192" actId="1076"/>
      <pc:docMkLst>
        <pc:docMk/>
      </pc:docMkLst>
      <pc:sldChg chg="delSp mod delAnim">
        <pc:chgData name="Glen Jones" userId="e846aaca-4b24-4b13-b0d0-f2308e16b284" providerId="ADAL" clId="{D0220FE9-150C-4694-B442-57D34AD5A509}" dt="2023-07-24T10:07:13.458" v="7" actId="478"/>
        <pc:sldMkLst>
          <pc:docMk/>
          <pc:sldMk cId="2861103671" sldId="363"/>
        </pc:sldMkLst>
        <pc:picChg chg="del">
          <ac:chgData name="Glen Jones" userId="e846aaca-4b24-4b13-b0d0-f2308e16b284" providerId="ADAL" clId="{D0220FE9-150C-4694-B442-57D34AD5A509}" dt="2023-07-24T10:07:13.458" v="7" actId="478"/>
          <ac:picMkLst>
            <pc:docMk/>
            <pc:sldMk cId="2861103671" sldId="363"/>
            <ac:picMk id="10" creationId="{BB2DC809-4A03-7C93-2128-DA9EF59366A3}"/>
          </ac:picMkLst>
        </pc:picChg>
      </pc:sldChg>
      <pc:sldChg chg="modSp mod">
        <pc:chgData name="Glen Jones" userId="e846aaca-4b24-4b13-b0d0-f2308e16b284" providerId="ADAL" clId="{D0220FE9-150C-4694-B442-57D34AD5A509}" dt="2023-07-24T10:06:46.097" v="6" actId="115"/>
        <pc:sldMkLst>
          <pc:docMk/>
          <pc:sldMk cId="3201718585" sldId="365"/>
        </pc:sldMkLst>
        <pc:spChg chg="mod">
          <ac:chgData name="Glen Jones" userId="e846aaca-4b24-4b13-b0d0-f2308e16b284" providerId="ADAL" clId="{D0220FE9-150C-4694-B442-57D34AD5A509}" dt="2023-07-24T10:06:46.097" v="6" actId="115"/>
          <ac:spMkLst>
            <pc:docMk/>
            <pc:sldMk cId="3201718585" sldId="365"/>
            <ac:spMk id="8" creationId="{505FDE32-B2F0-DBF9-D1D3-B40B623907EF}"/>
          </ac:spMkLst>
        </pc:spChg>
      </pc:sldChg>
      <pc:sldChg chg="modSp">
        <pc:chgData name="Glen Jones" userId="e846aaca-4b24-4b13-b0d0-f2308e16b284" providerId="ADAL" clId="{D0220FE9-150C-4694-B442-57D34AD5A509}" dt="2023-07-24T10:05:53.250" v="0" actId="20577"/>
        <pc:sldMkLst>
          <pc:docMk/>
          <pc:sldMk cId="474139103" sldId="379"/>
        </pc:sldMkLst>
        <pc:spChg chg="mod">
          <ac:chgData name="Glen Jones" userId="e846aaca-4b24-4b13-b0d0-f2308e16b284" providerId="ADAL" clId="{D0220FE9-150C-4694-B442-57D34AD5A509}" dt="2023-07-24T10:05:53.250" v="0" actId="20577"/>
          <ac:spMkLst>
            <pc:docMk/>
            <pc:sldMk cId="474139103" sldId="379"/>
            <ac:spMk id="2" creationId="{8B1041F4-4BF3-1C4D-2F2C-9D66D0CAF14C}"/>
          </ac:spMkLst>
        </pc:spChg>
      </pc:sldChg>
      <pc:sldChg chg="addSp modSp mod modAnim">
        <pc:chgData name="Glen Jones" userId="e846aaca-4b24-4b13-b0d0-f2308e16b284" providerId="ADAL" clId="{D0220FE9-150C-4694-B442-57D34AD5A509}" dt="2023-07-24T10:10:53.359" v="137"/>
        <pc:sldMkLst>
          <pc:docMk/>
          <pc:sldMk cId="1233435766" sldId="389"/>
        </pc:sldMkLst>
        <pc:spChg chg="mod">
          <ac:chgData name="Glen Jones" userId="e846aaca-4b24-4b13-b0d0-f2308e16b284" providerId="ADAL" clId="{D0220FE9-150C-4694-B442-57D34AD5A509}" dt="2023-07-24T10:10:01.061" v="130" actId="6549"/>
          <ac:spMkLst>
            <pc:docMk/>
            <pc:sldMk cId="1233435766" sldId="389"/>
            <ac:spMk id="4" creationId="{B4F5B8DE-111C-EDAC-9963-B733225BF38F}"/>
          </ac:spMkLst>
        </pc:spChg>
        <pc:spChg chg="mod">
          <ac:chgData name="Glen Jones" userId="e846aaca-4b24-4b13-b0d0-f2308e16b284" providerId="ADAL" clId="{D0220FE9-150C-4694-B442-57D34AD5A509}" dt="2023-07-24T10:10:23.496" v="135" actId="1076"/>
          <ac:spMkLst>
            <pc:docMk/>
            <pc:sldMk cId="1233435766" sldId="389"/>
            <ac:spMk id="7" creationId="{5AF0757E-AD04-6B9D-E043-10283BD364B8}"/>
          </ac:spMkLst>
        </pc:spChg>
        <pc:spChg chg="mod">
          <ac:chgData name="Glen Jones" userId="e846aaca-4b24-4b13-b0d0-f2308e16b284" providerId="ADAL" clId="{D0220FE9-150C-4694-B442-57D34AD5A509}" dt="2023-07-24T10:09:40.629" v="124"/>
          <ac:spMkLst>
            <pc:docMk/>
            <pc:sldMk cId="1233435766" sldId="389"/>
            <ac:spMk id="15" creationId="{CD0B4A23-BD88-425A-21E1-2ABA682EEDAE}"/>
          </ac:spMkLst>
        </pc:spChg>
        <pc:spChg chg="mod">
          <ac:chgData name="Glen Jones" userId="e846aaca-4b24-4b13-b0d0-f2308e16b284" providerId="ADAL" clId="{D0220FE9-150C-4694-B442-57D34AD5A509}" dt="2023-07-24T10:10:23.496" v="135" actId="1076"/>
          <ac:spMkLst>
            <pc:docMk/>
            <pc:sldMk cId="1233435766" sldId="389"/>
            <ac:spMk id="16" creationId="{1868A85D-4273-E085-C8AE-42AAECBA6BC7}"/>
          </ac:spMkLst>
        </pc:spChg>
        <pc:cxnChg chg="add mod">
          <ac:chgData name="Glen Jones" userId="e846aaca-4b24-4b13-b0d0-f2308e16b284" providerId="ADAL" clId="{D0220FE9-150C-4694-B442-57D34AD5A509}" dt="2023-07-24T10:10:05.650" v="131" actId="1076"/>
          <ac:cxnSpMkLst>
            <pc:docMk/>
            <pc:sldMk cId="1233435766" sldId="389"/>
            <ac:cxnSpMk id="2" creationId="{68FE2282-1429-3F3F-AC48-CE0C05D6C79A}"/>
          </ac:cxnSpMkLst>
        </pc:cxnChg>
        <pc:cxnChg chg="add mod">
          <ac:chgData name="Glen Jones" userId="e846aaca-4b24-4b13-b0d0-f2308e16b284" providerId="ADAL" clId="{D0220FE9-150C-4694-B442-57D34AD5A509}" dt="2023-07-24T10:10:14.810" v="134" actId="14100"/>
          <ac:cxnSpMkLst>
            <pc:docMk/>
            <pc:sldMk cId="1233435766" sldId="389"/>
            <ac:cxnSpMk id="3" creationId="{EB67CB46-B079-3633-6EC7-64E6EAC543D3}"/>
          </ac:cxnSpMkLst>
        </pc:cxnChg>
        <pc:cxnChg chg="mod">
          <ac:chgData name="Glen Jones" userId="e846aaca-4b24-4b13-b0d0-f2308e16b284" providerId="ADAL" clId="{D0220FE9-150C-4694-B442-57D34AD5A509}" dt="2023-07-24T10:09:48.061" v="125" actId="1076"/>
          <ac:cxnSpMkLst>
            <pc:docMk/>
            <pc:sldMk cId="1233435766" sldId="389"/>
            <ac:cxnSpMk id="19" creationId="{E9CB41E1-A389-F7D4-A5B0-FA2F05241E70}"/>
          </ac:cxnSpMkLst>
        </pc:cxnChg>
        <pc:cxnChg chg="mod">
          <ac:chgData name="Glen Jones" userId="e846aaca-4b24-4b13-b0d0-f2308e16b284" providerId="ADAL" clId="{D0220FE9-150C-4694-B442-57D34AD5A509}" dt="2023-07-24T10:10:23.496" v="135" actId="1076"/>
          <ac:cxnSpMkLst>
            <pc:docMk/>
            <pc:sldMk cId="1233435766" sldId="389"/>
            <ac:cxnSpMk id="20" creationId="{BB4F6DF4-865D-96C1-1B48-48066F536854}"/>
          </ac:cxnSpMkLst>
        </pc:cxnChg>
      </pc:sldChg>
      <pc:sldChg chg="delSp mod delAnim modAnim">
        <pc:chgData name="Glen Jones" userId="e846aaca-4b24-4b13-b0d0-f2308e16b284" providerId="ADAL" clId="{D0220FE9-150C-4694-B442-57D34AD5A509}" dt="2023-07-24T10:07:41.606" v="10" actId="478"/>
        <pc:sldMkLst>
          <pc:docMk/>
          <pc:sldMk cId="1038389008" sldId="391"/>
        </pc:sldMkLst>
        <pc:picChg chg="del">
          <ac:chgData name="Glen Jones" userId="e846aaca-4b24-4b13-b0d0-f2308e16b284" providerId="ADAL" clId="{D0220FE9-150C-4694-B442-57D34AD5A509}" dt="2023-07-24T10:07:41.606" v="10" actId="478"/>
          <ac:picMkLst>
            <pc:docMk/>
            <pc:sldMk cId="1038389008" sldId="391"/>
            <ac:picMk id="10" creationId="{BB2DC809-4A03-7C93-2128-DA9EF59366A3}"/>
          </ac:picMkLst>
        </pc:picChg>
      </pc:sldChg>
      <pc:sldChg chg="delSp modSp mod delAnim">
        <pc:chgData name="Glen Jones" userId="e846aaca-4b24-4b13-b0d0-f2308e16b284" providerId="ADAL" clId="{D0220FE9-150C-4694-B442-57D34AD5A509}" dt="2023-07-24T10:12:33.588" v="192" actId="1076"/>
        <pc:sldMkLst>
          <pc:docMk/>
          <pc:sldMk cId="233158054" sldId="392"/>
        </pc:sldMkLst>
        <pc:spChg chg="mod">
          <ac:chgData name="Glen Jones" userId="e846aaca-4b24-4b13-b0d0-f2308e16b284" providerId="ADAL" clId="{D0220FE9-150C-4694-B442-57D34AD5A509}" dt="2023-07-24T10:12:33.588" v="192" actId="1076"/>
          <ac:spMkLst>
            <pc:docMk/>
            <pc:sldMk cId="233158054" sldId="392"/>
            <ac:spMk id="3" creationId="{4B5A8DB6-30C6-A86E-3A87-F9DC78C0A87F}"/>
          </ac:spMkLst>
        </pc:spChg>
        <pc:spChg chg="mod">
          <ac:chgData name="Glen Jones" userId="e846aaca-4b24-4b13-b0d0-f2308e16b284" providerId="ADAL" clId="{D0220FE9-150C-4694-B442-57D34AD5A509}" dt="2023-07-24T10:12:12.222" v="189" actId="115"/>
          <ac:spMkLst>
            <pc:docMk/>
            <pc:sldMk cId="233158054" sldId="392"/>
            <ac:spMk id="4" creationId="{1B119CE7-481E-69E3-1545-CE4D76B6C4C2}"/>
          </ac:spMkLst>
        </pc:spChg>
        <pc:spChg chg="mod">
          <ac:chgData name="Glen Jones" userId="e846aaca-4b24-4b13-b0d0-f2308e16b284" providerId="ADAL" clId="{D0220FE9-150C-4694-B442-57D34AD5A509}" dt="2023-07-24T10:11:20.484" v="143" actId="20577"/>
          <ac:spMkLst>
            <pc:docMk/>
            <pc:sldMk cId="233158054" sldId="392"/>
            <ac:spMk id="7" creationId="{EBD17445-2CE7-D049-5829-AF7A94414BDF}"/>
          </ac:spMkLst>
        </pc:spChg>
        <pc:spChg chg="del">
          <ac:chgData name="Glen Jones" userId="e846aaca-4b24-4b13-b0d0-f2308e16b284" providerId="ADAL" clId="{D0220FE9-150C-4694-B442-57D34AD5A509}" dt="2023-07-24T10:12:31.145" v="191" actId="478"/>
          <ac:spMkLst>
            <pc:docMk/>
            <pc:sldMk cId="233158054" sldId="392"/>
            <ac:spMk id="17" creationId="{B9D2124C-B2D5-5D8E-7576-DBB5B7E1FEF5}"/>
          </ac:spMkLst>
        </pc:sp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188EC7CD-8A44-465B-B901-4D398BE2D94E}"/>
    <pc:docChg chg="undo custSel addSld delSld modSld sldOrd">
      <pc:chgData name="Glen Jones" userId="e846aaca-4b24-4b13-b0d0-f2308e16b284" providerId="ADAL" clId="{188EC7CD-8A44-465B-B901-4D398BE2D94E}" dt="2023-08-15T09:50:20.702" v="1303" actId="47"/>
      <pc:docMkLst>
        <pc:docMk/>
      </pc:docMkLst>
      <pc:sldChg chg="modSp mod">
        <pc:chgData name="Glen Jones" userId="e846aaca-4b24-4b13-b0d0-f2308e16b284" providerId="ADAL" clId="{188EC7CD-8A44-465B-B901-4D398BE2D94E}" dt="2023-08-04T12:31:43.641" v="455" actId="20577"/>
        <pc:sldMkLst>
          <pc:docMk/>
          <pc:sldMk cId="4010327805" sldId="274"/>
        </pc:sldMkLst>
        <pc:spChg chg="mod">
          <ac:chgData name="Glen Jones" userId="e846aaca-4b24-4b13-b0d0-f2308e16b284" providerId="ADAL" clId="{188EC7CD-8A44-465B-B901-4D398BE2D94E}" dt="2023-08-04T12:31:43.641" v="4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ord">
        <pc:chgData name="Glen Jones" userId="e846aaca-4b24-4b13-b0d0-f2308e16b284" providerId="ADAL" clId="{188EC7CD-8A44-465B-B901-4D398BE2D94E}" dt="2023-08-04T12:23:05.908" v="104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188EC7CD-8A44-465B-B901-4D398BE2D94E}" dt="2023-08-04T13:53:31.809" v="1062" actId="2085"/>
        <pc:sldMkLst>
          <pc:docMk/>
          <pc:sldMk cId="3201718585" sldId="365"/>
        </pc:sldMkLst>
        <pc:spChg chg="add mod">
          <ac:chgData name="Glen Jones" userId="e846aaca-4b24-4b13-b0d0-f2308e16b284" providerId="ADAL" clId="{188EC7CD-8A44-465B-B901-4D398BE2D94E}" dt="2023-08-04T12:35:24.070" v="626" actId="404"/>
          <ac:spMkLst>
            <pc:docMk/>
            <pc:sldMk cId="3201718585" sldId="365"/>
            <ac:spMk id="2" creationId="{4975D267-CC0D-5507-1563-60EEDC00D376}"/>
          </ac:spMkLst>
        </pc:spChg>
        <pc:spChg chg="add del mod">
          <ac:chgData name="Glen Jones" userId="e846aaca-4b24-4b13-b0d0-f2308e16b284" providerId="ADAL" clId="{188EC7CD-8A44-465B-B901-4D398BE2D94E}" dt="2023-08-04T12:44:10.822" v="860" actId="478"/>
          <ac:spMkLst>
            <pc:docMk/>
            <pc:sldMk cId="3201718585" sldId="365"/>
            <ac:spMk id="3" creationId="{D57A91F2-7290-A37C-E552-C7E37AC88CAE}"/>
          </ac:spMkLst>
        </pc:spChg>
        <pc:spChg chg="add mod">
          <ac:chgData name="Glen Jones" userId="e846aaca-4b24-4b13-b0d0-f2308e16b284" providerId="ADAL" clId="{188EC7CD-8A44-465B-B901-4D398BE2D94E}" dt="2023-08-04T12:55:01.949" v="1057" actId="1076"/>
          <ac:spMkLst>
            <pc:docMk/>
            <pc:sldMk cId="3201718585" sldId="365"/>
            <ac:spMk id="4" creationId="{96AC11EB-4128-A633-8470-EC61F4CA1CFD}"/>
          </ac:spMkLst>
        </pc:spChg>
        <pc:spChg chg="add mod">
          <ac:chgData name="Glen Jones" userId="e846aaca-4b24-4b13-b0d0-f2308e16b284" providerId="ADAL" clId="{188EC7CD-8A44-465B-B901-4D398BE2D94E}" dt="2023-08-04T12:55:12.041" v="1058" actId="465"/>
          <ac:spMkLst>
            <pc:docMk/>
            <pc:sldMk cId="3201718585" sldId="365"/>
            <ac:spMk id="6" creationId="{569198DD-BA4C-2FDE-ECA5-C353C0BD0B86}"/>
          </ac:spMkLst>
        </pc:spChg>
        <pc:spChg chg="mod">
          <ac:chgData name="Glen Jones" userId="e846aaca-4b24-4b13-b0d0-f2308e16b284" providerId="ADAL" clId="{188EC7CD-8A44-465B-B901-4D398BE2D94E}" dt="2023-08-04T13:53:31.809" v="1062" actId="2085"/>
          <ac:spMkLst>
            <pc:docMk/>
            <pc:sldMk cId="3201718585" sldId="365"/>
            <ac:spMk id="7" creationId="{A1EB59D0-324B-BC5B-F61C-289981EE7415}"/>
          </ac:spMkLst>
        </pc:spChg>
        <pc:spChg chg="del mod">
          <ac:chgData name="Glen Jones" userId="e846aaca-4b24-4b13-b0d0-f2308e16b284" providerId="ADAL" clId="{188EC7CD-8A44-465B-B901-4D398BE2D94E}" dt="2023-08-04T12:34:49.011" v="608" actId="478"/>
          <ac:spMkLst>
            <pc:docMk/>
            <pc:sldMk cId="3201718585" sldId="365"/>
            <ac:spMk id="8" creationId="{505FDE32-B2F0-DBF9-D1D3-B40B623907EF}"/>
          </ac:spMkLst>
        </pc:spChg>
        <pc:spChg chg="del mod">
          <ac:chgData name="Glen Jones" userId="e846aaca-4b24-4b13-b0d0-f2308e16b284" providerId="ADAL" clId="{188EC7CD-8A44-465B-B901-4D398BE2D94E}" dt="2023-08-04T12:34:49.011" v="608" actId="478"/>
          <ac:spMkLst>
            <pc:docMk/>
            <pc:sldMk cId="3201718585" sldId="365"/>
            <ac:spMk id="9" creationId="{C1E3BEC3-F166-AD6B-26C0-620EA42D9B65}"/>
          </ac:spMkLst>
        </pc:spChg>
        <pc:spChg chg="del mod">
          <ac:chgData name="Glen Jones" userId="e846aaca-4b24-4b13-b0d0-f2308e16b284" providerId="ADAL" clId="{188EC7CD-8A44-465B-B901-4D398BE2D94E}" dt="2023-08-04T12:34:49.011" v="608" actId="478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188EC7CD-8A44-465B-B901-4D398BE2D94E}" dt="2023-08-04T12:34:49.011" v="608" actId="478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188EC7CD-8A44-465B-B901-4D398BE2D94E}" dt="2023-08-04T12:34:50.405" v="609" actId="478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188EC7CD-8A44-465B-B901-4D398BE2D94E}" dt="2023-08-04T12:55:12.041" v="1058" actId="465"/>
          <ac:spMkLst>
            <pc:docMk/>
            <pc:sldMk cId="3201718585" sldId="365"/>
            <ac:spMk id="34" creationId="{B8F1AF4A-2862-D874-BD05-2D7331678019}"/>
          </ac:spMkLst>
        </pc:spChg>
        <pc:spChg chg="del mod">
          <ac:chgData name="Glen Jones" userId="e846aaca-4b24-4b13-b0d0-f2308e16b284" providerId="ADAL" clId="{188EC7CD-8A44-465B-B901-4D398BE2D94E}" dt="2023-08-04T12:39:59.606" v="630" actId="478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188EC7CD-8A44-465B-B901-4D398BE2D94E}" dt="2023-08-04T12:54:51.251" v="1054" actId="1076"/>
          <ac:picMkLst>
            <pc:docMk/>
            <pc:sldMk cId="3201718585" sldId="365"/>
            <ac:picMk id="5" creationId="{BA5D4FA8-9219-0D5D-103F-86E0B5CE102B}"/>
          </ac:picMkLst>
        </pc:picChg>
      </pc:sldChg>
      <pc:sldChg chg="delSp modSp mod ord delAnim">
        <pc:chgData name="Glen Jones" userId="e846aaca-4b24-4b13-b0d0-f2308e16b284" providerId="ADAL" clId="{188EC7CD-8A44-465B-B901-4D398BE2D94E}" dt="2023-08-04T12:32:23.111" v="457"/>
        <pc:sldMkLst>
          <pc:docMk/>
          <pc:sldMk cId="474139103" sldId="379"/>
        </pc:sldMkLst>
        <pc:spChg chg="del">
          <ac:chgData name="Glen Jones" userId="e846aaca-4b24-4b13-b0d0-f2308e16b284" providerId="ADAL" clId="{188EC7CD-8A44-465B-B901-4D398BE2D94E}" dt="2023-08-04T12:19:16.027" v="56" actId="478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188EC7CD-8A44-465B-B901-4D398BE2D94E}" dt="2023-08-04T12:19:21.132" v="57" actId="1076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188EC7CD-8A44-465B-B901-4D398BE2D94E}" dt="2023-08-04T12:19:21.132" v="57" actId="1076"/>
          <ac:spMkLst>
            <pc:docMk/>
            <pc:sldMk cId="474139103" sldId="379"/>
            <ac:spMk id="7" creationId="{EBD17445-2CE7-D049-5829-AF7A94414BDF}"/>
          </ac:spMkLst>
        </pc:spChg>
        <pc:picChg chg="del">
          <ac:chgData name="Glen Jones" userId="e846aaca-4b24-4b13-b0d0-f2308e16b284" providerId="ADAL" clId="{188EC7CD-8A44-465B-B901-4D398BE2D94E}" dt="2023-08-04T12:19:13.402" v="55" actId="478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mod delAnim">
        <pc:chgData name="Glen Jones" userId="e846aaca-4b24-4b13-b0d0-f2308e16b284" providerId="ADAL" clId="{188EC7CD-8A44-465B-B901-4D398BE2D94E}" dt="2023-08-04T13:56:02.995" v="1113" actId="478"/>
        <pc:sldMkLst>
          <pc:docMk/>
          <pc:sldMk cId="1233435766" sldId="389"/>
        </pc:sldMkLst>
        <pc:spChg chg="del">
          <ac:chgData name="Glen Jones" userId="e846aaca-4b24-4b13-b0d0-f2308e16b284" providerId="ADAL" clId="{188EC7CD-8A44-465B-B901-4D398BE2D94E}" dt="2023-08-04T13:55:49" v="1104" actId="478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188EC7CD-8A44-465B-B901-4D398BE2D94E}" dt="2023-08-04T13:55:59.846" v="1111" actId="478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188EC7CD-8A44-465B-B901-4D398BE2D94E}" dt="2023-08-04T13:55:49.934" v="1105" actId="478"/>
          <ac:spMkLst>
            <pc:docMk/>
            <pc:sldMk cId="1233435766" sldId="389"/>
            <ac:spMk id="15" creationId="{CD0B4A23-BD88-425A-21E1-2ABA682EEDAE}"/>
          </ac:spMkLst>
        </pc:spChg>
        <pc:spChg chg="del">
          <ac:chgData name="Glen Jones" userId="e846aaca-4b24-4b13-b0d0-f2308e16b284" providerId="ADAL" clId="{188EC7CD-8A44-465B-B901-4D398BE2D94E}" dt="2023-08-04T13:56:00.665" v="1112" actId="478"/>
          <ac:spMkLst>
            <pc:docMk/>
            <pc:sldMk cId="1233435766" sldId="389"/>
            <ac:spMk id="16" creationId="{1868A85D-4273-E085-C8AE-42AAECBA6BC7}"/>
          </ac:spMkLst>
        </pc:spChg>
        <pc:spChg chg="mod">
          <ac:chgData name="Glen Jones" userId="e846aaca-4b24-4b13-b0d0-f2308e16b284" providerId="ADAL" clId="{188EC7CD-8A44-465B-B901-4D398BE2D94E}" dt="2023-08-04T13:55:41.438" v="1102" actId="20577"/>
          <ac:spMkLst>
            <pc:docMk/>
            <pc:sldMk cId="1233435766" sldId="389"/>
            <ac:spMk id="34" creationId="{B8F1AF4A-2862-D874-BD05-2D7331678019}"/>
          </ac:spMkLst>
        </pc:spChg>
        <pc:picChg chg="add mod">
          <ac:chgData name="Glen Jones" userId="e846aaca-4b24-4b13-b0d0-f2308e16b284" providerId="ADAL" clId="{188EC7CD-8A44-465B-B901-4D398BE2D94E}" dt="2023-08-04T13:55:58.289" v="1110" actId="14100"/>
          <ac:picMkLst>
            <pc:docMk/>
            <pc:sldMk cId="1233435766" sldId="389"/>
            <ac:picMk id="8" creationId="{A37895CC-FF0F-D6BF-AE18-17B09F7CD7B1}"/>
          </ac:picMkLst>
        </pc:picChg>
        <pc:cxnChg chg="del">
          <ac:chgData name="Glen Jones" userId="e846aaca-4b24-4b13-b0d0-f2308e16b284" providerId="ADAL" clId="{188EC7CD-8A44-465B-B901-4D398BE2D94E}" dt="2023-08-04T13:55:55.961" v="1109" actId="478"/>
          <ac:cxnSpMkLst>
            <pc:docMk/>
            <pc:sldMk cId="1233435766" sldId="389"/>
            <ac:cxnSpMk id="2" creationId="{68FE2282-1429-3F3F-AC48-CE0C05D6C79A}"/>
          </ac:cxnSpMkLst>
        </pc:cxnChg>
        <pc:cxnChg chg="del">
          <ac:chgData name="Glen Jones" userId="e846aaca-4b24-4b13-b0d0-f2308e16b284" providerId="ADAL" clId="{188EC7CD-8A44-465B-B901-4D398BE2D94E}" dt="2023-08-04T13:55:54.146" v="1107" actId="478"/>
          <ac:cxnSpMkLst>
            <pc:docMk/>
            <pc:sldMk cId="1233435766" sldId="389"/>
            <ac:cxnSpMk id="3" creationId="{EB67CB46-B079-3633-6EC7-64E6EAC543D3}"/>
          </ac:cxnSpMkLst>
        </pc:cxnChg>
        <pc:cxnChg chg="del">
          <ac:chgData name="Glen Jones" userId="e846aaca-4b24-4b13-b0d0-f2308e16b284" providerId="ADAL" clId="{188EC7CD-8A44-465B-B901-4D398BE2D94E}" dt="2023-08-04T13:55:55.141" v="1108" actId="478"/>
          <ac:cxnSpMkLst>
            <pc:docMk/>
            <pc:sldMk cId="1233435766" sldId="389"/>
            <ac:cxnSpMk id="19" creationId="{E9CB41E1-A389-F7D4-A5B0-FA2F05241E70}"/>
          </ac:cxnSpMkLst>
        </pc:cxnChg>
        <pc:cxnChg chg="del">
          <ac:chgData name="Glen Jones" userId="e846aaca-4b24-4b13-b0d0-f2308e16b284" providerId="ADAL" clId="{188EC7CD-8A44-465B-B901-4D398BE2D94E}" dt="2023-08-04T13:56:02.995" v="1113" actId="478"/>
          <ac:cxnSpMkLst>
            <pc:docMk/>
            <pc:sldMk cId="1233435766" sldId="389"/>
            <ac:cxnSpMk id="20" creationId="{BB4F6DF4-865D-96C1-1B48-48066F536854}"/>
          </ac:cxnSpMkLst>
        </pc:cxnChg>
      </pc:sldChg>
      <pc:sldChg chg="del">
        <pc:chgData name="Glen Jones" userId="e846aaca-4b24-4b13-b0d0-f2308e16b284" providerId="ADAL" clId="{188EC7CD-8A44-465B-B901-4D398BE2D94E}" dt="2023-08-04T12:55:24.967" v="1059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188EC7CD-8A44-465B-B901-4D398BE2D94E}" dt="2023-08-04T13:56:16.737" v="1114" actId="47"/>
        <pc:sldMkLst>
          <pc:docMk/>
          <pc:sldMk cId="233158054" sldId="392"/>
        </pc:sldMkLst>
      </pc:sldChg>
      <pc:sldChg chg="addSp delSp modSp add mod delAnim">
        <pc:chgData name="Glen Jones" userId="e846aaca-4b24-4b13-b0d0-f2308e16b284" providerId="ADAL" clId="{188EC7CD-8A44-465B-B901-4D398BE2D94E}" dt="2023-08-04T12:19:29.723" v="60" actId="1076"/>
        <pc:sldMkLst>
          <pc:docMk/>
          <pc:sldMk cId="1811916813" sldId="393"/>
        </pc:sldMkLst>
        <pc:spChg chg="del">
          <ac:chgData name="Glen Jones" userId="e846aaca-4b24-4b13-b0d0-f2308e16b284" providerId="ADAL" clId="{188EC7CD-8A44-465B-B901-4D398BE2D94E}" dt="2023-08-04T12:19:24.024" v="58" actId="478"/>
          <ac:spMkLst>
            <pc:docMk/>
            <pc:sldMk cId="1811916813" sldId="393"/>
            <ac:spMk id="2" creationId="{8B1041F4-4BF3-1C4D-2F2C-9D66D0CAF14C}"/>
          </ac:spMkLst>
        </pc:spChg>
        <pc:spChg chg="add del mod">
          <ac:chgData name="Glen Jones" userId="e846aaca-4b24-4b13-b0d0-f2308e16b284" providerId="ADAL" clId="{188EC7CD-8A44-465B-B901-4D398BE2D94E}" dt="2023-08-04T12:18:47.959" v="21" actId="478"/>
          <ac:spMkLst>
            <pc:docMk/>
            <pc:sldMk cId="1811916813" sldId="393"/>
            <ac:spMk id="4" creationId="{137EB1A4-C3CA-61E3-7F5B-464BCE2BD4FA}"/>
          </ac:spMkLst>
        </pc:spChg>
        <pc:spChg chg="mod">
          <ac:chgData name="Glen Jones" userId="e846aaca-4b24-4b13-b0d0-f2308e16b284" providerId="ADAL" clId="{188EC7CD-8A44-465B-B901-4D398BE2D94E}" dt="2023-08-04T12:19:29.723" v="60" actId="1076"/>
          <ac:spMkLst>
            <pc:docMk/>
            <pc:sldMk cId="1811916813" sldId="393"/>
            <ac:spMk id="6" creationId="{F9BAFB63-89A0-1CE2-BC09-42A58A322E55}"/>
          </ac:spMkLst>
        </pc:spChg>
        <pc:spChg chg="mod">
          <ac:chgData name="Glen Jones" userId="e846aaca-4b24-4b13-b0d0-f2308e16b284" providerId="ADAL" clId="{188EC7CD-8A44-465B-B901-4D398BE2D94E}" dt="2023-08-04T12:19:29.723" v="60" actId="1076"/>
          <ac:spMkLst>
            <pc:docMk/>
            <pc:sldMk cId="1811916813" sldId="393"/>
            <ac:spMk id="7" creationId="{EBD17445-2CE7-D049-5829-AF7A94414BDF}"/>
          </ac:spMkLst>
        </pc:spChg>
        <pc:picChg chg="del">
          <ac:chgData name="Glen Jones" userId="e846aaca-4b24-4b13-b0d0-f2308e16b284" providerId="ADAL" clId="{188EC7CD-8A44-465B-B901-4D398BE2D94E}" dt="2023-08-04T12:18:39.731" v="14" actId="478"/>
          <ac:picMkLst>
            <pc:docMk/>
            <pc:sldMk cId="1811916813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188EC7CD-8A44-465B-B901-4D398BE2D94E}" dt="2023-08-04T12:18:44.948" v="20" actId="171"/>
          <ac:picMkLst>
            <pc:docMk/>
            <pc:sldMk cId="1811916813" sldId="393"/>
            <ac:picMk id="8" creationId="{5CBF64CE-55C0-A13E-BFCE-B3A5F71D61FF}"/>
          </ac:picMkLst>
        </pc:picChg>
        <pc:picChg chg="del">
          <ac:chgData name="Glen Jones" userId="e846aaca-4b24-4b13-b0d0-f2308e16b284" providerId="ADAL" clId="{188EC7CD-8A44-465B-B901-4D398BE2D94E}" dt="2023-08-04T12:19:25.209" v="59" actId="478"/>
          <ac:picMkLst>
            <pc:docMk/>
            <pc:sldMk cId="1811916813" sldId="393"/>
            <ac:picMk id="10" creationId="{BB2DC809-4A03-7C93-2128-DA9EF59366A3}"/>
          </ac:picMkLst>
        </pc:picChg>
      </pc:sldChg>
      <pc:sldChg chg="modSp add mod ord">
        <pc:chgData name="Glen Jones" userId="e846aaca-4b24-4b13-b0d0-f2308e16b284" providerId="ADAL" clId="{188EC7CD-8A44-465B-B901-4D398BE2D94E}" dt="2023-08-10T09:35:26.820" v="1115" actId="20577"/>
        <pc:sldMkLst>
          <pc:docMk/>
          <pc:sldMk cId="3940867932" sldId="394"/>
        </pc:sldMkLst>
        <pc:spChg chg="mod">
          <ac:chgData name="Glen Jones" userId="e846aaca-4b24-4b13-b0d0-f2308e16b284" providerId="ADAL" clId="{188EC7CD-8A44-465B-B901-4D398BE2D94E}" dt="2023-08-10T09:35:26.820" v="1115" actId="20577"/>
          <ac:spMkLst>
            <pc:docMk/>
            <pc:sldMk cId="3940867932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188EC7CD-8A44-465B-B901-4D398BE2D94E}" dt="2023-08-04T12:23:00.239" v="102" actId="115"/>
          <ac:spMkLst>
            <pc:docMk/>
            <pc:sldMk cId="3940867932" sldId="394"/>
            <ac:spMk id="34" creationId="{B8F1AF4A-2862-D874-BD05-2D7331678019}"/>
          </ac:spMkLst>
        </pc:spChg>
      </pc:sldChg>
      <pc:sldChg chg="addSp delSp modSp add mod ord delAnim modAnim">
        <pc:chgData name="Glen Jones" userId="e846aaca-4b24-4b13-b0d0-f2308e16b284" providerId="ADAL" clId="{188EC7CD-8A44-465B-B901-4D398BE2D94E}" dt="2023-08-04T12:29:31.196" v="452" actId="404"/>
        <pc:sldMkLst>
          <pc:docMk/>
          <pc:sldMk cId="470046444" sldId="395"/>
        </pc:sldMkLst>
        <pc:spChg chg="add mod">
          <ac:chgData name="Glen Jones" userId="e846aaca-4b24-4b13-b0d0-f2308e16b284" providerId="ADAL" clId="{188EC7CD-8A44-465B-B901-4D398BE2D94E}" dt="2023-08-04T12:29:24.870" v="448" actId="1076"/>
          <ac:spMkLst>
            <pc:docMk/>
            <pc:sldMk cId="470046444" sldId="395"/>
            <ac:spMk id="2" creationId="{E313B05A-8A50-54BE-BECD-0C834B33B9FE}"/>
          </ac:spMkLst>
        </pc:spChg>
        <pc:spChg chg="add 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3" creationId="{F3993903-5699-5A84-BB04-06038B957E75}"/>
          </ac:spMkLst>
        </pc:spChg>
        <pc:spChg chg="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7" creationId="{A1EB59D0-324B-BC5B-F61C-289981EE7415}"/>
          </ac:spMkLst>
        </pc:spChg>
        <pc:spChg chg="del mod">
          <ac:chgData name="Glen Jones" userId="e846aaca-4b24-4b13-b0d0-f2308e16b284" providerId="ADAL" clId="{188EC7CD-8A44-465B-B901-4D398BE2D94E}" dt="2023-08-04T12:28:00.214" v="427" actId="478"/>
          <ac:spMkLst>
            <pc:docMk/>
            <pc:sldMk cId="470046444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9" creationId="{C1E3BEC3-F166-AD6B-26C0-620EA42D9B65}"/>
          </ac:spMkLst>
        </pc:spChg>
        <pc:spChg chg="del mod">
          <ac:chgData name="Glen Jones" userId="e846aaca-4b24-4b13-b0d0-f2308e16b284" providerId="ADAL" clId="{188EC7CD-8A44-465B-B901-4D398BE2D94E}" dt="2023-08-04T12:27:29.795" v="419" actId="478"/>
          <ac:spMkLst>
            <pc:docMk/>
            <pc:sldMk cId="470046444" sldId="395"/>
            <ac:spMk id="16" creationId="{F7EB2254-40DC-8F20-640E-C0B72E00B0FC}"/>
          </ac:spMkLst>
        </pc:spChg>
        <pc:spChg chg="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20" creationId="{8D1BE284-495E-D78D-E3B4-BFAE08E7424A}"/>
          </ac:spMkLst>
        </pc:spChg>
        <pc:spChg chg="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30" creationId="{A9FDD95F-0F86-8477-6F88-F586320CECFA}"/>
          </ac:spMkLst>
        </pc:spChg>
        <pc:spChg chg="mod">
          <ac:chgData name="Glen Jones" userId="e846aaca-4b24-4b13-b0d0-f2308e16b284" providerId="ADAL" clId="{188EC7CD-8A44-465B-B901-4D398BE2D94E}" dt="2023-08-04T12:29:31.196" v="452" actId="404"/>
          <ac:spMkLst>
            <pc:docMk/>
            <pc:sldMk cId="470046444" sldId="395"/>
            <ac:spMk id="34" creationId="{B8F1AF4A-2862-D874-BD05-2D7331678019}"/>
          </ac:spMkLst>
        </pc:spChg>
        <pc:spChg chg="mod">
          <ac:chgData name="Glen Jones" userId="e846aaca-4b24-4b13-b0d0-f2308e16b284" providerId="ADAL" clId="{188EC7CD-8A44-465B-B901-4D398BE2D94E}" dt="2023-08-04T12:29:21.608" v="447" actId="1076"/>
          <ac:spMkLst>
            <pc:docMk/>
            <pc:sldMk cId="470046444" sldId="395"/>
            <ac:spMk id="35" creationId="{95B25526-10BA-45E4-E360-169304C735D4}"/>
          </ac:spMkLst>
        </pc:spChg>
      </pc:sldChg>
      <pc:sldChg chg="addSp delSp modSp add mod modAnim">
        <pc:chgData name="Glen Jones" userId="e846aaca-4b24-4b13-b0d0-f2308e16b284" providerId="ADAL" clId="{188EC7CD-8A44-465B-B901-4D398BE2D94E}" dt="2023-08-15T09:48:56.174" v="1301" actId="166"/>
        <pc:sldMkLst>
          <pc:docMk/>
          <pc:sldMk cId="2885798098" sldId="396"/>
        </pc:sldMkLst>
        <pc:spChg chg="add mod">
          <ac:chgData name="Glen Jones" userId="e846aaca-4b24-4b13-b0d0-f2308e16b284" providerId="ADAL" clId="{188EC7CD-8A44-465B-B901-4D398BE2D94E}" dt="2023-08-15T09:48:32.310" v="1252" actId="1076"/>
          <ac:spMkLst>
            <pc:docMk/>
            <pc:sldMk cId="2885798098" sldId="396"/>
            <ac:spMk id="2" creationId="{4B2E8AB4-063F-9F6D-DE27-4866BFB7A0C7}"/>
          </ac:spMkLst>
        </pc:spChg>
        <pc:spChg chg="add mod">
          <ac:chgData name="Glen Jones" userId="e846aaca-4b24-4b13-b0d0-f2308e16b284" providerId="ADAL" clId="{188EC7CD-8A44-465B-B901-4D398BE2D94E}" dt="2023-08-15T09:48:46.137" v="1300" actId="1076"/>
          <ac:spMkLst>
            <pc:docMk/>
            <pc:sldMk cId="2885798098" sldId="396"/>
            <ac:spMk id="3" creationId="{9A05F7D2-4ED0-56A4-0D3A-14E02DCB72E5}"/>
          </ac:spMkLst>
        </pc:spChg>
        <pc:spChg chg="add mod ord">
          <ac:chgData name="Glen Jones" userId="e846aaca-4b24-4b13-b0d0-f2308e16b284" providerId="ADAL" clId="{188EC7CD-8A44-465B-B901-4D398BE2D94E}" dt="2023-08-15T09:48:56.174" v="1301" actId="166"/>
          <ac:spMkLst>
            <pc:docMk/>
            <pc:sldMk cId="2885798098" sldId="396"/>
            <ac:spMk id="4" creationId="{10B8C48B-AD9A-56A0-A09E-26C49B46DA94}"/>
          </ac:spMkLst>
        </pc:spChg>
        <pc:spChg chg="add mod ord">
          <ac:chgData name="Glen Jones" userId="e846aaca-4b24-4b13-b0d0-f2308e16b284" providerId="ADAL" clId="{188EC7CD-8A44-465B-B901-4D398BE2D94E}" dt="2023-08-15T09:48:56.174" v="1301" actId="166"/>
          <ac:spMkLst>
            <pc:docMk/>
            <pc:sldMk cId="2885798098" sldId="396"/>
            <ac:spMk id="6" creationId="{C376E5CC-51C9-B0E0-73D9-3D61D45F0CEC}"/>
          </ac:spMkLst>
        </pc:spChg>
        <pc:spChg chg="add mod ord">
          <ac:chgData name="Glen Jones" userId="e846aaca-4b24-4b13-b0d0-f2308e16b284" providerId="ADAL" clId="{188EC7CD-8A44-465B-B901-4D398BE2D94E}" dt="2023-08-15T09:48:56.174" v="1301" actId="166"/>
          <ac:spMkLst>
            <pc:docMk/>
            <pc:sldMk cId="2885798098" sldId="396"/>
            <ac:spMk id="7" creationId="{55901D99-8701-10FB-B0AB-4683AFD91DF5}"/>
          </ac:spMkLst>
        </pc:spChg>
        <pc:spChg chg="add mod">
          <ac:chgData name="Glen Jones" userId="e846aaca-4b24-4b13-b0d0-f2308e16b284" providerId="ADAL" clId="{188EC7CD-8A44-465B-B901-4D398BE2D94E}" dt="2023-08-15T09:48:09.233" v="1244" actId="164"/>
          <ac:spMkLst>
            <pc:docMk/>
            <pc:sldMk cId="2885798098" sldId="396"/>
            <ac:spMk id="9" creationId="{699FF550-C35B-CEC7-A7F5-6387E7721F5C}"/>
          </ac:spMkLst>
        </pc:spChg>
        <pc:spChg chg="add mod">
          <ac:chgData name="Glen Jones" userId="e846aaca-4b24-4b13-b0d0-f2308e16b284" providerId="ADAL" clId="{188EC7CD-8A44-465B-B901-4D398BE2D94E}" dt="2023-08-15T09:48:09.233" v="1244" actId="164"/>
          <ac:spMkLst>
            <pc:docMk/>
            <pc:sldMk cId="2885798098" sldId="396"/>
            <ac:spMk id="10" creationId="{CD52316F-70EA-F215-525E-78F906BCA117}"/>
          </ac:spMkLst>
        </pc:spChg>
        <pc:spChg chg="add mod">
          <ac:chgData name="Glen Jones" userId="e846aaca-4b24-4b13-b0d0-f2308e16b284" providerId="ADAL" clId="{188EC7CD-8A44-465B-B901-4D398BE2D94E}" dt="2023-08-15T09:48:09.233" v="1244" actId="164"/>
          <ac:spMkLst>
            <pc:docMk/>
            <pc:sldMk cId="2885798098" sldId="396"/>
            <ac:spMk id="11" creationId="{08700320-11EA-45DF-FFC0-338740FFFA99}"/>
          </ac:spMkLst>
        </pc:spChg>
        <pc:spChg chg="mod">
          <ac:chgData name="Glen Jones" userId="e846aaca-4b24-4b13-b0d0-f2308e16b284" providerId="ADAL" clId="{188EC7CD-8A44-465B-B901-4D398BE2D94E}" dt="2023-08-15T09:44:13.851" v="1161" actId="20577"/>
          <ac:spMkLst>
            <pc:docMk/>
            <pc:sldMk cId="2885798098" sldId="396"/>
            <ac:spMk id="34" creationId="{B8F1AF4A-2862-D874-BD05-2D7331678019}"/>
          </ac:spMkLst>
        </pc:spChg>
        <pc:grpChg chg="add mod">
          <ac:chgData name="Glen Jones" userId="e846aaca-4b24-4b13-b0d0-f2308e16b284" providerId="ADAL" clId="{188EC7CD-8A44-465B-B901-4D398BE2D94E}" dt="2023-08-15T09:48:24.993" v="1248" actId="164"/>
          <ac:grpSpMkLst>
            <pc:docMk/>
            <pc:sldMk cId="2885798098" sldId="396"/>
            <ac:grpSpMk id="12" creationId="{307DB0F8-4017-1436-C678-8804C299DF69}"/>
          </ac:grpSpMkLst>
        </pc:grpChg>
        <pc:grpChg chg="add mod">
          <ac:chgData name="Glen Jones" userId="e846aaca-4b24-4b13-b0d0-f2308e16b284" providerId="ADAL" clId="{188EC7CD-8A44-465B-B901-4D398BE2D94E}" dt="2023-08-15T09:48:42.220" v="1299" actId="1036"/>
          <ac:grpSpMkLst>
            <pc:docMk/>
            <pc:sldMk cId="2885798098" sldId="396"/>
            <ac:grpSpMk id="13" creationId="{70008384-110D-1560-0912-DDEE192A7E65}"/>
          </ac:grpSpMkLst>
        </pc:grpChg>
        <pc:picChg chg="mod">
          <ac:chgData name="Glen Jones" userId="e846aaca-4b24-4b13-b0d0-f2308e16b284" providerId="ADAL" clId="{188EC7CD-8A44-465B-B901-4D398BE2D94E}" dt="2023-08-15T09:48:27.872" v="1250" actId="1076"/>
          <ac:picMkLst>
            <pc:docMk/>
            <pc:sldMk cId="2885798098" sldId="396"/>
            <ac:picMk id="5" creationId="{BA5D4FA8-9219-0D5D-103F-86E0B5CE102B}"/>
          </ac:picMkLst>
        </pc:picChg>
        <pc:picChg chg="del">
          <ac:chgData name="Glen Jones" userId="e846aaca-4b24-4b13-b0d0-f2308e16b284" providerId="ADAL" clId="{188EC7CD-8A44-465B-B901-4D398BE2D94E}" dt="2023-08-15T09:43:32.953" v="1117" actId="478"/>
          <ac:picMkLst>
            <pc:docMk/>
            <pc:sldMk cId="2885798098" sldId="396"/>
            <ac:picMk id="8" creationId="{A37895CC-FF0F-D6BF-AE18-17B09F7CD7B1}"/>
          </ac:picMkLst>
        </pc:picChg>
      </pc:sldChg>
      <pc:sldChg chg="add del">
        <pc:chgData name="Glen Jones" userId="e846aaca-4b24-4b13-b0d0-f2308e16b284" providerId="ADAL" clId="{188EC7CD-8A44-465B-B901-4D398BE2D94E}" dt="2023-08-15T09:50:20.702" v="1303" actId="47"/>
        <pc:sldMkLst>
          <pc:docMk/>
          <pc:sldMk cId="3033178141" sldId="397"/>
        </pc:sldMkLst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Where would you use semi-colons?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5F7D2-4ED0-56A4-0D3A-14E02DCB72E5}"/>
              </a:ext>
            </a:extLst>
          </p:cNvPr>
          <p:cNvSpPr txBox="1"/>
          <p:nvPr/>
        </p:nvSpPr>
        <p:spPr>
          <a:xfrm>
            <a:off x="407483" y="1893242"/>
            <a:ext cx="11377034" cy="2101989"/>
          </a:xfrm>
          <a:prstGeom prst="roundRect">
            <a:avLst>
              <a:gd name="adj" fmla="val 3855"/>
            </a:avLst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need to buy several items at the store: eggs milk bread cheese vegetables including lettuce tomatoes and carrots fruits including apples bananas and oranges and cleaning supplies such as detergent and paper towels.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08384-110D-1560-0912-DDEE192A7E65}"/>
              </a:ext>
            </a:extLst>
          </p:cNvPr>
          <p:cNvGrpSpPr/>
          <p:nvPr/>
        </p:nvGrpSpPr>
        <p:grpSpPr>
          <a:xfrm>
            <a:off x="407483" y="4137811"/>
            <a:ext cx="11377034" cy="2368133"/>
            <a:chOff x="407483" y="1433108"/>
            <a:chExt cx="11377034" cy="23681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7DB0F8-4017-1436-C678-8804C299DF69}"/>
                </a:ext>
              </a:extLst>
            </p:cNvPr>
            <p:cNvGrpSpPr/>
            <p:nvPr/>
          </p:nvGrpSpPr>
          <p:grpSpPr>
            <a:xfrm>
              <a:off x="407483" y="1699252"/>
              <a:ext cx="11377034" cy="2101989"/>
              <a:chOff x="407483" y="1699252"/>
              <a:chExt cx="11377034" cy="2101989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2E8AB4-063F-9F6D-DE27-4866BFB7A0C7}"/>
                  </a:ext>
                </a:extLst>
              </p:cNvPr>
              <p:cNvSpPr txBox="1"/>
              <p:nvPr/>
            </p:nvSpPr>
            <p:spPr>
              <a:xfrm>
                <a:off x="407483" y="1699252"/>
                <a:ext cx="11377034" cy="2101989"/>
              </a:xfrm>
              <a:prstGeom prst="roundRect">
                <a:avLst>
                  <a:gd name="adj" fmla="val 3855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bg1"/>
                    </a:solidFill>
                  </a:rPr>
                  <a:t>I need to buy several items at the store: eggs; milk; bread; cheese; vegetables including lettuce, tomatoes and carrots; fruits including apples, bananas and oranges; and cleaning supplies such as detergent and paper towels.</a:t>
                </a:r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699FF550-C35B-CEC7-A7F5-6387E7721F5C}"/>
                  </a:ext>
                </a:extLst>
              </p:cNvPr>
              <p:cNvSpPr/>
              <p:nvPr/>
            </p:nvSpPr>
            <p:spPr>
              <a:xfrm rot="1398253">
                <a:off x="1578694" y="2136523"/>
                <a:ext cx="1028700" cy="223576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CD52316F-70EA-F215-525E-78F906BCA117}"/>
                  </a:ext>
                </a:extLst>
              </p:cNvPr>
              <p:cNvSpPr/>
              <p:nvPr/>
            </p:nvSpPr>
            <p:spPr>
              <a:xfrm rot="1398253">
                <a:off x="978619" y="2536574"/>
                <a:ext cx="1028700" cy="223576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08700320-11EA-45DF-FFC0-338740FFFA99}"/>
                  </a:ext>
                </a:extLst>
              </p:cNvPr>
              <p:cNvSpPr/>
              <p:nvPr/>
            </p:nvSpPr>
            <p:spPr>
              <a:xfrm rot="1398253">
                <a:off x="9603654" y="2561643"/>
                <a:ext cx="1028700" cy="223576"/>
              </a:xfrm>
              <a:prstGeom prst="righ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0B8C48B-AD9A-56A0-A09E-26C49B46DA94}"/>
                </a:ext>
              </a:extLst>
            </p:cNvPr>
            <p:cNvSpPr/>
            <p:nvPr/>
          </p:nvSpPr>
          <p:spPr>
            <a:xfrm rot="1398253">
              <a:off x="8043935" y="1544159"/>
              <a:ext cx="1028700" cy="24943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376E5CC-51C9-B0E0-73D9-3D61D45F0CEC}"/>
                </a:ext>
              </a:extLst>
            </p:cNvPr>
            <p:cNvSpPr/>
            <p:nvPr/>
          </p:nvSpPr>
          <p:spPr>
            <a:xfrm rot="1398253">
              <a:off x="9071323" y="1460614"/>
              <a:ext cx="1028700" cy="303042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55901D99-8701-10FB-B0AB-4683AFD91DF5}"/>
                </a:ext>
              </a:extLst>
            </p:cNvPr>
            <p:cNvSpPr/>
            <p:nvPr/>
          </p:nvSpPr>
          <p:spPr>
            <a:xfrm rot="1398253">
              <a:off x="10436080" y="1433108"/>
              <a:ext cx="1028700" cy="287838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57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986" y="2036137"/>
            <a:ext cx="7902025" cy="1392863"/>
          </a:xfrm>
          <a:prstGeom prst="roundRect">
            <a:avLst>
              <a:gd name="adj" fmla="val 17555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Lists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can use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commas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lists: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005839" y="1534477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football, tennis and computer games.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1005838" y="2412431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and bought: bread, milk, vegetables, fruit and 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1005838" y="3744842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lessons, mark work, respond to emails and upload a report.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873645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commas?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005838" y="1541925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tennis and computer games.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FDE32-B2F0-DBF9-D1D3-B40B623907EF}"/>
              </a:ext>
            </a:extLst>
          </p:cNvPr>
          <p:cNvSpPr txBox="1">
            <a:spLocks/>
          </p:cNvSpPr>
          <p:nvPr/>
        </p:nvSpPr>
        <p:spPr>
          <a:xfrm>
            <a:off x="1005837" y="2393852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</a:t>
            </a:r>
            <a:r>
              <a:rPr lang="en-GB" sz="32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bought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bread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milk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vegetables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fruit and meat.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1005838" y="3752290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mark work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respond to emails and upload a report.</a:t>
            </a:r>
          </a:p>
        </p:txBody>
      </p:sp>
    </p:spTree>
    <p:extLst>
      <p:ext uri="{BB962C8B-B14F-4D97-AF65-F5344CB8AC3E}">
        <p14:creationId xmlns:p14="http://schemas.microsoft.com/office/powerpoint/2010/main" val="39408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0" grpId="0" animBg="1"/>
      <p:bldP spid="30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46E67F75-02FA-41A0-7314-5601517A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402210" y="436732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can be really important to avoid confusion!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11" y="2207937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I ate chocolate cake and crisps at the party.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11" y="3491497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I ate chocolate, cake and crisps at the party.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86E6D-B3D3-E169-CE5B-8DB0DD2B4047}"/>
              </a:ext>
            </a:extLst>
          </p:cNvPr>
          <p:cNvSpPr txBox="1">
            <a:spLocks/>
          </p:cNvSpPr>
          <p:nvPr/>
        </p:nvSpPr>
        <p:spPr>
          <a:xfrm>
            <a:off x="402210" y="4910740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do they know what it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59125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colon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326280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colon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bit of punctuation that looks like this “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: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 </a:t>
            </a:r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5"/>
            <a:ext cx="11377035" cy="1191816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it is a big list, it is useful to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use a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colon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before starting the list.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005839" y="1794176"/>
            <a:ext cx="10149840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play: football, tennis, cricket, rugby, netball, hockey, and computer games.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1005837" y="3311214"/>
            <a:ext cx="10149839" cy="228147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to: plan and teach lessons, mark work, respond to emails, meet the headteacher, organise a swimming trip, upload several reports, and prepare for parents’ evening.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790444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colons?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005837" y="1786728"/>
            <a:ext cx="10149840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</a:t>
            </a:r>
            <a:r>
              <a:rPr lang="en-GB" sz="3200" u="sng" dirty="0">
                <a:solidFill>
                  <a:srgbClr val="FFFF00"/>
                </a:solidFill>
              </a:rPr>
              <a:t>:</a:t>
            </a:r>
            <a:r>
              <a:rPr lang="en-GB" sz="3200" dirty="0">
                <a:solidFill>
                  <a:schemeClr val="bg1"/>
                </a:solidFill>
              </a:rPr>
              <a:t> football, tennis, cricket, rugby, netball, hockey, and computer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1005837" y="3318826"/>
            <a:ext cx="10149839" cy="228147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to</a:t>
            </a:r>
            <a:r>
              <a:rPr lang="en-GB" sz="3200" dirty="0">
                <a:solidFill>
                  <a:srgbClr val="FFFF00"/>
                </a:solidFill>
              </a:rPr>
              <a:t>:</a:t>
            </a:r>
            <a:r>
              <a:rPr lang="en-GB" sz="3200" dirty="0">
                <a:solidFill>
                  <a:schemeClr val="bg1"/>
                </a:solidFill>
              </a:rPr>
              <a:t> plan and teach lessons, mark work, respond to emails, meet the headteacher, organise a swimming trip, upload several reports, and prepare for parents’ evening.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313B05A-8A50-54BE-BECD-0C834B33B9FE}"/>
              </a:ext>
            </a:extLst>
          </p:cNvPr>
          <p:cNvSpPr/>
          <p:nvPr/>
        </p:nvSpPr>
        <p:spPr>
          <a:xfrm rot="1398253">
            <a:off x="3219452" y="1548439"/>
            <a:ext cx="1028700" cy="4762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3993903-5699-5A84-BB04-06038B957E75}"/>
              </a:ext>
            </a:extLst>
          </p:cNvPr>
          <p:cNvSpPr/>
          <p:nvPr/>
        </p:nvSpPr>
        <p:spPr>
          <a:xfrm rot="1398253">
            <a:off x="4010027" y="3147706"/>
            <a:ext cx="1028700" cy="4762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 animBg="1"/>
      <p:bldP spid="30" grpId="0" animBg="1"/>
      <p:bldP spid="7" grpId="0" animBg="1"/>
      <p:bldP spid="9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CBF64CE-55C0-A13E-BFCE-B3A5F71D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36265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semi-colon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303420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semi-colon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bit of punctuation that looks like this “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;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 </a:t>
            </a:r>
          </a:p>
        </p:txBody>
      </p:sp>
    </p:spTree>
    <p:extLst>
      <p:ext uri="{BB962C8B-B14F-4D97-AF65-F5344CB8AC3E}">
        <p14:creationId xmlns:p14="http://schemas.microsoft.com/office/powerpoint/2010/main" val="18119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22725" y="1893470"/>
            <a:ext cx="11377035" cy="112223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avoid confusion, we can use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semi-colons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lists in place of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commas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422725" y="3223252"/>
            <a:ext cx="11377034" cy="11918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This summer, they had visited: Bolton, Lancashire; Liverpool, Merseyside; and Llandudno, North Wales.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5D267-CC0D-5507-1563-60EEDC00D376}"/>
              </a:ext>
            </a:extLst>
          </p:cNvPr>
          <p:cNvSpPr txBox="1">
            <a:spLocks/>
          </p:cNvSpPr>
          <p:nvPr/>
        </p:nvSpPr>
        <p:spPr>
          <a:xfrm>
            <a:off x="422725" y="302785"/>
            <a:ext cx="11377035" cy="138314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some lists, where commas are used within the list, it can become a bit confusing.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C11EB-4128-A633-8470-EC61F4CA1CFD}"/>
              </a:ext>
            </a:extLst>
          </p:cNvPr>
          <p:cNvSpPr txBox="1"/>
          <p:nvPr/>
        </p:nvSpPr>
        <p:spPr>
          <a:xfrm>
            <a:off x="422725" y="5477146"/>
            <a:ext cx="11377034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writer has used semi-colons to separate locations and commas to give regions.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198DD-BA4C-2FDE-ECA5-C353C0BD0B86}"/>
              </a:ext>
            </a:extLst>
          </p:cNvPr>
          <p:cNvSpPr txBox="1"/>
          <p:nvPr/>
        </p:nvSpPr>
        <p:spPr>
          <a:xfrm>
            <a:off x="422725" y="4622613"/>
            <a:ext cx="11377034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How many places did they visit? 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Semi-colons are used a lot in laws: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7895CC-FF0F-D6BF-AE18-17B09F7CD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1" y="1764789"/>
            <a:ext cx="11377035" cy="24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2023-08-29T12:21:53Z</dcterms:modified>
</cp:coreProperties>
</file>