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77" r:id="rId2"/>
    <p:sldId id="274" r:id="rId3"/>
    <p:sldId id="379" r:id="rId4"/>
    <p:sldId id="380" r:id="rId5"/>
    <p:sldId id="365" r:id="rId6"/>
    <p:sldId id="382" r:id="rId7"/>
    <p:sldId id="383" r:id="rId8"/>
    <p:sldId id="384" r:id="rId9"/>
    <p:sldId id="385" r:id="rId10"/>
  </p:sldIdLst>
  <p:sldSz cx="12192000" cy="6858000"/>
  <p:notesSz cx="6858000" cy="9144000"/>
  <p:embeddedFontLst>
    <p:embeddedFont>
      <p:font typeface="Andika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E171E-2263-450D-9961-F892EA841A9B}" v="1276" dt="2023-08-15T12:33:54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D0220FE9-150C-4694-B442-57D34AD5A509}"/>
    <pc:docChg chg="custSel modSld">
      <pc:chgData name="Glen Jones" userId="e846aaca-4b24-4b13-b0d0-f2308e16b284" providerId="ADAL" clId="{D0220FE9-150C-4694-B442-57D34AD5A509}" dt="2023-07-24T10:12:33.588" v="192" actId="1076"/>
      <pc:docMkLst>
        <pc:docMk/>
      </pc:docMkLst>
      <pc:sldChg chg="delSp mod delAnim">
        <pc:chgData name="Glen Jones" userId="e846aaca-4b24-4b13-b0d0-f2308e16b284" providerId="ADAL" clId="{D0220FE9-150C-4694-B442-57D34AD5A509}" dt="2023-07-24T10:07:13.458" v="7" actId="478"/>
        <pc:sldMkLst>
          <pc:docMk/>
          <pc:sldMk cId="2861103671" sldId="363"/>
        </pc:sldMkLst>
        <pc:picChg chg="del">
          <ac:chgData name="Glen Jones" userId="e846aaca-4b24-4b13-b0d0-f2308e16b284" providerId="ADAL" clId="{D0220FE9-150C-4694-B442-57D34AD5A509}" dt="2023-07-24T10:07:13.458" v="7" actId="478"/>
          <ac:picMkLst>
            <pc:docMk/>
            <pc:sldMk cId="2861103671" sldId="363"/>
            <ac:picMk id="10" creationId="{BB2DC809-4A03-7C93-2128-DA9EF59366A3}"/>
          </ac:picMkLst>
        </pc:picChg>
      </pc:sldChg>
      <pc:sldChg chg="modSp mod">
        <pc:chgData name="Glen Jones" userId="e846aaca-4b24-4b13-b0d0-f2308e16b284" providerId="ADAL" clId="{D0220FE9-150C-4694-B442-57D34AD5A509}" dt="2023-07-24T10:06:46.097" v="6" actId="115"/>
        <pc:sldMkLst>
          <pc:docMk/>
          <pc:sldMk cId="3201718585" sldId="365"/>
        </pc:sldMkLst>
        <pc:spChg chg="mod">
          <ac:chgData name="Glen Jones" userId="e846aaca-4b24-4b13-b0d0-f2308e16b284" providerId="ADAL" clId="{D0220FE9-150C-4694-B442-57D34AD5A509}" dt="2023-07-24T10:06:46.097" v="6" actId="115"/>
          <ac:spMkLst>
            <pc:docMk/>
            <pc:sldMk cId="3201718585" sldId="365"/>
            <ac:spMk id="8" creationId="{505FDE32-B2F0-DBF9-D1D3-B40B623907EF}"/>
          </ac:spMkLst>
        </pc:spChg>
      </pc:sldChg>
      <pc:sldChg chg="modSp">
        <pc:chgData name="Glen Jones" userId="e846aaca-4b24-4b13-b0d0-f2308e16b284" providerId="ADAL" clId="{D0220FE9-150C-4694-B442-57D34AD5A509}" dt="2023-07-24T10:05:53.250" v="0" actId="20577"/>
        <pc:sldMkLst>
          <pc:docMk/>
          <pc:sldMk cId="474139103" sldId="379"/>
        </pc:sldMkLst>
        <pc:spChg chg="mod">
          <ac:chgData name="Glen Jones" userId="e846aaca-4b24-4b13-b0d0-f2308e16b284" providerId="ADAL" clId="{D0220FE9-150C-4694-B442-57D34AD5A509}" dt="2023-07-24T10:05:53.250" v="0" actId="20577"/>
          <ac:spMkLst>
            <pc:docMk/>
            <pc:sldMk cId="474139103" sldId="379"/>
            <ac:spMk id="2" creationId="{8B1041F4-4BF3-1C4D-2F2C-9D66D0CAF14C}"/>
          </ac:spMkLst>
        </pc:spChg>
      </pc:sldChg>
      <pc:sldChg chg="addSp modSp mod modAnim">
        <pc:chgData name="Glen Jones" userId="e846aaca-4b24-4b13-b0d0-f2308e16b284" providerId="ADAL" clId="{D0220FE9-150C-4694-B442-57D34AD5A509}" dt="2023-07-24T10:10:53.359" v="137"/>
        <pc:sldMkLst>
          <pc:docMk/>
          <pc:sldMk cId="1233435766" sldId="389"/>
        </pc:sldMkLst>
        <pc:spChg chg="mod">
          <ac:chgData name="Glen Jones" userId="e846aaca-4b24-4b13-b0d0-f2308e16b284" providerId="ADAL" clId="{D0220FE9-150C-4694-B442-57D34AD5A509}" dt="2023-07-24T10:10:01.061" v="130" actId="6549"/>
          <ac:spMkLst>
            <pc:docMk/>
            <pc:sldMk cId="1233435766" sldId="389"/>
            <ac:spMk id="4" creationId="{B4F5B8DE-111C-EDAC-9963-B733225BF38F}"/>
          </ac:spMkLst>
        </pc:spChg>
        <pc:spChg chg="mod">
          <ac:chgData name="Glen Jones" userId="e846aaca-4b24-4b13-b0d0-f2308e16b284" providerId="ADAL" clId="{D0220FE9-150C-4694-B442-57D34AD5A509}" dt="2023-07-24T10:10:23.496" v="135" actId="1076"/>
          <ac:spMkLst>
            <pc:docMk/>
            <pc:sldMk cId="1233435766" sldId="389"/>
            <ac:spMk id="7" creationId="{5AF0757E-AD04-6B9D-E043-10283BD364B8}"/>
          </ac:spMkLst>
        </pc:spChg>
        <pc:spChg chg="mod">
          <ac:chgData name="Glen Jones" userId="e846aaca-4b24-4b13-b0d0-f2308e16b284" providerId="ADAL" clId="{D0220FE9-150C-4694-B442-57D34AD5A509}" dt="2023-07-24T10:09:40.629" v="124"/>
          <ac:spMkLst>
            <pc:docMk/>
            <pc:sldMk cId="1233435766" sldId="389"/>
            <ac:spMk id="15" creationId="{CD0B4A23-BD88-425A-21E1-2ABA682EEDAE}"/>
          </ac:spMkLst>
        </pc:spChg>
        <pc:spChg chg="mod">
          <ac:chgData name="Glen Jones" userId="e846aaca-4b24-4b13-b0d0-f2308e16b284" providerId="ADAL" clId="{D0220FE9-150C-4694-B442-57D34AD5A509}" dt="2023-07-24T10:10:23.496" v="135" actId="1076"/>
          <ac:spMkLst>
            <pc:docMk/>
            <pc:sldMk cId="1233435766" sldId="389"/>
            <ac:spMk id="16" creationId="{1868A85D-4273-E085-C8AE-42AAECBA6BC7}"/>
          </ac:spMkLst>
        </pc:spChg>
        <pc:cxnChg chg="add mod">
          <ac:chgData name="Glen Jones" userId="e846aaca-4b24-4b13-b0d0-f2308e16b284" providerId="ADAL" clId="{D0220FE9-150C-4694-B442-57D34AD5A509}" dt="2023-07-24T10:10:05.650" v="131" actId="1076"/>
          <ac:cxnSpMkLst>
            <pc:docMk/>
            <pc:sldMk cId="1233435766" sldId="389"/>
            <ac:cxnSpMk id="2" creationId="{68FE2282-1429-3F3F-AC48-CE0C05D6C79A}"/>
          </ac:cxnSpMkLst>
        </pc:cxnChg>
        <pc:cxnChg chg="add mod">
          <ac:chgData name="Glen Jones" userId="e846aaca-4b24-4b13-b0d0-f2308e16b284" providerId="ADAL" clId="{D0220FE9-150C-4694-B442-57D34AD5A509}" dt="2023-07-24T10:10:14.810" v="134" actId="14100"/>
          <ac:cxnSpMkLst>
            <pc:docMk/>
            <pc:sldMk cId="1233435766" sldId="389"/>
            <ac:cxnSpMk id="3" creationId="{EB67CB46-B079-3633-6EC7-64E6EAC543D3}"/>
          </ac:cxnSpMkLst>
        </pc:cxnChg>
        <pc:cxnChg chg="mod">
          <ac:chgData name="Glen Jones" userId="e846aaca-4b24-4b13-b0d0-f2308e16b284" providerId="ADAL" clId="{D0220FE9-150C-4694-B442-57D34AD5A509}" dt="2023-07-24T10:09:48.061" v="125" actId="1076"/>
          <ac:cxnSpMkLst>
            <pc:docMk/>
            <pc:sldMk cId="1233435766" sldId="389"/>
            <ac:cxnSpMk id="19" creationId="{E9CB41E1-A389-F7D4-A5B0-FA2F05241E70}"/>
          </ac:cxnSpMkLst>
        </pc:cxnChg>
        <pc:cxnChg chg="mod">
          <ac:chgData name="Glen Jones" userId="e846aaca-4b24-4b13-b0d0-f2308e16b284" providerId="ADAL" clId="{D0220FE9-150C-4694-B442-57D34AD5A509}" dt="2023-07-24T10:10:23.496" v="135" actId="1076"/>
          <ac:cxnSpMkLst>
            <pc:docMk/>
            <pc:sldMk cId="1233435766" sldId="389"/>
            <ac:cxnSpMk id="20" creationId="{BB4F6DF4-865D-96C1-1B48-48066F536854}"/>
          </ac:cxnSpMkLst>
        </pc:cxnChg>
      </pc:sldChg>
      <pc:sldChg chg="delSp mod delAnim modAnim">
        <pc:chgData name="Glen Jones" userId="e846aaca-4b24-4b13-b0d0-f2308e16b284" providerId="ADAL" clId="{D0220FE9-150C-4694-B442-57D34AD5A509}" dt="2023-07-24T10:07:41.606" v="10" actId="478"/>
        <pc:sldMkLst>
          <pc:docMk/>
          <pc:sldMk cId="1038389008" sldId="391"/>
        </pc:sldMkLst>
        <pc:picChg chg="del">
          <ac:chgData name="Glen Jones" userId="e846aaca-4b24-4b13-b0d0-f2308e16b284" providerId="ADAL" clId="{D0220FE9-150C-4694-B442-57D34AD5A509}" dt="2023-07-24T10:07:41.606" v="10" actId="478"/>
          <ac:picMkLst>
            <pc:docMk/>
            <pc:sldMk cId="1038389008" sldId="391"/>
            <ac:picMk id="10" creationId="{BB2DC809-4A03-7C93-2128-DA9EF59366A3}"/>
          </ac:picMkLst>
        </pc:picChg>
      </pc:sldChg>
      <pc:sldChg chg="delSp modSp mod delAnim">
        <pc:chgData name="Glen Jones" userId="e846aaca-4b24-4b13-b0d0-f2308e16b284" providerId="ADAL" clId="{D0220FE9-150C-4694-B442-57D34AD5A509}" dt="2023-07-24T10:12:33.588" v="192" actId="1076"/>
        <pc:sldMkLst>
          <pc:docMk/>
          <pc:sldMk cId="233158054" sldId="392"/>
        </pc:sldMkLst>
        <pc:spChg chg="mod">
          <ac:chgData name="Glen Jones" userId="e846aaca-4b24-4b13-b0d0-f2308e16b284" providerId="ADAL" clId="{D0220FE9-150C-4694-B442-57D34AD5A509}" dt="2023-07-24T10:12:33.588" v="192" actId="1076"/>
          <ac:spMkLst>
            <pc:docMk/>
            <pc:sldMk cId="233158054" sldId="392"/>
            <ac:spMk id="3" creationId="{4B5A8DB6-30C6-A86E-3A87-F9DC78C0A87F}"/>
          </ac:spMkLst>
        </pc:spChg>
        <pc:spChg chg="mod">
          <ac:chgData name="Glen Jones" userId="e846aaca-4b24-4b13-b0d0-f2308e16b284" providerId="ADAL" clId="{D0220FE9-150C-4694-B442-57D34AD5A509}" dt="2023-07-24T10:12:12.222" v="189" actId="115"/>
          <ac:spMkLst>
            <pc:docMk/>
            <pc:sldMk cId="233158054" sldId="392"/>
            <ac:spMk id="4" creationId="{1B119CE7-481E-69E3-1545-CE4D76B6C4C2}"/>
          </ac:spMkLst>
        </pc:spChg>
        <pc:spChg chg="mod">
          <ac:chgData name="Glen Jones" userId="e846aaca-4b24-4b13-b0d0-f2308e16b284" providerId="ADAL" clId="{D0220FE9-150C-4694-B442-57D34AD5A509}" dt="2023-07-24T10:11:20.484" v="143" actId="20577"/>
          <ac:spMkLst>
            <pc:docMk/>
            <pc:sldMk cId="233158054" sldId="392"/>
            <ac:spMk id="7" creationId="{EBD17445-2CE7-D049-5829-AF7A94414BDF}"/>
          </ac:spMkLst>
        </pc:spChg>
        <pc:spChg chg="del">
          <ac:chgData name="Glen Jones" userId="e846aaca-4b24-4b13-b0d0-f2308e16b284" providerId="ADAL" clId="{D0220FE9-150C-4694-B442-57D34AD5A509}" dt="2023-07-24T10:12:31.145" v="191" actId="478"/>
          <ac:spMkLst>
            <pc:docMk/>
            <pc:sldMk cId="233158054" sldId="392"/>
            <ac:spMk id="17" creationId="{B9D2124C-B2D5-5D8E-7576-DBB5B7E1FEF5}"/>
          </ac:spMkLst>
        </pc:sp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C75931FF-1A66-4FE5-A2F3-F13BE26E9836}"/>
    <pc:docChg chg="custSel addSld delSld modSld sldOrd">
      <pc:chgData name="Glen Jones" userId="e846aaca-4b24-4b13-b0d0-f2308e16b284" providerId="ADAL" clId="{C75931FF-1A66-4FE5-A2F3-F13BE26E9836}" dt="2023-07-07T12:05:02.272" v="367" actId="478"/>
      <pc:docMkLst>
        <pc:docMk/>
      </pc:docMkLst>
      <pc:sldChg chg="modSp mod">
        <pc:chgData name="Glen Jones" userId="e846aaca-4b24-4b13-b0d0-f2308e16b284" providerId="ADAL" clId="{C75931FF-1A66-4FE5-A2F3-F13BE26E9836}" dt="2023-07-07T11:54:11.674" v="28" actId="1076"/>
        <pc:sldMkLst>
          <pc:docMk/>
          <pc:sldMk cId="4010327805" sldId="274"/>
        </pc:sldMkLst>
        <pc:spChg chg="mod">
          <ac:chgData name="Glen Jones" userId="e846aaca-4b24-4b13-b0d0-f2308e16b284" providerId="ADAL" clId="{C75931FF-1A66-4FE5-A2F3-F13BE26E9836}" dt="2023-07-07T11:54:11.674" v="28" actId="1076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 delAnim">
        <pc:chgData name="Glen Jones" userId="e846aaca-4b24-4b13-b0d0-f2308e16b284" providerId="ADAL" clId="{C75931FF-1A66-4FE5-A2F3-F13BE26E9836}" dt="2023-07-07T11:58:11.245" v="29" actId="478"/>
        <pc:sldMkLst>
          <pc:docMk/>
          <pc:sldMk cId="1233435766" sldId="389"/>
        </pc:sldMkLst>
        <pc:spChg chg="del">
          <ac:chgData name="Glen Jones" userId="e846aaca-4b24-4b13-b0d0-f2308e16b284" providerId="ADAL" clId="{C75931FF-1A66-4FE5-A2F3-F13BE26E9836}" dt="2023-07-07T11:58:11.245" v="29" actId="478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C75931FF-1A66-4FE5-A2F3-F13BE26E9836}" dt="2023-07-07T11:58:11.245" v="29" actId="478"/>
          <ac:spMkLst>
            <pc:docMk/>
            <pc:sldMk cId="1233435766" sldId="389"/>
            <ac:spMk id="18" creationId="{184B8E99-BB76-8F94-64CA-C1DE3F7FB188}"/>
          </ac:spMkLst>
        </pc:spChg>
        <pc:cxnChg chg="del">
          <ac:chgData name="Glen Jones" userId="e846aaca-4b24-4b13-b0d0-f2308e16b284" providerId="ADAL" clId="{C75931FF-1A66-4FE5-A2F3-F13BE26E9836}" dt="2023-07-07T11:58:11.245" v="29" actId="478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addSp delSp modSp add mod ord delAnim modAnim">
        <pc:chgData name="Glen Jones" userId="e846aaca-4b24-4b13-b0d0-f2308e16b284" providerId="ADAL" clId="{C75931FF-1A66-4FE5-A2F3-F13BE26E9836}" dt="2023-07-07T12:05:02.272" v="367" actId="478"/>
        <pc:sldMkLst>
          <pc:docMk/>
          <pc:sldMk cId="233158054" sldId="392"/>
        </pc:sldMkLst>
        <pc:spChg chg="mod">
          <ac:chgData name="Glen Jones" userId="e846aaca-4b24-4b13-b0d0-f2308e16b284" providerId="ADAL" clId="{C75931FF-1A66-4FE5-A2F3-F13BE26E9836}" dt="2023-07-07T12:04:54.504" v="361" actId="465"/>
          <ac:spMkLst>
            <pc:docMk/>
            <pc:sldMk cId="233158054" sldId="392"/>
            <ac:spMk id="2" creationId="{470E0623-5B4A-B195-684F-DD2CDACFFD1A}"/>
          </ac:spMkLst>
        </pc:spChg>
        <pc:spChg chg="add mod">
          <ac:chgData name="Glen Jones" userId="e846aaca-4b24-4b13-b0d0-f2308e16b284" providerId="ADAL" clId="{C75931FF-1A66-4FE5-A2F3-F13BE26E9836}" dt="2023-07-07T12:04:54.504" v="361" actId="465"/>
          <ac:spMkLst>
            <pc:docMk/>
            <pc:sldMk cId="233158054" sldId="392"/>
            <ac:spMk id="3" creationId="{4B5A8DB6-30C6-A86E-3A87-F9DC78C0A87F}"/>
          </ac:spMkLst>
        </pc:spChg>
        <pc:spChg chg="add mod">
          <ac:chgData name="Glen Jones" userId="e846aaca-4b24-4b13-b0d0-f2308e16b284" providerId="ADAL" clId="{C75931FF-1A66-4FE5-A2F3-F13BE26E9836}" dt="2023-07-07T12:04:36.060" v="358" actId="20577"/>
          <ac:spMkLst>
            <pc:docMk/>
            <pc:sldMk cId="233158054" sldId="392"/>
            <ac:spMk id="4" creationId="{1B119CE7-481E-69E3-1545-CE4D76B6C4C2}"/>
          </ac:spMkLst>
        </pc:spChg>
        <pc:spChg chg="add mod">
          <ac:chgData name="Glen Jones" userId="e846aaca-4b24-4b13-b0d0-f2308e16b284" providerId="ADAL" clId="{C75931FF-1A66-4FE5-A2F3-F13BE26E9836}" dt="2023-07-07T12:04:44.253" v="360" actId="571"/>
          <ac:spMkLst>
            <pc:docMk/>
            <pc:sldMk cId="233158054" sldId="392"/>
            <ac:spMk id="6" creationId="{00AED37D-4579-9CE7-A3F5-D7A2D2F5AF3E}"/>
          </ac:spMkLst>
        </pc:spChg>
        <pc:spChg chg="mod">
          <ac:chgData name="Glen Jones" userId="e846aaca-4b24-4b13-b0d0-f2308e16b284" providerId="ADAL" clId="{C75931FF-1A66-4FE5-A2F3-F13BE26E9836}" dt="2023-07-07T12:03:23.731" v="273" actId="20577"/>
          <ac:spMkLst>
            <pc:docMk/>
            <pc:sldMk cId="233158054" sldId="392"/>
            <ac:spMk id="7" creationId="{EBD17445-2CE7-D049-5829-AF7A94414BDF}"/>
          </ac:spMkLst>
        </pc:spChg>
        <pc:spChg chg="add mod">
          <ac:chgData name="Glen Jones" userId="e846aaca-4b24-4b13-b0d0-f2308e16b284" providerId="ADAL" clId="{C75931FF-1A66-4FE5-A2F3-F13BE26E9836}" dt="2023-07-07T12:04:44.253" v="360" actId="571"/>
          <ac:spMkLst>
            <pc:docMk/>
            <pc:sldMk cId="233158054" sldId="392"/>
            <ac:spMk id="8" creationId="{C29BC9DF-C5E7-3600-DA44-2DEC142C5B24}"/>
          </ac:spMkLst>
        </pc:spChg>
        <pc:spChg chg="mod">
          <ac:chgData name="Glen Jones" userId="e846aaca-4b24-4b13-b0d0-f2308e16b284" providerId="ADAL" clId="{C75931FF-1A66-4FE5-A2F3-F13BE26E9836}" dt="2023-07-07T12:04:59.171" v="366" actId="1035"/>
          <ac:spMkLst>
            <pc:docMk/>
            <pc:sldMk cId="233158054" sldId="392"/>
            <ac:spMk id="17" creationId="{B9D2124C-B2D5-5D8E-7576-DBB5B7E1FEF5}"/>
          </ac:spMkLst>
        </pc:spChg>
        <pc:spChg chg="del">
          <ac:chgData name="Glen Jones" userId="e846aaca-4b24-4b13-b0d0-f2308e16b284" providerId="ADAL" clId="{C75931FF-1A66-4FE5-A2F3-F13BE26E9836}" dt="2023-07-07T12:01:03.657" v="112" actId="478"/>
          <ac:spMkLst>
            <pc:docMk/>
            <pc:sldMk cId="233158054" sldId="392"/>
            <ac:spMk id="19" creationId="{7DD2B90D-7B5A-E029-D4E8-AC23705A3249}"/>
          </ac:spMkLst>
        </pc:spChg>
        <pc:spChg chg="del">
          <ac:chgData name="Glen Jones" userId="e846aaca-4b24-4b13-b0d0-f2308e16b284" providerId="ADAL" clId="{C75931FF-1A66-4FE5-A2F3-F13BE26E9836}" dt="2023-07-07T12:01:05.322" v="113" actId="478"/>
          <ac:spMkLst>
            <pc:docMk/>
            <pc:sldMk cId="233158054" sldId="392"/>
            <ac:spMk id="20" creationId="{5E542946-FF46-C6B4-7487-0675AB94E80C}"/>
          </ac:spMkLst>
        </pc:spChg>
        <pc:picChg chg="del">
          <ac:chgData name="Glen Jones" userId="e846aaca-4b24-4b13-b0d0-f2308e16b284" providerId="ADAL" clId="{C75931FF-1A66-4FE5-A2F3-F13BE26E9836}" dt="2023-07-07T12:05:02.272" v="367" actId="478"/>
          <ac:picMkLst>
            <pc:docMk/>
            <pc:sldMk cId="233158054" sldId="392"/>
            <ac:picMk id="10" creationId="{BB2DC809-4A03-7C93-2128-DA9EF59366A3}"/>
          </ac:picMkLst>
        </pc:picChg>
        <pc:cxnChg chg="del">
          <ac:chgData name="Glen Jones" userId="e846aaca-4b24-4b13-b0d0-f2308e16b284" providerId="ADAL" clId="{C75931FF-1A66-4FE5-A2F3-F13BE26E9836}" dt="2023-07-07T12:00:58.871" v="110" actId="478"/>
          <ac:cxnSpMkLst>
            <pc:docMk/>
            <pc:sldMk cId="233158054" sldId="392"/>
            <ac:cxnSpMk id="11" creationId="{B1BF0AC7-15D9-C94E-C4F1-18003744C204}"/>
          </ac:cxnSpMkLst>
        </pc:cxnChg>
        <pc:cxnChg chg="del">
          <ac:chgData name="Glen Jones" userId="e846aaca-4b24-4b13-b0d0-f2308e16b284" providerId="ADAL" clId="{C75931FF-1A66-4FE5-A2F3-F13BE26E9836}" dt="2023-07-07T12:01:00.497" v="111" actId="478"/>
          <ac:cxnSpMkLst>
            <pc:docMk/>
            <pc:sldMk cId="233158054" sldId="392"/>
            <ac:cxnSpMk id="12" creationId="{37EA5700-F438-9AC6-A320-2861D5C2F7B3}"/>
          </ac:cxnSpMkLst>
        </pc:cxnChg>
      </pc:sldChg>
      <pc:sldChg chg="del">
        <pc:chgData name="Glen Jones" userId="e846aaca-4b24-4b13-b0d0-f2308e16b284" providerId="ADAL" clId="{C75931FF-1A66-4FE5-A2F3-F13BE26E9836}" dt="2023-07-07T11:59:39.213" v="30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C75931FF-1A66-4FE5-A2F3-F13BE26E9836}" dt="2023-07-07T11:59:43.953" v="31" actId="47"/>
        <pc:sldMkLst>
          <pc:docMk/>
          <pc:sldMk cId="1509611150" sldId="393"/>
        </pc:sldMkLst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len Jones" userId="e846aaca-4b24-4b13-b0d0-f2308e16b284" providerId="ADAL" clId="{C8AE171E-2263-450D-9961-F892EA841A9B}"/>
    <pc:docChg chg="undo custSel addSld delSld modSld sldOrd">
      <pc:chgData name="Glen Jones" userId="e846aaca-4b24-4b13-b0d0-f2308e16b284" providerId="ADAL" clId="{C8AE171E-2263-450D-9961-F892EA841A9B}" dt="2023-08-15T12:33:54.451" v="2141"/>
      <pc:docMkLst>
        <pc:docMk/>
      </pc:docMkLst>
      <pc:sldChg chg="modSp mod">
        <pc:chgData name="Glen Jones" userId="e846aaca-4b24-4b13-b0d0-f2308e16b284" providerId="ADAL" clId="{C8AE171E-2263-450D-9961-F892EA841A9B}" dt="2023-08-04T13:56:45.547" v="12" actId="20577"/>
        <pc:sldMkLst>
          <pc:docMk/>
          <pc:sldMk cId="4010327805" sldId="274"/>
        </pc:sldMkLst>
        <pc:spChg chg="mod">
          <ac:chgData name="Glen Jones" userId="e846aaca-4b24-4b13-b0d0-f2308e16b284" providerId="ADAL" clId="{C8AE171E-2263-450D-9961-F892EA841A9B}" dt="2023-08-04T13:56:45.547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del mod delAnim">
        <pc:chgData name="Glen Jones" userId="e846aaca-4b24-4b13-b0d0-f2308e16b284" providerId="ADAL" clId="{C8AE171E-2263-450D-9961-F892EA841A9B}" dt="2023-08-08T10:54:23.499" v="1854" actId="47"/>
        <pc:sldMkLst>
          <pc:docMk/>
          <pc:sldMk cId="2861103671" sldId="363"/>
        </pc:sldMkLst>
        <pc:spChg chg="del">
          <ac:chgData name="Glen Jones" userId="e846aaca-4b24-4b13-b0d0-f2308e16b284" providerId="ADAL" clId="{C8AE171E-2263-450D-9961-F892EA841A9B}" dt="2023-08-04T13:59:30.273" v="68" actId="478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C8AE171E-2263-450D-9961-F892EA841A9B}" dt="2023-08-04T13:59:31.880" v="69" actId="478"/>
          <ac:spMkLst>
            <pc:docMk/>
            <pc:sldMk cId="2861103671" sldId="363"/>
            <ac:spMk id="3" creationId="{83B86E6D-B3D3-E169-CE5B-8DB0DD2B4047}"/>
          </ac:spMkLst>
        </pc:spChg>
        <pc:spChg chg="mod">
          <ac:chgData name="Glen Jones" userId="e846aaca-4b24-4b13-b0d0-f2308e16b284" providerId="ADAL" clId="{C8AE171E-2263-450D-9961-F892EA841A9B}" dt="2023-08-08T09:06:26.271" v="73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8AE171E-2263-450D-9961-F892EA841A9B}" dt="2023-08-08T09:06:23.274" v="72" actId="1076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8AE171E-2263-450D-9961-F892EA841A9B}" dt="2023-08-10T09:40:25.835" v="1868" actId="170"/>
        <pc:sldMkLst>
          <pc:docMk/>
          <pc:sldMk cId="3201718585" sldId="365"/>
        </pc:sldMkLst>
        <pc:spChg chg="add del mod">
          <ac:chgData name="Glen Jones" userId="e846aaca-4b24-4b13-b0d0-f2308e16b284" providerId="ADAL" clId="{C8AE171E-2263-450D-9961-F892EA841A9B}" dt="2023-08-08T09:20:42.602" v="872" actId="478"/>
          <ac:spMkLst>
            <pc:docMk/>
            <pc:sldMk cId="3201718585" sldId="365"/>
            <ac:spMk id="2" creationId="{02B0F2CD-9E52-4E32-3EFE-9879C7F84D8E}"/>
          </ac:spMkLst>
        </pc:spChg>
        <pc:spChg chg="add del mod">
          <ac:chgData name="Glen Jones" userId="e846aaca-4b24-4b13-b0d0-f2308e16b284" providerId="ADAL" clId="{C8AE171E-2263-450D-9961-F892EA841A9B}" dt="2023-08-08T09:20:21.292" v="871" actId="478"/>
          <ac:spMkLst>
            <pc:docMk/>
            <pc:sldMk cId="3201718585" sldId="365"/>
            <ac:spMk id="3" creationId="{1B746AA9-FF2F-B73E-2BC2-7460B576CA7C}"/>
          </ac:spMkLst>
        </pc:spChg>
        <pc:spChg chg="add mod">
          <ac:chgData name="Glen Jones" userId="e846aaca-4b24-4b13-b0d0-f2308e16b284" providerId="ADAL" clId="{C8AE171E-2263-450D-9961-F892EA841A9B}" dt="2023-08-08T10:34:55.882" v="1256" actId="1076"/>
          <ac:spMkLst>
            <pc:docMk/>
            <pc:sldMk cId="3201718585" sldId="365"/>
            <ac:spMk id="4" creationId="{4B2043BE-9125-4A81-FA59-C796853277D0}"/>
          </ac:spMkLst>
        </pc:spChg>
        <pc:spChg chg="add mod">
          <ac:chgData name="Glen Jones" userId="e846aaca-4b24-4b13-b0d0-f2308e16b284" providerId="ADAL" clId="{C8AE171E-2263-450D-9961-F892EA841A9B}" dt="2023-08-08T10:54:05.136" v="1850" actId="14100"/>
          <ac:spMkLst>
            <pc:docMk/>
            <pc:sldMk cId="3201718585" sldId="365"/>
            <ac:spMk id="6" creationId="{5AF20B06-9A70-5836-9D6C-3669A1CF49FF}"/>
          </ac:spMkLst>
        </pc:spChg>
        <pc:spChg chg="del">
          <ac:chgData name="Glen Jones" userId="e846aaca-4b24-4b13-b0d0-f2308e16b284" providerId="ADAL" clId="{C8AE171E-2263-450D-9961-F892EA841A9B}" dt="2023-08-08T09:06:14.223" v="70" actId="478"/>
          <ac:spMkLst>
            <pc:docMk/>
            <pc:sldMk cId="3201718585" sldId="365"/>
            <ac:spMk id="7" creationId="{A1EB59D0-324B-BC5B-F61C-289981EE7415}"/>
          </ac:spMkLst>
        </pc:spChg>
        <pc:spChg chg="del">
          <ac:chgData name="Glen Jones" userId="e846aaca-4b24-4b13-b0d0-f2308e16b284" providerId="ADAL" clId="{C8AE171E-2263-450D-9961-F892EA841A9B}" dt="2023-08-08T09:06:14.223" v="70" actId="478"/>
          <ac:spMkLst>
            <pc:docMk/>
            <pc:sldMk cId="3201718585" sldId="365"/>
            <ac:spMk id="8" creationId="{505FDE32-B2F0-DBF9-D1D3-B40B623907EF}"/>
          </ac:spMkLst>
        </pc:spChg>
        <pc:spChg chg="del">
          <ac:chgData name="Glen Jones" userId="e846aaca-4b24-4b13-b0d0-f2308e16b284" providerId="ADAL" clId="{C8AE171E-2263-450D-9961-F892EA841A9B}" dt="2023-08-08T09:06:14.223" v="70" actId="478"/>
          <ac:spMkLst>
            <pc:docMk/>
            <pc:sldMk cId="3201718585" sldId="365"/>
            <ac:spMk id="9" creationId="{C1E3BEC3-F166-AD6B-26C0-620EA42D9B65}"/>
          </ac:spMkLst>
        </pc:spChg>
        <pc:spChg chg="add mod">
          <ac:chgData name="Glen Jones" userId="e846aaca-4b24-4b13-b0d0-f2308e16b284" providerId="ADAL" clId="{C8AE171E-2263-450D-9961-F892EA841A9B}" dt="2023-08-08T10:35:08.194" v="1260" actId="1076"/>
          <ac:spMkLst>
            <pc:docMk/>
            <pc:sldMk cId="3201718585" sldId="365"/>
            <ac:spMk id="10" creationId="{0A2FC6E9-9417-8887-6B08-2B8AAF7A3679}"/>
          </ac:spMkLst>
        </pc:spChg>
        <pc:spChg chg="add del mod">
          <ac:chgData name="Glen Jones" userId="e846aaca-4b24-4b13-b0d0-f2308e16b284" providerId="ADAL" clId="{C8AE171E-2263-450D-9961-F892EA841A9B}" dt="2023-08-08T10:35:13.917" v="1262" actId="478"/>
          <ac:spMkLst>
            <pc:docMk/>
            <pc:sldMk cId="3201718585" sldId="365"/>
            <ac:spMk id="11" creationId="{2BFE734D-6232-E90B-1BFF-278C58CB93AD}"/>
          </ac:spMkLst>
        </pc:spChg>
        <pc:spChg chg="add del mod">
          <ac:chgData name="Glen Jones" userId="e846aaca-4b24-4b13-b0d0-f2308e16b284" providerId="ADAL" clId="{C8AE171E-2263-450D-9961-F892EA841A9B}" dt="2023-08-08T10:35:04.724" v="1259" actId="478"/>
          <ac:spMkLst>
            <pc:docMk/>
            <pc:sldMk cId="3201718585" sldId="365"/>
            <ac:spMk id="12" creationId="{811092AF-D2E7-9EED-8BAE-211A79D0C724}"/>
          </ac:spMkLst>
        </pc:spChg>
        <pc:spChg chg="add mod">
          <ac:chgData name="Glen Jones" userId="e846aaca-4b24-4b13-b0d0-f2308e16b284" providerId="ADAL" clId="{C8AE171E-2263-450D-9961-F892EA841A9B}" dt="2023-08-08T10:35:20.290" v="1263" actId="14100"/>
          <ac:spMkLst>
            <pc:docMk/>
            <pc:sldMk cId="3201718585" sldId="365"/>
            <ac:spMk id="13" creationId="{66B45EDA-7694-4D2C-77E6-1B21A0D5BFF8}"/>
          </ac:spMkLst>
        </pc:spChg>
        <pc:spChg chg="add mod">
          <ac:chgData name="Glen Jones" userId="e846aaca-4b24-4b13-b0d0-f2308e16b284" providerId="ADAL" clId="{C8AE171E-2263-450D-9961-F892EA841A9B}" dt="2023-08-10T09:40:11.169" v="1865" actId="1036"/>
          <ac:spMkLst>
            <pc:docMk/>
            <pc:sldMk cId="3201718585" sldId="365"/>
            <ac:spMk id="14" creationId="{DF1253BA-AFA2-42A5-B14A-CACE801C9EE5}"/>
          </ac:spMkLst>
        </pc:spChg>
        <pc:spChg chg="add mod">
          <ac:chgData name="Glen Jones" userId="e846aaca-4b24-4b13-b0d0-f2308e16b284" providerId="ADAL" clId="{C8AE171E-2263-450D-9961-F892EA841A9B}" dt="2023-08-08T10:54:11.375" v="1852" actId="14100"/>
          <ac:spMkLst>
            <pc:docMk/>
            <pc:sldMk cId="3201718585" sldId="365"/>
            <ac:spMk id="15" creationId="{11253BAF-60FF-FFDE-75AD-1B55101745FC}"/>
          </ac:spMkLst>
        </pc:spChg>
        <pc:spChg chg="del">
          <ac:chgData name="Glen Jones" userId="e846aaca-4b24-4b13-b0d0-f2308e16b284" providerId="ADAL" clId="{C8AE171E-2263-450D-9961-F892EA841A9B}" dt="2023-08-08T09:06:14.223" v="70" actId="478"/>
          <ac:spMkLst>
            <pc:docMk/>
            <pc:sldMk cId="3201718585" sldId="365"/>
            <ac:spMk id="16" creationId="{F7EB2254-40DC-8F20-640E-C0B72E00B0FC}"/>
          </ac:spMkLst>
        </pc:spChg>
        <pc:spChg chg="add mod ord">
          <ac:chgData name="Glen Jones" userId="e846aaca-4b24-4b13-b0d0-f2308e16b284" providerId="ADAL" clId="{C8AE171E-2263-450D-9961-F892EA841A9B}" dt="2023-08-10T09:40:25.835" v="1868" actId="170"/>
          <ac:spMkLst>
            <pc:docMk/>
            <pc:sldMk cId="3201718585" sldId="365"/>
            <ac:spMk id="17" creationId="{94C35095-47A8-FF1E-974E-D3BE53742550}"/>
          </ac:spMkLst>
        </pc:spChg>
        <pc:spChg chg="add mod">
          <ac:chgData name="Glen Jones" userId="e846aaca-4b24-4b13-b0d0-f2308e16b284" providerId="ADAL" clId="{C8AE171E-2263-450D-9961-F892EA841A9B}" dt="2023-08-10T09:40:19.664" v="1866" actId="1076"/>
          <ac:spMkLst>
            <pc:docMk/>
            <pc:sldMk cId="3201718585" sldId="365"/>
            <ac:spMk id="18" creationId="{C9AE3174-2991-A5FD-0E9F-9B003D8FC167}"/>
          </ac:spMkLst>
        </pc:spChg>
        <pc:spChg chg="add mod">
          <ac:chgData name="Glen Jones" userId="e846aaca-4b24-4b13-b0d0-f2308e16b284" providerId="ADAL" clId="{C8AE171E-2263-450D-9961-F892EA841A9B}" dt="2023-08-08T10:35:53.203" v="1274" actId="115"/>
          <ac:spMkLst>
            <pc:docMk/>
            <pc:sldMk cId="3201718585" sldId="365"/>
            <ac:spMk id="19" creationId="{2B5AA5BC-367C-3E4F-3763-965242EB27FA}"/>
          </ac:spMkLst>
        </pc:spChg>
        <pc:spChg chg="del">
          <ac:chgData name="Glen Jones" userId="e846aaca-4b24-4b13-b0d0-f2308e16b284" providerId="ADAL" clId="{C8AE171E-2263-450D-9961-F892EA841A9B}" dt="2023-08-08T09:06:14.223" v="70" actId="478"/>
          <ac:spMkLst>
            <pc:docMk/>
            <pc:sldMk cId="3201718585" sldId="365"/>
            <ac:spMk id="20" creationId="{8D1BE284-495E-D78D-E3B4-BFAE08E7424A}"/>
          </ac:spMkLst>
        </pc:spChg>
        <pc:spChg chg="del">
          <ac:chgData name="Glen Jones" userId="e846aaca-4b24-4b13-b0d0-f2308e16b284" providerId="ADAL" clId="{C8AE171E-2263-450D-9961-F892EA841A9B}" dt="2023-08-08T09:06:14.223" v="70" actId="478"/>
          <ac:spMkLst>
            <pc:docMk/>
            <pc:sldMk cId="3201718585" sldId="365"/>
            <ac:spMk id="30" creationId="{A9FDD95F-0F86-8477-6F88-F586320CECFA}"/>
          </ac:spMkLst>
        </pc:spChg>
        <pc:spChg chg="del mod">
          <ac:chgData name="Glen Jones" userId="e846aaca-4b24-4b13-b0d0-f2308e16b284" providerId="ADAL" clId="{C8AE171E-2263-450D-9961-F892EA841A9B}" dt="2023-08-08T10:24:23.295" v="930" actId="478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C8AE171E-2263-450D-9961-F892EA841A9B}" dt="2023-08-08T09:06:14.223" v="70" actId="478"/>
          <ac:spMkLst>
            <pc:docMk/>
            <pc:sldMk cId="3201718585" sldId="365"/>
            <ac:spMk id="35" creationId="{95B25526-10BA-45E4-E360-169304C735D4}"/>
          </ac:spMkLst>
        </pc:spChg>
      </pc:sldChg>
      <pc:sldChg chg="addSp delSp modSp mod delAnim modAnim">
        <pc:chgData name="Glen Jones" userId="e846aaca-4b24-4b13-b0d0-f2308e16b284" providerId="ADAL" clId="{C8AE171E-2263-450D-9961-F892EA841A9B}" dt="2023-08-15T09:50:55.823" v="1871" actId="20577"/>
        <pc:sldMkLst>
          <pc:docMk/>
          <pc:sldMk cId="474139103" sldId="379"/>
        </pc:sldMkLst>
        <pc:spChg chg="add mod">
          <ac:chgData name="Glen Jones" userId="e846aaca-4b24-4b13-b0d0-f2308e16b284" providerId="ADAL" clId="{C8AE171E-2263-450D-9961-F892EA841A9B}" dt="2023-08-15T09:50:55.823" v="1871" actId="20577"/>
          <ac:spMkLst>
            <pc:docMk/>
            <pc:sldMk cId="474139103" sldId="379"/>
            <ac:spMk id="2" creationId="{06DF0F71-BCED-0186-2F60-A85B9BC33341}"/>
          </ac:spMkLst>
        </pc:spChg>
        <pc:spChg chg="del">
          <ac:chgData name="Glen Jones" userId="e846aaca-4b24-4b13-b0d0-f2308e16b284" providerId="ADAL" clId="{C8AE171E-2263-450D-9961-F892EA841A9B}" dt="2023-08-04T13:57:51.801" v="47" actId="478"/>
          <ac:spMkLst>
            <pc:docMk/>
            <pc:sldMk cId="474139103" sldId="379"/>
            <ac:spMk id="2" creationId="{8B1041F4-4BF3-1C4D-2F2C-9D66D0CAF14C}"/>
          </ac:spMkLst>
        </pc:spChg>
        <pc:spChg chg="add del mod">
          <ac:chgData name="Glen Jones" userId="e846aaca-4b24-4b13-b0d0-f2308e16b284" providerId="ADAL" clId="{C8AE171E-2263-450D-9961-F892EA841A9B}" dt="2023-08-08T09:10:47.366" v="95"/>
          <ac:spMkLst>
            <pc:docMk/>
            <pc:sldMk cId="474139103" sldId="379"/>
            <ac:spMk id="3" creationId="{308F1AAC-83C5-6C9F-4813-A4A175055FCD}"/>
          </ac:spMkLst>
        </pc:spChg>
        <pc:spChg chg="add mod">
          <ac:chgData name="Glen Jones" userId="e846aaca-4b24-4b13-b0d0-f2308e16b284" providerId="ADAL" clId="{C8AE171E-2263-450D-9961-F892EA841A9B}" dt="2023-08-08T09:15:49.982" v="743" actId="1036"/>
          <ac:spMkLst>
            <pc:docMk/>
            <pc:sldMk cId="474139103" sldId="379"/>
            <ac:spMk id="4" creationId="{8933C08B-3A7F-7D5B-5404-82A4EDEFDE6D}"/>
          </ac:spMkLst>
        </pc:spChg>
        <pc:spChg chg="mod">
          <ac:chgData name="Glen Jones" userId="e846aaca-4b24-4b13-b0d0-f2308e16b284" providerId="ADAL" clId="{C8AE171E-2263-450D-9961-F892EA841A9B}" dt="2023-08-08T09:15:49.982" v="743" actId="1036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8AE171E-2263-450D-9961-F892EA841A9B}" dt="2023-08-08T09:15:49.982" v="743" actId="1036"/>
          <ac:spMkLst>
            <pc:docMk/>
            <pc:sldMk cId="474139103" sldId="379"/>
            <ac:spMk id="7" creationId="{EBD17445-2CE7-D049-5829-AF7A94414BDF}"/>
          </ac:spMkLst>
        </pc:spChg>
        <pc:spChg chg="add del mod">
          <ac:chgData name="Glen Jones" userId="e846aaca-4b24-4b13-b0d0-f2308e16b284" providerId="ADAL" clId="{C8AE171E-2263-450D-9961-F892EA841A9B}" dt="2023-08-08T09:17:01.348" v="816" actId="478"/>
          <ac:spMkLst>
            <pc:docMk/>
            <pc:sldMk cId="474139103" sldId="379"/>
            <ac:spMk id="8" creationId="{C7644223-D828-7932-21E8-A3AD2F2CD37A}"/>
          </ac:spMkLst>
        </pc:spChg>
        <pc:spChg chg="add mod">
          <ac:chgData name="Glen Jones" userId="e846aaca-4b24-4b13-b0d0-f2308e16b284" providerId="ADAL" clId="{C8AE171E-2263-450D-9961-F892EA841A9B}" dt="2023-08-08T09:17:25.639" v="823" actId="207"/>
          <ac:spMkLst>
            <pc:docMk/>
            <pc:sldMk cId="474139103" sldId="379"/>
            <ac:spMk id="9" creationId="{E7F320DC-AE93-D7F5-BD7A-09375BE5BB01}"/>
          </ac:spMkLst>
        </pc:spChg>
        <pc:spChg chg="add mod">
          <ac:chgData name="Glen Jones" userId="e846aaca-4b24-4b13-b0d0-f2308e16b284" providerId="ADAL" clId="{C8AE171E-2263-450D-9961-F892EA841A9B}" dt="2023-08-08T09:17:31.058" v="825" actId="1076"/>
          <ac:spMkLst>
            <pc:docMk/>
            <pc:sldMk cId="474139103" sldId="379"/>
            <ac:spMk id="11" creationId="{1C60D140-23E3-CB14-05D5-A0097733E44E}"/>
          </ac:spMkLst>
        </pc:spChg>
        <pc:spChg chg="add mod">
          <ac:chgData name="Glen Jones" userId="e846aaca-4b24-4b13-b0d0-f2308e16b284" providerId="ADAL" clId="{C8AE171E-2263-450D-9961-F892EA841A9B}" dt="2023-08-08T09:17:35.387" v="827" actId="1076"/>
          <ac:spMkLst>
            <pc:docMk/>
            <pc:sldMk cId="474139103" sldId="379"/>
            <ac:spMk id="12" creationId="{0CE97460-6B1D-B07B-C9CD-FD558AB9AE9C}"/>
          </ac:spMkLst>
        </pc:spChg>
        <pc:spChg chg="add mod">
          <ac:chgData name="Glen Jones" userId="e846aaca-4b24-4b13-b0d0-f2308e16b284" providerId="ADAL" clId="{C8AE171E-2263-450D-9961-F892EA841A9B}" dt="2023-08-08T09:17:40.178" v="829" actId="1076"/>
          <ac:spMkLst>
            <pc:docMk/>
            <pc:sldMk cId="474139103" sldId="379"/>
            <ac:spMk id="13" creationId="{3A66CAB5-0FBF-0907-9FC5-E57632E9AFEA}"/>
          </ac:spMkLst>
        </pc:spChg>
        <pc:picChg chg="del">
          <ac:chgData name="Glen Jones" userId="e846aaca-4b24-4b13-b0d0-f2308e16b284" providerId="ADAL" clId="{C8AE171E-2263-450D-9961-F892EA841A9B}" dt="2023-08-08T09:11:20.468" v="169" actId="478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C8AE171E-2263-450D-9961-F892EA841A9B}" dt="2023-08-08T09:20:14.048" v="870" actId="1038"/>
        <pc:sldMkLst>
          <pc:docMk/>
          <pc:sldMk cId="3859011270" sldId="380"/>
        </pc:sldMkLst>
        <pc:spChg chg="mod">
          <ac:chgData name="Glen Jones" userId="e846aaca-4b24-4b13-b0d0-f2308e16b284" providerId="ADAL" clId="{C8AE171E-2263-450D-9961-F892EA841A9B}" dt="2023-08-08T09:19:39.045" v="856" actId="404"/>
          <ac:spMkLst>
            <pc:docMk/>
            <pc:sldMk cId="3859011270" sldId="380"/>
            <ac:spMk id="2" creationId="{02B0F2CD-9E52-4E32-3EFE-9879C7F84D8E}"/>
          </ac:spMkLst>
        </pc:spChg>
        <pc:spChg chg="del mod">
          <ac:chgData name="Glen Jones" userId="e846aaca-4b24-4b13-b0d0-f2308e16b284" providerId="ADAL" clId="{C8AE171E-2263-450D-9961-F892EA841A9B}" dt="2023-08-08T09:19:46.461" v="858" actId="478"/>
          <ac:spMkLst>
            <pc:docMk/>
            <pc:sldMk cId="3859011270" sldId="380"/>
            <ac:spMk id="3" creationId="{1B746AA9-FF2F-B73E-2BC2-7460B576CA7C}"/>
          </ac:spMkLst>
        </pc:spChg>
        <pc:spChg chg="add del mod">
          <ac:chgData name="Glen Jones" userId="e846aaca-4b24-4b13-b0d0-f2308e16b284" providerId="ADAL" clId="{C8AE171E-2263-450D-9961-F892EA841A9B}" dt="2023-08-08T09:19:27.144" v="853" actId="478"/>
          <ac:spMkLst>
            <pc:docMk/>
            <pc:sldMk cId="3859011270" sldId="380"/>
            <ac:spMk id="4" creationId="{D619809D-E368-A0EB-AC83-E1EB97658E4D}"/>
          </ac:spMkLst>
        </pc:spChg>
        <pc:spChg chg="add mod ord">
          <ac:chgData name="Glen Jones" userId="e846aaca-4b24-4b13-b0d0-f2308e16b284" providerId="ADAL" clId="{C8AE171E-2263-450D-9961-F892EA841A9B}" dt="2023-08-08T09:20:14.048" v="870" actId="1038"/>
          <ac:spMkLst>
            <pc:docMk/>
            <pc:sldMk cId="3859011270" sldId="380"/>
            <ac:spMk id="6" creationId="{721B8097-F1F7-F053-F67D-9CBB00581073}"/>
          </ac:spMkLst>
        </pc:spChg>
        <pc:spChg chg="add mod ord">
          <ac:chgData name="Glen Jones" userId="e846aaca-4b24-4b13-b0d0-f2308e16b284" providerId="ADAL" clId="{C8AE171E-2263-450D-9961-F892EA841A9B}" dt="2023-08-08T09:20:14.048" v="870" actId="1038"/>
          <ac:spMkLst>
            <pc:docMk/>
            <pc:sldMk cId="3859011270" sldId="380"/>
            <ac:spMk id="7" creationId="{FFD7237C-8C7F-B21C-A221-34B85D59A884}"/>
          </ac:spMkLst>
        </pc:spChg>
        <pc:spChg chg="add mod ord">
          <ac:chgData name="Glen Jones" userId="e846aaca-4b24-4b13-b0d0-f2308e16b284" providerId="ADAL" clId="{C8AE171E-2263-450D-9961-F892EA841A9B}" dt="2023-08-08T09:20:14.048" v="870" actId="1038"/>
          <ac:spMkLst>
            <pc:docMk/>
            <pc:sldMk cId="3859011270" sldId="380"/>
            <ac:spMk id="8" creationId="{AFE8E522-EED0-DD99-BE04-575246834A03}"/>
          </ac:spMkLst>
        </pc:spChg>
        <pc:spChg chg="add mod ord">
          <ac:chgData name="Glen Jones" userId="e846aaca-4b24-4b13-b0d0-f2308e16b284" providerId="ADAL" clId="{C8AE171E-2263-450D-9961-F892EA841A9B}" dt="2023-08-08T09:20:14.048" v="870" actId="1038"/>
          <ac:spMkLst>
            <pc:docMk/>
            <pc:sldMk cId="3859011270" sldId="380"/>
            <ac:spMk id="9" creationId="{9F542216-A4E8-5AC5-EBEC-8161707EDF9E}"/>
          </ac:spMkLst>
        </pc:spChg>
        <pc:spChg chg="add mod">
          <ac:chgData name="Glen Jones" userId="e846aaca-4b24-4b13-b0d0-f2308e16b284" providerId="ADAL" clId="{C8AE171E-2263-450D-9961-F892EA841A9B}" dt="2023-08-08T09:19:49.339" v="859" actId="1076"/>
          <ac:spMkLst>
            <pc:docMk/>
            <pc:sldMk cId="3859011270" sldId="380"/>
            <ac:spMk id="10" creationId="{04A08674-E469-0907-EFE9-240A50AE9438}"/>
          </ac:spMkLst>
        </pc:spChg>
        <pc:spChg chg="add mod">
          <ac:chgData name="Glen Jones" userId="e846aaca-4b24-4b13-b0d0-f2308e16b284" providerId="ADAL" clId="{C8AE171E-2263-450D-9961-F892EA841A9B}" dt="2023-08-08T09:19:18.428" v="850" actId="571"/>
          <ac:spMkLst>
            <pc:docMk/>
            <pc:sldMk cId="3859011270" sldId="380"/>
            <ac:spMk id="11" creationId="{686C4E37-1E31-D37D-2582-3180D1D3424B}"/>
          </ac:spMkLst>
        </pc:spChg>
        <pc:spChg chg="add del mod">
          <ac:chgData name="Glen Jones" userId="e846aaca-4b24-4b13-b0d0-f2308e16b284" providerId="ADAL" clId="{C8AE171E-2263-450D-9961-F892EA841A9B}" dt="2023-08-08T09:19:56.159" v="860" actId="478"/>
          <ac:spMkLst>
            <pc:docMk/>
            <pc:sldMk cId="3859011270" sldId="380"/>
            <ac:spMk id="12" creationId="{29834AC4-6E05-C814-031D-1B7D4CC8132D}"/>
          </ac:spMkLst>
        </pc:spChg>
        <pc:spChg chg="add del mod">
          <ac:chgData name="Glen Jones" userId="e846aaca-4b24-4b13-b0d0-f2308e16b284" providerId="ADAL" clId="{C8AE171E-2263-450D-9961-F892EA841A9B}" dt="2023-08-08T09:19:56.159" v="860" actId="478"/>
          <ac:spMkLst>
            <pc:docMk/>
            <pc:sldMk cId="3859011270" sldId="380"/>
            <ac:spMk id="13" creationId="{95877CFB-8A39-E6A1-BAF8-E0FD18ADEA0E}"/>
          </ac:spMkLst>
        </pc:spChg>
        <pc:spChg chg="add del mod">
          <ac:chgData name="Glen Jones" userId="e846aaca-4b24-4b13-b0d0-f2308e16b284" providerId="ADAL" clId="{C8AE171E-2263-450D-9961-F892EA841A9B}" dt="2023-08-08T09:19:56.159" v="860" actId="478"/>
          <ac:spMkLst>
            <pc:docMk/>
            <pc:sldMk cId="3859011270" sldId="380"/>
            <ac:spMk id="14" creationId="{F0288D7C-D980-7C71-EB6E-20C95EFCD53B}"/>
          </ac:spMkLst>
        </pc:spChg>
        <pc:spChg chg="add del mod">
          <ac:chgData name="Glen Jones" userId="e846aaca-4b24-4b13-b0d0-f2308e16b284" providerId="ADAL" clId="{C8AE171E-2263-450D-9961-F892EA841A9B}" dt="2023-08-08T09:19:56.159" v="860" actId="478"/>
          <ac:spMkLst>
            <pc:docMk/>
            <pc:sldMk cId="3859011270" sldId="380"/>
            <ac:spMk id="15" creationId="{6A9916CD-6D07-74AD-B9A9-BD5C686AB91E}"/>
          </ac:spMkLst>
        </pc:spChg>
        <pc:spChg chg="del">
          <ac:chgData name="Glen Jones" userId="e846aaca-4b24-4b13-b0d0-f2308e16b284" providerId="ADAL" clId="{C8AE171E-2263-450D-9961-F892EA841A9B}" dt="2023-08-08T09:18:22.392" v="836" actId="478"/>
          <ac:spMkLst>
            <pc:docMk/>
            <pc:sldMk cId="3859011270" sldId="380"/>
            <ac:spMk id="34" creationId="{B8F1AF4A-2862-D874-BD05-2D7331678019}"/>
          </ac:spMkLst>
        </pc:spChg>
      </pc:sldChg>
      <pc:sldChg chg="add del">
        <pc:chgData name="Glen Jones" userId="e846aaca-4b24-4b13-b0d0-f2308e16b284" providerId="ADAL" clId="{C8AE171E-2263-450D-9961-F892EA841A9B}" dt="2023-08-08T10:54:19.144" v="1853" actId="47"/>
        <pc:sldMkLst>
          <pc:docMk/>
          <pc:sldMk cId="805210740" sldId="381"/>
        </pc:sldMkLst>
      </pc:sldChg>
      <pc:sldChg chg="addSp delSp modSp add mod modAnim">
        <pc:chgData name="Glen Jones" userId="e846aaca-4b24-4b13-b0d0-f2308e16b284" providerId="ADAL" clId="{C8AE171E-2263-450D-9961-F892EA841A9B}" dt="2023-08-08T10:48:49.956" v="1630" actId="478"/>
        <pc:sldMkLst>
          <pc:docMk/>
          <pc:sldMk cId="2007983725" sldId="382"/>
        </pc:sldMkLst>
        <pc:spChg chg="add del mod">
          <ac:chgData name="Glen Jones" userId="e846aaca-4b24-4b13-b0d0-f2308e16b284" providerId="ADAL" clId="{C8AE171E-2263-450D-9961-F892EA841A9B}" dt="2023-08-08T10:48:49.956" v="1630" actId="478"/>
          <ac:spMkLst>
            <pc:docMk/>
            <pc:sldMk cId="2007983725" sldId="382"/>
            <ac:spMk id="2" creationId="{26EA631B-BBFD-51AA-19D8-AE018244009A}"/>
          </ac:spMkLst>
        </pc:spChg>
        <pc:spChg chg="mod">
          <ac:chgData name="Glen Jones" userId="e846aaca-4b24-4b13-b0d0-f2308e16b284" providerId="ADAL" clId="{C8AE171E-2263-450D-9961-F892EA841A9B}" dt="2023-08-08T10:39:06.020" v="1515" actId="1076"/>
          <ac:spMkLst>
            <pc:docMk/>
            <pc:sldMk cId="2007983725" sldId="382"/>
            <ac:spMk id="6" creationId="{5AF20B06-9A70-5836-9D6C-3669A1CF49FF}"/>
          </ac:spMkLst>
        </pc:spChg>
        <pc:spChg chg="mod">
          <ac:chgData name="Glen Jones" userId="e846aaca-4b24-4b13-b0d0-f2308e16b284" providerId="ADAL" clId="{C8AE171E-2263-450D-9961-F892EA841A9B}" dt="2023-08-08T10:39:15.952" v="1517" actId="14100"/>
          <ac:spMkLst>
            <pc:docMk/>
            <pc:sldMk cId="2007983725" sldId="382"/>
            <ac:spMk id="10" creationId="{0A2FC6E9-9417-8887-6B08-2B8AAF7A3679}"/>
          </ac:spMkLst>
        </pc:spChg>
        <pc:spChg chg="mod">
          <ac:chgData name="Glen Jones" userId="e846aaca-4b24-4b13-b0d0-f2308e16b284" providerId="ADAL" clId="{C8AE171E-2263-450D-9961-F892EA841A9B}" dt="2023-08-08T10:39:22.511" v="1518" actId="1076"/>
          <ac:spMkLst>
            <pc:docMk/>
            <pc:sldMk cId="2007983725" sldId="382"/>
            <ac:spMk id="13" creationId="{66B45EDA-7694-4D2C-77E6-1B21A0D5BFF8}"/>
          </ac:spMkLst>
        </pc:spChg>
        <pc:spChg chg="mod">
          <ac:chgData name="Glen Jones" userId="e846aaca-4b24-4b13-b0d0-f2308e16b284" providerId="ADAL" clId="{C8AE171E-2263-450D-9961-F892EA841A9B}" dt="2023-08-08T10:39:46.757" v="1530" actId="115"/>
          <ac:spMkLst>
            <pc:docMk/>
            <pc:sldMk cId="2007983725" sldId="382"/>
            <ac:spMk id="14" creationId="{DF1253BA-AFA2-42A5-B14A-CACE801C9EE5}"/>
          </ac:spMkLst>
        </pc:spChg>
        <pc:spChg chg="mod">
          <ac:chgData name="Glen Jones" userId="e846aaca-4b24-4b13-b0d0-f2308e16b284" providerId="ADAL" clId="{C8AE171E-2263-450D-9961-F892EA841A9B}" dt="2023-08-08T10:39:57.567" v="1533" actId="1076"/>
          <ac:spMkLst>
            <pc:docMk/>
            <pc:sldMk cId="2007983725" sldId="382"/>
            <ac:spMk id="15" creationId="{11253BAF-60FF-FFDE-75AD-1B55101745FC}"/>
          </ac:spMkLst>
        </pc:spChg>
        <pc:spChg chg="mod">
          <ac:chgData name="Glen Jones" userId="e846aaca-4b24-4b13-b0d0-f2308e16b284" providerId="ADAL" clId="{C8AE171E-2263-450D-9961-F892EA841A9B}" dt="2023-08-08T10:40:38.066" v="1623" actId="120"/>
          <ac:spMkLst>
            <pc:docMk/>
            <pc:sldMk cId="2007983725" sldId="382"/>
            <ac:spMk id="17" creationId="{94C35095-47A8-FF1E-974E-D3BE53742550}"/>
          </ac:spMkLst>
        </pc:spChg>
        <pc:spChg chg="mod">
          <ac:chgData name="Glen Jones" userId="e846aaca-4b24-4b13-b0d0-f2308e16b284" providerId="ADAL" clId="{C8AE171E-2263-450D-9961-F892EA841A9B}" dt="2023-08-08T10:40:51.739" v="1627" actId="14100"/>
          <ac:spMkLst>
            <pc:docMk/>
            <pc:sldMk cId="2007983725" sldId="382"/>
            <ac:spMk id="18" creationId="{C9AE3174-2991-A5FD-0E9F-9B003D8FC167}"/>
          </ac:spMkLst>
        </pc:spChg>
        <pc:picChg chg="mod">
          <ac:chgData name="Glen Jones" userId="e846aaca-4b24-4b13-b0d0-f2308e16b284" providerId="ADAL" clId="{C8AE171E-2263-450D-9961-F892EA841A9B}" dt="2023-08-08T10:39:27.391" v="1520" actId="1076"/>
          <ac:picMkLst>
            <pc:docMk/>
            <pc:sldMk cId="2007983725" sldId="382"/>
            <ac:picMk id="5" creationId="{BA5D4FA8-9219-0D5D-103F-86E0B5CE102B}"/>
          </ac:picMkLst>
        </pc:picChg>
      </pc:sldChg>
      <pc:sldChg chg="addSp delSp modSp add mod delAnim modAnim">
        <pc:chgData name="Glen Jones" userId="e846aaca-4b24-4b13-b0d0-f2308e16b284" providerId="ADAL" clId="{C8AE171E-2263-450D-9961-F892EA841A9B}" dt="2023-08-08T10:53:43.424" v="1844" actId="20577"/>
        <pc:sldMkLst>
          <pc:docMk/>
          <pc:sldMk cId="869830897" sldId="383"/>
        </pc:sldMkLst>
        <pc:spChg chg="add mod">
          <ac:chgData name="Glen Jones" userId="e846aaca-4b24-4b13-b0d0-f2308e16b284" providerId="ADAL" clId="{C8AE171E-2263-450D-9961-F892EA841A9B}" dt="2023-08-08T10:53:43.424" v="1844" actId="20577"/>
          <ac:spMkLst>
            <pc:docMk/>
            <pc:sldMk cId="869830897" sldId="383"/>
            <ac:spMk id="2" creationId="{8D27BD88-AABE-99DE-AF62-69F19DA3DBA1}"/>
          </ac:spMkLst>
        </pc:spChg>
        <pc:spChg chg="mod">
          <ac:chgData name="Glen Jones" userId="e846aaca-4b24-4b13-b0d0-f2308e16b284" providerId="ADAL" clId="{C8AE171E-2263-450D-9961-F892EA841A9B}" dt="2023-08-08T10:52:42.016" v="1731" actId="20577"/>
          <ac:spMkLst>
            <pc:docMk/>
            <pc:sldMk cId="869830897" sldId="383"/>
            <ac:spMk id="4" creationId="{4B2043BE-9125-4A81-FA59-C796853277D0}"/>
          </ac:spMkLst>
        </pc:spChg>
        <pc:spChg chg="mod">
          <ac:chgData name="Glen Jones" userId="e846aaca-4b24-4b13-b0d0-f2308e16b284" providerId="ADAL" clId="{C8AE171E-2263-450D-9961-F892EA841A9B}" dt="2023-08-08T10:51:43.512" v="1690" actId="242"/>
          <ac:spMkLst>
            <pc:docMk/>
            <pc:sldMk cId="869830897" sldId="383"/>
            <ac:spMk id="6" creationId="{5AF20B06-9A70-5836-9D6C-3669A1CF49FF}"/>
          </ac:spMkLst>
        </pc:spChg>
        <pc:spChg chg="mod ord">
          <ac:chgData name="Glen Jones" userId="e846aaca-4b24-4b13-b0d0-f2308e16b284" providerId="ADAL" clId="{C8AE171E-2263-450D-9961-F892EA841A9B}" dt="2023-08-08T10:53:01.296" v="1740" actId="120"/>
          <ac:spMkLst>
            <pc:docMk/>
            <pc:sldMk cId="869830897" sldId="383"/>
            <ac:spMk id="10" creationId="{0A2FC6E9-9417-8887-6B08-2B8AAF7A3679}"/>
          </ac:spMkLst>
        </pc:spChg>
        <pc:spChg chg="del mod">
          <ac:chgData name="Glen Jones" userId="e846aaca-4b24-4b13-b0d0-f2308e16b284" providerId="ADAL" clId="{C8AE171E-2263-450D-9961-F892EA841A9B}" dt="2023-08-08T10:52:12.356" v="1700" actId="478"/>
          <ac:spMkLst>
            <pc:docMk/>
            <pc:sldMk cId="869830897" sldId="383"/>
            <ac:spMk id="13" creationId="{66B45EDA-7694-4D2C-77E6-1B21A0D5BFF8}"/>
          </ac:spMkLst>
        </pc:spChg>
        <pc:spChg chg="mod">
          <ac:chgData name="Glen Jones" userId="e846aaca-4b24-4b13-b0d0-f2308e16b284" providerId="ADAL" clId="{C8AE171E-2263-450D-9961-F892EA841A9B}" dt="2023-08-08T10:52:53.531" v="1739" actId="20577"/>
          <ac:spMkLst>
            <pc:docMk/>
            <pc:sldMk cId="869830897" sldId="383"/>
            <ac:spMk id="14" creationId="{DF1253BA-AFA2-42A5-B14A-CACE801C9EE5}"/>
          </ac:spMkLst>
        </pc:spChg>
        <pc:spChg chg="mod">
          <ac:chgData name="Glen Jones" userId="e846aaca-4b24-4b13-b0d0-f2308e16b284" providerId="ADAL" clId="{C8AE171E-2263-450D-9961-F892EA841A9B}" dt="2023-08-08T10:52:47.230" v="1734" actId="20577"/>
          <ac:spMkLst>
            <pc:docMk/>
            <pc:sldMk cId="869830897" sldId="383"/>
            <ac:spMk id="17" creationId="{94C35095-47A8-FF1E-974E-D3BE53742550}"/>
          </ac:spMkLst>
        </pc:spChg>
        <pc:spChg chg="del mod">
          <ac:chgData name="Glen Jones" userId="e846aaca-4b24-4b13-b0d0-f2308e16b284" providerId="ADAL" clId="{C8AE171E-2263-450D-9961-F892EA841A9B}" dt="2023-08-08T10:52:06.945" v="1698" actId="478"/>
          <ac:spMkLst>
            <pc:docMk/>
            <pc:sldMk cId="869830897" sldId="383"/>
            <ac:spMk id="18" creationId="{C9AE3174-2991-A5FD-0E9F-9B003D8FC167}"/>
          </ac:spMkLst>
        </pc:spChg>
      </pc:sldChg>
      <pc:sldChg chg="modSp add mod modAnim">
        <pc:chgData name="Glen Jones" userId="e846aaca-4b24-4b13-b0d0-f2308e16b284" providerId="ADAL" clId="{C8AE171E-2263-450D-9961-F892EA841A9B}" dt="2023-08-08T11:01:57.833" v="1858"/>
        <pc:sldMkLst>
          <pc:docMk/>
          <pc:sldMk cId="3372535844" sldId="384"/>
        </pc:sldMkLst>
        <pc:spChg chg="mod">
          <ac:chgData name="Glen Jones" userId="e846aaca-4b24-4b13-b0d0-f2308e16b284" providerId="ADAL" clId="{C8AE171E-2263-450D-9961-F892EA841A9B}" dt="2023-08-08T10:53:36.274" v="1840" actId="20577"/>
          <ac:spMkLst>
            <pc:docMk/>
            <pc:sldMk cId="3372535844" sldId="384"/>
            <ac:spMk id="2" creationId="{8D27BD88-AABE-99DE-AF62-69F19DA3DBA1}"/>
          </ac:spMkLst>
        </pc:spChg>
        <pc:spChg chg="mod">
          <ac:chgData name="Glen Jones" userId="e846aaca-4b24-4b13-b0d0-f2308e16b284" providerId="ADAL" clId="{C8AE171E-2263-450D-9961-F892EA841A9B}" dt="2023-08-08T10:54:42.532" v="1856" actId="113"/>
          <ac:spMkLst>
            <pc:docMk/>
            <pc:sldMk cId="3372535844" sldId="384"/>
            <ac:spMk id="4" creationId="{4B2043BE-9125-4A81-FA59-C796853277D0}"/>
          </ac:spMkLst>
        </pc:spChg>
        <pc:spChg chg="mod">
          <ac:chgData name="Glen Jones" userId="e846aaca-4b24-4b13-b0d0-f2308e16b284" providerId="ADAL" clId="{C8AE171E-2263-450D-9961-F892EA841A9B}" dt="2023-08-08T10:53:14.039" v="1766" actId="20577"/>
          <ac:spMkLst>
            <pc:docMk/>
            <pc:sldMk cId="3372535844" sldId="384"/>
            <ac:spMk id="19" creationId="{2B5AA5BC-367C-3E4F-3763-965242EB27FA}"/>
          </ac:spMkLst>
        </pc:spChg>
      </pc:sldChg>
      <pc:sldChg chg="addSp delSp modSp add mod ord modAnim">
        <pc:chgData name="Glen Jones" userId="e846aaca-4b24-4b13-b0d0-f2308e16b284" providerId="ADAL" clId="{C8AE171E-2263-450D-9961-F892EA841A9B}" dt="2023-08-15T12:33:54.451" v="2141"/>
        <pc:sldMkLst>
          <pc:docMk/>
          <pc:sldMk cId="1545979784" sldId="385"/>
        </pc:sldMkLst>
        <pc:spChg chg="add mod ord">
          <ac:chgData name="Glen Jones" userId="e846aaca-4b24-4b13-b0d0-f2308e16b284" providerId="ADAL" clId="{C8AE171E-2263-450D-9961-F892EA841A9B}" dt="2023-08-15T10:09:49.759" v="2125" actId="1076"/>
          <ac:spMkLst>
            <pc:docMk/>
            <pc:sldMk cId="1545979784" sldId="385"/>
            <ac:spMk id="2" creationId="{33E90865-DC06-3ABF-242D-84BF45FA7A18}"/>
          </ac:spMkLst>
        </pc:spChg>
        <pc:spChg chg="add mod ord">
          <ac:chgData name="Glen Jones" userId="e846aaca-4b24-4b13-b0d0-f2308e16b284" providerId="ADAL" clId="{C8AE171E-2263-450D-9961-F892EA841A9B}" dt="2023-08-15T10:09:49.759" v="2125" actId="1076"/>
          <ac:spMkLst>
            <pc:docMk/>
            <pc:sldMk cId="1545979784" sldId="385"/>
            <ac:spMk id="3" creationId="{A30A530A-ACC2-230A-2AAC-04B44F9AED16}"/>
          </ac:spMkLst>
        </pc:spChg>
        <pc:spChg chg="del">
          <ac:chgData name="Glen Jones" userId="e846aaca-4b24-4b13-b0d0-f2308e16b284" providerId="ADAL" clId="{C8AE171E-2263-450D-9961-F892EA841A9B}" dt="2023-08-15T09:52:06.799" v="1907" actId="478"/>
          <ac:spMkLst>
            <pc:docMk/>
            <pc:sldMk cId="1545979784" sldId="385"/>
            <ac:spMk id="4" creationId="{4B2043BE-9125-4A81-FA59-C796853277D0}"/>
          </ac:spMkLst>
        </pc:spChg>
        <pc:spChg chg="mod">
          <ac:chgData name="Glen Jones" userId="e846aaca-4b24-4b13-b0d0-f2308e16b284" providerId="ADAL" clId="{C8AE171E-2263-450D-9961-F892EA841A9B}" dt="2023-08-15T10:09:49.759" v="2125" actId="1076"/>
          <ac:spMkLst>
            <pc:docMk/>
            <pc:sldMk cId="1545979784" sldId="385"/>
            <ac:spMk id="6" creationId="{5AF20B06-9A70-5836-9D6C-3669A1CF49FF}"/>
          </ac:spMkLst>
        </pc:spChg>
        <pc:spChg chg="add mod">
          <ac:chgData name="Glen Jones" userId="e846aaca-4b24-4b13-b0d0-f2308e16b284" providerId="ADAL" clId="{C8AE171E-2263-450D-9961-F892EA841A9B}" dt="2023-08-15T10:09:49.759" v="2125" actId="1076"/>
          <ac:spMkLst>
            <pc:docMk/>
            <pc:sldMk cId="1545979784" sldId="385"/>
            <ac:spMk id="7" creationId="{12AA0132-88D8-4804-AA8A-2559EF681FDA}"/>
          </ac:spMkLst>
        </pc:spChg>
        <pc:spChg chg="mod ord">
          <ac:chgData name="Glen Jones" userId="e846aaca-4b24-4b13-b0d0-f2308e16b284" providerId="ADAL" clId="{C8AE171E-2263-450D-9961-F892EA841A9B}" dt="2023-08-15T12:32:37.786" v="2129" actId="1076"/>
          <ac:spMkLst>
            <pc:docMk/>
            <pc:sldMk cId="1545979784" sldId="385"/>
            <ac:spMk id="10" creationId="{0A2FC6E9-9417-8887-6B08-2B8AAF7A3679}"/>
          </ac:spMkLst>
        </pc:spChg>
        <pc:spChg chg="mod ord">
          <ac:chgData name="Glen Jones" userId="e846aaca-4b24-4b13-b0d0-f2308e16b284" providerId="ADAL" clId="{C8AE171E-2263-450D-9961-F892EA841A9B}" dt="2023-08-15T12:32:34.433" v="2128" actId="1076"/>
          <ac:spMkLst>
            <pc:docMk/>
            <pc:sldMk cId="1545979784" sldId="385"/>
            <ac:spMk id="13" creationId="{66B45EDA-7694-4D2C-77E6-1B21A0D5BFF8}"/>
          </ac:spMkLst>
        </pc:spChg>
        <pc:spChg chg="mod ord">
          <ac:chgData name="Glen Jones" userId="e846aaca-4b24-4b13-b0d0-f2308e16b284" providerId="ADAL" clId="{C8AE171E-2263-450D-9961-F892EA841A9B}" dt="2023-08-15T12:32:43.338" v="2130" actId="1076"/>
          <ac:spMkLst>
            <pc:docMk/>
            <pc:sldMk cId="1545979784" sldId="385"/>
            <ac:spMk id="14" creationId="{DF1253BA-AFA2-42A5-B14A-CACE801C9EE5}"/>
          </ac:spMkLst>
        </pc:spChg>
        <pc:spChg chg="mod ord">
          <ac:chgData name="Glen Jones" userId="e846aaca-4b24-4b13-b0d0-f2308e16b284" providerId="ADAL" clId="{C8AE171E-2263-450D-9961-F892EA841A9B}" dt="2023-08-15T12:32:49.730" v="2132" actId="14100"/>
          <ac:spMkLst>
            <pc:docMk/>
            <pc:sldMk cId="1545979784" sldId="385"/>
            <ac:spMk id="15" creationId="{11253BAF-60FF-FFDE-75AD-1B55101745FC}"/>
          </ac:spMkLst>
        </pc:spChg>
        <pc:spChg chg="mod ord">
          <ac:chgData name="Glen Jones" userId="e846aaca-4b24-4b13-b0d0-f2308e16b284" providerId="ADAL" clId="{C8AE171E-2263-450D-9961-F892EA841A9B}" dt="2023-08-15T09:59:07.369" v="2041" actId="1076"/>
          <ac:spMkLst>
            <pc:docMk/>
            <pc:sldMk cId="1545979784" sldId="385"/>
            <ac:spMk id="17" creationId="{94C35095-47A8-FF1E-974E-D3BE53742550}"/>
          </ac:spMkLst>
        </pc:spChg>
        <pc:spChg chg="mod ord">
          <ac:chgData name="Glen Jones" userId="e846aaca-4b24-4b13-b0d0-f2308e16b284" providerId="ADAL" clId="{C8AE171E-2263-450D-9961-F892EA841A9B}" dt="2023-08-15T12:33:37.361" v="2140" actId="1076"/>
          <ac:spMkLst>
            <pc:docMk/>
            <pc:sldMk cId="1545979784" sldId="385"/>
            <ac:spMk id="18" creationId="{C9AE3174-2991-A5FD-0E9F-9B003D8FC167}"/>
          </ac:spMkLst>
        </pc:spChg>
        <pc:spChg chg="mod ord">
          <ac:chgData name="Glen Jones" userId="e846aaca-4b24-4b13-b0d0-f2308e16b284" providerId="ADAL" clId="{C8AE171E-2263-450D-9961-F892EA841A9B}" dt="2023-08-15T10:02:36.671" v="2078" actId="13244"/>
          <ac:spMkLst>
            <pc:docMk/>
            <pc:sldMk cId="1545979784" sldId="385"/>
            <ac:spMk id="19" creationId="{2B5AA5BC-367C-3E4F-3763-965242EB27FA}"/>
          </ac:spMkLst>
        </pc:spChg>
        <pc:grpChg chg="add mod">
          <ac:chgData name="Glen Jones" userId="e846aaca-4b24-4b13-b0d0-f2308e16b284" providerId="ADAL" clId="{C8AE171E-2263-450D-9961-F892EA841A9B}" dt="2023-08-15T10:07:24.034" v="2109" actId="164"/>
          <ac:grpSpMkLst>
            <pc:docMk/>
            <pc:sldMk cId="1545979784" sldId="385"/>
            <ac:grpSpMk id="8" creationId="{001CC42B-1099-EB16-E261-755EBC49D55A}"/>
          </ac:grpSpMkLst>
        </pc:grpChg>
        <pc:picChg chg="mod">
          <ac:chgData name="Glen Jones" userId="e846aaca-4b24-4b13-b0d0-f2308e16b284" providerId="ADAL" clId="{C8AE171E-2263-450D-9961-F892EA841A9B}" dt="2023-08-15T09:57:02.212" v="2003" actId="1076"/>
          <ac:picMkLst>
            <pc:docMk/>
            <pc:sldMk cId="1545979784" sldId="385"/>
            <ac:picMk id="5" creationId="{BA5D4FA8-9219-0D5D-103F-86E0B5CE102B}"/>
          </ac:picMkLst>
        </pc:picChg>
      </pc:sldChg>
      <pc:sldChg chg="delSp add del mod delAnim">
        <pc:chgData name="Glen Jones" userId="e846aaca-4b24-4b13-b0d0-f2308e16b284" providerId="ADAL" clId="{C8AE171E-2263-450D-9961-F892EA841A9B}" dt="2023-08-15T09:51:49.986" v="1874" actId="2696"/>
        <pc:sldMkLst>
          <pc:docMk/>
          <pc:sldMk cId="2548600596" sldId="385"/>
        </pc:sldMkLst>
        <pc:spChg chg="del">
          <ac:chgData name="Glen Jones" userId="e846aaca-4b24-4b13-b0d0-f2308e16b284" providerId="ADAL" clId="{C8AE171E-2263-450D-9961-F892EA841A9B}" dt="2023-08-15T09:51:46.350" v="1873" actId="478"/>
          <ac:spMkLst>
            <pc:docMk/>
            <pc:sldMk cId="2548600596" sldId="385"/>
            <ac:spMk id="4" creationId="{4B2043BE-9125-4A81-FA59-C796853277D0}"/>
          </ac:spMkLst>
        </pc:spChg>
      </pc:sldChg>
      <pc:sldChg chg="del">
        <pc:chgData name="Glen Jones" userId="e846aaca-4b24-4b13-b0d0-f2308e16b284" providerId="ADAL" clId="{C8AE171E-2263-450D-9961-F892EA841A9B}" dt="2023-08-04T13:58:59.960" v="63" actId="47"/>
        <pc:sldMkLst>
          <pc:docMk/>
          <pc:sldMk cId="1233435766" sldId="389"/>
        </pc:sldMkLst>
      </pc:sldChg>
      <pc:sldChg chg="del">
        <pc:chgData name="Glen Jones" userId="e846aaca-4b24-4b13-b0d0-f2308e16b284" providerId="ADAL" clId="{C8AE171E-2263-450D-9961-F892EA841A9B}" dt="2023-08-04T13:58:59.960" v="63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C8AE171E-2263-450D-9961-F892EA841A9B}" dt="2023-08-04T13:58:59.960" v="63" actId="47"/>
        <pc:sldMkLst>
          <pc:docMk/>
          <pc:sldMk cId="233158054" sldId="392"/>
        </pc:sldMkLst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986" y="2036137"/>
            <a:ext cx="7902025" cy="1392863"/>
          </a:xfrm>
          <a:prstGeom prst="roundRect">
            <a:avLst>
              <a:gd name="adj" fmla="val 17555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Bullet points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1" y="257664"/>
            <a:ext cx="10283535" cy="66617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 </a:t>
            </a:r>
            <a:r>
              <a:rPr lang="en-GB" sz="28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bullet point</a:t>
            </a:r>
            <a:r>
              <a:rPr lang="en-GB" sz="28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1" y="1056158"/>
            <a:ext cx="10283534" cy="1048868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28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bullet point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bit of punctuation that is used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organise and structure writing.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F0F71-BCED-0186-2F60-A85B9BC33341}"/>
              </a:ext>
            </a:extLst>
          </p:cNvPr>
          <p:cNvSpPr txBox="1">
            <a:spLocks/>
          </p:cNvSpPr>
          <p:nvPr/>
        </p:nvSpPr>
        <p:spPr>
          <a:xfrm>
            <a:off x="954231" y="5823289"/>
            <a:ext cx="10283534" cy="66617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spot the bullet points?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33C08B-3A7F-7D5B-5404-82A4EDEFDE6D}"/>
              </a:ext>
            </a:extLst>
          </p:cNvPr>
          <p:cNvSpPr txBox="1">
            <a:spLocks/>
          </p:cNvSpPr>
          <p:nvPr/>
        </p:nvSpPr>
        <p:spPr>
          <a:xfrm>
            <a:off x="954231" y="2260940"/>
            <a:ext cx="10283534" cy="3406435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complicated block of text about making a cake: 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the first ingredient including the amount.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the second ingredient made by combining four more ingredients and the weight of those ingredients.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how you combine the first and second ingredients, the apparatus used, the timings, the temperature and the method.</a:t>
            </a:r>
          </a:p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now on to the third ingredient which is composed of 20 other ingredients.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7F320DC-AE93-D7F5-BD7A-09375BE5BB01}"/>
              </a:ext>
            </a:extLst>
          </p:cNvPr>
          <p:cNvSpPr/>
          <p:nvPr/>
        </p:nvSpPr>
        <p:spPr>
          <a:xfrm>
            <a:off x="104775" y="2933700"/>
            <a:ext cx="9144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C60D140-23E3-CB14-05D5-A0097733E44E}"/>
              </a:ext>
            </a:extLst>
          </p:cNvPr>
          <p:cNvSpPr/>
          <p:nvPr/>
        </p:nvSpPr>
        <p:spPr>
          <a:xfrm>
            <a:off x="104775" y="3500393"/>
            <a:ext cx="9144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CE97460-6B1D-B07B-C9CD-FD558AB9AE9C}"/>
              </a:ext>
            </a:extLst>
          </p:cNvPr>
          <p:cNvSpPr/>
          <p:nvPr/>
        </p:nvSpPr>
        <p:spPr>
          <a:xfrm>
            <a:off x="104775" y="4298423"/>
            <a:ext cx="9144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A66CAB5-0FBF-0907-9FC5-E57632E9AFEA}"/>
              </a:ext>
            </a:extLst>
          </p:cNvPr>
          <p:cNvSpPr/>
          <p:nvPr/>
        </p:nvSpPr>
        <p:spPr>
          <a:xfrm>
            <a:off x="68406" y="5138825"/>
            <a:ext cx="9144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0F2CD-9E52-4E32-3EFE-9879C7F84D8E}"/>
              </a:ext>
            </a:extLst>
          </p:cNvPr>
          <p:cNvSpPr txBox="1">
            <a:spLocks/>
          </p:cNvSpPr>
          <p:nvPr/>
        </p:nvSpPr>
        <p:spPr>
          <a:xfrm>
            <a:off x="982806" y="4874884"/>
            <a:ext cx="10283534" cy="130779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Bullet points make long complicated texts more easily understandable.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A08674-E469-0907-EFE9-240A50AE9438}"/>
              </a:ext>
            </a:extLst>
          </p:cNvPr>
          <p:cNvSpPr txBox="1">
            <a:spLocks/>
          </p:cNvSpPr>
          <p:nvPr/>
        </p:nvSpPr>
        <p:spPr>
          <a:xfrm>
            <a:off x="954233" y="278985"/>
            <a:ext cx="10283534" cy="55492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do you think the “point” of bullet points is?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6C4E37-1E31-D37D-2582-3180D1D3424B}"/>
              </a:ext>
            </a:extLst>
          </p:cNvPr>
          <p:cNvSpPr txBox="1">
            <a:spLocks/>
          </p:cNvSpPr>
          <p:nvPr/>
        </p:nvSpPr>
        <p:spPr>
          <a:xfrm>
            <a:off x="982806" y="1131406"/>
            <a:ext cx="10283534" cy="3406435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complicated block of text about making a cake: 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the first ingredient including the amount.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the second ingredient made by combining four more ingredients and the weight of those ingredients.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how you combine the first and second ingredients, the apparatus used, the timings, the temperature and the method.</a:t>
            </a:r>
          </a:p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now on to the third ingredient which is composed of 20 other ingredients.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21B8097-F1F7-F053-F67D-9CBB00581073}"/>
              </a:ext>
            </a:extLst>
          </p:cNvPr>
          <p:cNvSpPr/>
          <p:nvPr/>
        </p:nvSpPr>
        <p:spPr>
          <a:xfrm>
            <a:off x="165387" y="1789202"/>
            <a:ext cx="9144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FD7237C-8C7F-B21C-A221-34B85D59A884}"/>
              </a:ext>
            </a:extLst>
          </p:cNvPr>
          <p:cNvSpPr/>
          <p:nvPr/>
        </p:nvSpPr>
        <p:spPr>
          <a:xfrm>
            <a:off x="165387" y="2355895"/>
            <a:ext cx="9144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FE8E522-EED0-DD99-BE04-575246834A03}"/>
              </a:ext>
            </a:extLst>
          </p:cNvPr>
          <p:cNvSpPr/>
          <p:nvPr/>
        </p:nvSpPr>
        <p:spPr>
          <a:xfrm>
            <a:off x="165387" y="3153925"/>
            <a:ext cx="9144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F542216-A4E8-5AC5-EBEC-8161707EDF9E}"/>
              </a:ext>
            </a:extLst>
          </p:cNvPr>
          <p:cNvSpPr/>
          <p:nvPr/>
        </p:nvSpPr>
        <p:spPr>
          <a:xfrm>
            <a:off x="129018" y="3994327"/>
            <a:ext cx="914400" cy="3905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B2043BE-9125-4A81-FA59-C796853277D0}"/>
              </a:ext>
            </a:extLst>
          </p:cNvPr>
          <p:cNvSpPr txBox="1">
            <a:spLocks/>
          </p:cNvSpPr>
          <p:nvPr/>
        </p:nvSpPr>
        <p:spPr>
          <a:xfrm>
            <a:off x="954233" y="801466"/>
            <a:ext cx="10283534" cy="55492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punctuation used with bullet points below?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F20B06-9A70-5836-9D6C-3669A1CF49FF}"/>
              </a:ext>
            </a:extLst>
          </p:cNvPr>
          <p:cNvSpPr txBox="1">
            <a:spLocks/>
          </p:cNvSpPr>
          <p:nvPr/>
        </p:nvSpPr>
        <p:spPr>
          <a:xfrm>
            <a:off x="954232" y="2146544"/>
            <a:ext cx="10532917" cy="3406435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complicated block of text about making a cake: 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the first ingredient including the amount.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the second ingredient made by combining four more ingredients and the weight of those ingredients.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how you combine the first and second ingredients, the apparatus used, the timings, the temperature and the method.</a:t>
            </a:r>
          </a:p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are now on to the third ingredient which is composed of 20 other ingredients.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FC6E9-9417-8887-6B08-2B8AAF7A3679}"/>
              </a:ext>
            </a:extLst>
          </p:cNvPr>
          <p:cNvSpPr txBox="1"/>
          <p:nvPr/>
        </p:nvSpPr>
        <p:spPr>
          <a:xfrm>
            <a:off x="7890091" y="1503090"/>
            <a:ext cx="4067175" cy="408623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leading clause ended with a colon.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6B45EDA-7694-4D2C-77E6-1B21A0D5BFF8}"/>
              </a:ext>
            </a:extLst>
          </p:cNvPr>
          <p:cNvSpPr/>
          <p:nvPr/>
        </p:nvSpPr>
        <p:spPr>
          <a:xfrm rot="2691202">
            <a:off x="7712048" y="1800460"/>
            <a:ext cx="286949" cy="71698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253BA-AFA2-42A5-B14A-CACE801C9EE5}"/>
              </a:ext>
            </a:extLst>
          </p:cNvPr>
          <p:cNvSpPr txBox="1"/>
          <p:nvPr/>
        </p:nvSpPr>
        <p:spPr>
          <a:xfrm>
            <a:off x="157194" y="6144454"/>
            <a:ext cx="4338606" cy="408623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Capital letter after each bullet point.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1253BAF-60FF-FFDE-75AD-1B55101745FC}"/>
              </a:ext>
            </a:extLst>
          </p:cNvPr>
          <p:cNvSpPr/>
          <p:nvPr/>
        </p:nvSpPr>
        <p:spPr>
          <a:xfrm rot="11500083">
            <a:off x="1551635" y="5300683"/>
            <a:ext cx="297696" cy="95946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9AE3174-2991-A5FD-0E9F-9B003D8FC167}"/>
              </a:ext>
            </a:extLst>
          </p:cNvPr>
          <p:cNvSpPr/>
          <p:nvPr/>
        </p:nvSpPr>
        <p:spPr>
          <a:xfrm rot="11500083">
            <a:off x="10918090" y="5309912"/>
            <a:ext cx="297696" cy="92602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B5AA5BC-367C-3E4F-3763-965242EB27FA}"/>
              </a:ext>
            </a:extLst>
          </p:cNvPr>
          <p:cNvSpPr txBox="1">
            <a:spLocks/>
          </p:cNvSpPr>
          <p:nvPr/>
        </p:nvSpPr>
        <p:spPr>
          <a:xfrm>
            <a:off x="954233" y="139408"/>
            <a:ext cx="10283534" cy="55492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two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ways to punctuate bullet points.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C35095-47A8-FF1E-974E-D3BE53742550}"/>
              </a:ext>
            </a:extLst>
          </p:cNvPr>
          <p:cNvSpPr txBox="1"/>
          <p:nvPr/>
        </p:nvSpPr>
        <p:spPr>
          <a:xfrm>
            <a:off x="5812582" y="6013840"/>
            <a:ext cx="5674568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Full stop (or question mark, or exclamation mark) at the end of each bullet point. 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B2043BE-9125-4A81-FA59-C796853277D0}"/>
              </a:ext>
            </a:extLst>
          </p:cNvPr>
          <p:cNvSpPr txBox="1">
            <a:spLocks/>
          </p:cNvSpPr>
          <p:nvPr/>
        </p:nvSpPr>
        <p:spPr>
          <a:xfrm>
            <a:off x="954233" y="801466"/>
            <a:ext cx="10283534" cy="55492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the punctuation used with bullet points below?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F20B06-9A70-5836-9D6C-3669A1CF49FF}"/>
              </a:ext>
            </a:extLst>
          </p:cNvPr>
          <p:cNvSpPr txBox="1">
            <a:spLocks/>
          </p:cNvSpPr>
          <p:nvPr/>
        </p:nvSpPr>
        <p:spPr>
          <a:xfrm>
            <a:off x="3577504" y="1514954"/>
            <a:ext cx="5036992" cy="4132214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loads of things to remember when going camping including: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sleeping bags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barbecue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cutlery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bikes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scooters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frisbee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kites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clothes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toiletries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FC6E9-9417-8887-6B08-2B8AAF7A3679}"/>
              </a:ext>
            </a:extLst>
          </p:cNvPr>
          <p:cNvSpPr txBox="1"/>
          <p:nvPr/>
        </p:nvSpPr>
        <p:spPr>
          <a:xfrm>
            <a:off x="8884427" y="1556737"/>
            <a:ext cx="2925772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leading clause ended with a colon.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6B45EDA-7694-4D2C-77E6-1B21A0D5BFF8}"/>
              </a:ext>
            </a:extLst>
          </p:cNvPr>
          <p:cNvSpPr/>
          <p:nvPr/>
        </p:nvSpPr>
        <p:spPr>
          <a:xfrm rot="5400000">
            <a:off x="7993381" y="1307623"/>
            <a:ext cx="240124" cy="154196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253BA-AFA2-42A5-B14A-CACE801C9EE5}"/>
              </a:ext>
            </a:extLst>
          </p:cNvPr>
          <p:cNvSpPr txBox="1"/>
          <p:nvPr/>
        </p:nvSpPr>
        <p:spPr>
          <a:xfrm>
            <a:off x="189080" y="2483090"/>
            <a:ext cx="3199013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NO</a:t>
            </a:r>
            <a:r>
              <a:rPr lang="en-GB" dirty="0">
                <a:solidFill>
                  <a:schemeClr val="bg1"/>
                </a:solidFill>
              </a:rPr>
              <a:t> capital letters after each bullet point.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1253BAF-60FF-FFDE-75AD-1B55101745FC}"/>
              </a:ext>
            </a:extLst>
          </p:cNvPr>
          <p:cNvSpPr/>
          <p:nvPr/>
        </p:nvSpPr>
        <p:spPr>
          <a:xfrm rot="16200000">
            <a:off x="3621740" y="2429397"/>
            <a:ext cx="297696" cy="92602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C35095-47A8-FF1E-974E-D3BE53742550}"/>
              </a:ext>
            </a:extLst>
          </p:cNvPr>
          <p:cNvSpPr txBox="1"/>
          <p:nvPr/>
        </p:nvSpPr>
        <p:spPr>
          <a:xfrm>
            <a:off x="8884427" y="3280986"/>
            <a:ext cx="2925772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 punctuation at the end of each bullet point. 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9AE3174-2991-A5FD-0E9F-9B003D8FC167}"/>
              </a:ext>
            </a:extLst>
          </p:cNvPr>
          <p:cNvSpPr/>
          <p:nvPr/>
        </p:nvSpPr>
        <p:spPr>
          <a:xfrm rot="5400000">
            <a:off x="6916697" y="1555787"/>
            <a:ext cx="297696" cy="379114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B5AA5BC-367C-3E4F-3763-965242EB27FA}"/>
              </a:ext>
            </a:extLst>
          </p:cNvPr>
          <p:cNvSpPr txBox="1">
            <a:spLocks/>
          </p:cNvSpPr>
          <p:nvPr/>
        </p:nvSpPr>
        <p:spPr>
          <a:xfrm>
            <a:off x="954233" y="139408"/>
            <a:ext cx="10283534" cy="55492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two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ways to punctuate bullet points. </a:t>
            </a:r>
          </a:p>
        </p:txBody>
      </p:sp>
    </p:spTree>
    <p:extLst>
      <p:ext uri="{BB962C8B-B14F-4D97-AF65-F5344CB8AC3E}">
        <p14:creationId xmlns:p14="http://schemas.microsoft.com/office/powerpoint/2010/main" val="20079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B2043BE-9125-4A81-FA59-C796853277D0}"/>
              </a:ext>
            </a:extLst>
          </p:cNvPr>
          <p:cNvSpPr txBox="1">
            <a:spLocks/>
          </p:cNvSpPr>
          <p:nvPr/>
        </p:nvSpPr>
        <p:spPr>
          <a:xfrm>
            <a:off x="954233" y="801466"/>
            <a:ext cx="10283534" cy="55492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are the similarities and differences?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F20B06-9A70-5836-9D6C-3669A1CF49FF}"/>
              </a:ext>
            </a:extLst>
          </p:cNvPr>
          <p:cNvSpPr txBox="1">
            <a:spLocks/>
          </p:cNvSpPr>
          <p:nvPr/>
        </p:nvSpPr>
        <p:spPr>
          <a:xfrm>
            <a:off x="8489482" y="1463524"/>
            <a:ext cx="3613054" cy="5062404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loads of things to remember when going camping including: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sleeping bags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barbecue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cutlery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bikes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scooters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frisbee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kites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clothes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toiletries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253BA-AFA2-42A5-B14A-CACE801C9EE5}"/>
              </a:ext>
            </a:extLst>
          </p:cNvPr>
          <p:cNvSpPr txBox="1"/>
          <p:nvPr/>
        </p:nvSpPr>
        <p:spPr>
          <a:xfrm>
            <a:off x="5969721" y="4809257"/>
            <a:ext cx="2240829" cy="1021556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Capital letters after each bullet point?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1253BAF-60FF-FFDE-75AD-1B55101745FC}"/>
              </a:ext>
            </a:extLst>
          </p:cNvPr>
          <p:cNvSpPr/>
          <p:nvPr/>
        </p:nvSpPr>
        <p:spPr>
          <a:xfrm rot="16200000">
            <a:off x="3621740" y="2429397"/>
            <a:ext cx="297696" cy="92602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C35095-47A8-FF1E-974E-D3BE53742550}"/>
              </a:ext>
            </a:extLst>
          </p:cNvPr>
          <p:cNvSpPr txBox="1"/>
          <p:nvPr/>
        </p:nvSpPr>
        <p:spPr>
          <a:xfrm>
            <a:off x="5969721" y="3161526"/>
            <a:ext cx="2310064" cy="1021556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Punctuation at the end of each bullet point?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B5AA5BC-367C-3E4F-3763-965242EB27FA}"/>
              </a:ext>
            </a:extLst>
          </p:cNvPr>
          <p:cNvSpPr txBox="1">
            <a:spLocks/>
          </p:cNvSpPr>
          <p:nvPr/>
        </p:nvSpPr>
        <p:spPr>
          <a:xfrm>
            <a:off x="954233" y="139408"/>
            <a:ext cx="10283534" cy="55492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</a:t>
            </a:r>
            <a:r>
              <a:rPr lang="en-GB" sz="28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two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ways to punctuate bullet points.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7BD88-AABE-99DE-AF62-69F19DA3DBA1}"/>
              </a:ext>
            </a:extLst>
          </p:cNvPr>
          <p:cNvSpPr txBox="1">
            <a:spLocks/>
          </p:cNvSpPr>
          <p:nvPr/>
        </p:nvSpPr>
        <p:spPr>
          <a:xfrm>
            <a:off x="337130" y="1463524"/>
            <a:ext cx="5457278" cy="5255068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complicated block of text about making a cake: 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the first ingredient including the amount.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the second ingredient made by combining four more ingredients and the weight of those ingredients.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how you combine the first and second ingredients, the apparatus used, the timings, the temperature and the method.</a:t>
            </a:r>
          </a:p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are now on to the third ingredient which is composed of 20 other ingredients.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FC6E9-9417-8887-6B08-2B8AAF7A3679}"/>
              </a:ext>
            </a:extLst>
          </p:cNvPr>
          <p:cNvSpPr txBox="1"/>
          <p:nvPr/>
        </p:nvSpPr>
        <p:spPr>
          <a:xfrm>
            <a:off x="5969721" y="1611945"/>
            <a:ext cx="2344447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leading clause ended with a colon.</a:t>
            </a:r>
          </a:p>
        </p:txBody>
      </p:sp>
    </p:spTree>
    <p:extLst>
      <p:ext uri="{BB962C8B-B14F-4D97-AF65-F5344CB8AC3E}">
        <p14:creationId xmlns:p14="http://schemas.microsoft.com/office/powerpoint/2010/main" val="8698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B2043BE-9125-4A81-FA59-C796853277D0}"/>
              </a:ext>
            </a:extLst>
          </p:cNvPr>
          <p:cNvSpPr txBox="1">
            <a:spLocks/>
          </p:cNvSpPr>
          <p:nvPr/>
        </p:nvSpPr>
        <p:spPr>
          <a:xfrm>
            <a:off x="954233" y="801466"/>
            <a:ext cx="10283534" cy="55492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is a </a:t>
            </a:r>
            <a:r>
              <a:rPr lang="en-GB" sz="28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list of items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one is a </a:t>
            </a:r>
            <a:r>
              <a:rPr lang="en-GB" sz="28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list of sentences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F20B06-9A70-5836-9D6C-3669A1CF49FF}"/>
              </a:ext>
            </a:extLst>
          </p:cNvPr>
          <p:cNvSpPr txBox="1">
            <a:spLocks/>
          </p:cNvSpPr>
          <p:nvPr/>
        </p:nvSpPr>
        <p:spPr>
          <a:xfrm>
            <a:off x="8489482" y="1463524"/>
            <a:ext cx="3613054" cy="5062404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loads of things to remember when going camping including: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sleeping bags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barbecue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cutlery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bikes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scooters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frisbee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kites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clothes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toiletries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253BA-AFA2-42A5-B14A-CACE801C9EE5}"/>
              </a:ext>
            </a:extLst>
          </p:cNvPr>
          <p:cNvSpPr txBox="1"/>
          <p:nvPr/>
        </p:nvSpPr>
        <p:spPr>
          <a:xfrm>
            <a:off x="5969721" y="4809257"/>
            <a:ext cx="2240829" cy="1021556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Capital letters after each bullet point?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1253BAF-60FF-FFDE-75AD-1B55101745FC}"/>
              </a:ext>
            </a:extLst>
          </p:cNvPr>
          <p:cNvSpPr/>
          <p:nvPr/>
        </p:nvSpPr>
        <p:spPr>
          <a:xfrm rot="16200000">
            <a:off x="3621740" y="2429397"/>
            <a:ext cx="297696" cy="92602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C35095-47A8-FF1E-974E-D3BE53742550}"/>
              </a:ext>
            </a:extLst>
          </p:cNvPr>
          <p:cNvSpPr txBox="1"/>
          <p:nvPr/>
        </p:nvSpPr>
        <p:spPr>
          <a:xfrm>
            <a:off x="5969721" y="3161526"/>
            <a:ext cx="2310064" cy="1021556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Punctuation at the end of each bullet point?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B5AA5BC-367C-3E4F-3763-965242EB27FA}"/>
              </a:ext>
            </a:extLst>
          </p:cNvPr>
          <p:cNvSpPr txBox="1">
            <a:spLocks/>
          </p:cNvSpPr>
          <p:nvPr/>
        </p:nvSpPr>
        <p:spPr>
          <a:xfrm>
            <a:off x="954233" y="139408"/>
            <a:ext cx="10283534" cy="55492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Why the differences?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7BD88-AABE-99DE-AF62-69F19DA3DBA1}"/>
              </a:ext>
            </a:extLst>
          </p:cNvPr>
          <p:cNvSpPr txBox="1">
            <a:spLocks/>
          </p:cNvSpPr>
          <p:nvPr/>
        </p:nvSpPr>
        <p:spPr>
          <a:xfrm>
            <a:off x="337130" y="1463524"/>
            <a:ext cx="5457278" cy="5255068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complicated block of text about making a cake: 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the first ingredient including the amount.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the second ingredient made by combining four more ingredients and the weight of those ingredients.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how you combine the first and second ingredients, the apparatus used, the timings, the temperature and the method.</a:t>
            </a:r>
          </a:p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are now on to the third ingredient which is composed of 20 other ingredients.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FC6E9-9417-8887-6B08-2B8AAF7A3679}"/>
              </a:ext>
            </a:extLst>
          </p:cNvPr>
          <p:cNvSpPr txBox="1"/>
          <p:nvPr/>
        </p:nvSpPr>
        <p:spPr>
          <a:xfrm>
            <a:off x="5969721" y="1611945"/>
            <a:ext cx="2344447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leading clause ended with a colon.</a:t>
            </a:r>
          </a:p>
        </p:txBody>
      </p:sp>
    </p:spTree>
    <p:extLst>
      <p:ext uri="{BB962C8B-B14F-4D97-AF65-F5344CB8AC3E}">
        <p14:creationId xmlns:p14="http://schemas.microsoft.com/office/powerpoint/2010/main" val="33725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2"/>
            <a:ext cx="12192000" cy="6858000"/>
          </a:xfr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2B5AA5BC-367C-3E4F-3763-965242EB27FA}"/>
              </a:ext>
            </a:extLst>
          </p:cNvPr>
          <p:cNvSpPr txBox="1">
            <a:spLocks/>
          </p:cNvSpPr>
          <p:nvPr/>
        </p:nvSpPr>
        <p:spPr>
          <a:xfrm>
            <a:off x="970393" y="387863"/>
            <a:ext cx="10283534" cy="55492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mistakes? </a:t>
            </a:r>
          </a:p>
        </p:txBody>
      </p:sp>
      <p:sp>
        <p:nvSpPr>
          <p:cNvPr id="6" name="correct">
            <a:extLst>
              <a:ext uri="{FF2B5EF4-FFF2-40B4-BE49-F238E27FC236}">
                <a16:creationId xmlns:a16="http://schemas.microsoft.com/office/drawing/2014/main" id="{5AF20B06-9A70-5836-9D6C-3669A1CF49FF}"/>
              </a:ext>
            </a:extLst>
          </p:cNvPr>
          <p:cNvSpPr txBox="1">
            <a:spLocks/>
          </p:cNvSpPr>
          <p:nvPr/>
        </p:nvSpPr>
        <p:spPr>
          <a:xfrm>
            <a:off x="2208869" y="1146943"/>
            <a:ext cx="7762875" cy="4942996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Steps to prepare a cup of coffee: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Grind fresh coffee beans to desired coarseness.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Measure 2 tablespoons of coffee grounds for every 6 ounces of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Boil water to around 200°F (93°C).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Place coffee grounds in a filter within a drip coffee maker.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Slowly pour hot water over the grounds in a circular motion.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Allow the coffee to brew for 4-5 minutes.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Pour the brewed coffee into your favourite mug and enjoy!</a:t>
            </a:r>
          </a:p>
        </p:txBody>
      </p:sp>
      <p:sp>
        <p:nvSpPr>
          <p:cNvPr id="7" name="missing full stops">
            <a:extLst>
              <a:ext uri="{FF2B5EF4-FFF2-40B4-BE49-F238E27FC236}">
                <a16:creationId xmlns:a16="http://schemas.microsoft.com/office/drawing/2014/main" id="{12AA0132-88D8-4804-AA8A-2559EF681FDA}"/>
              </a:ext>
            </a:extLst>
          </p:cNvPr>
          <p:cNvSpPr txBox="1">
            <a:spLocks/>
          </p:cNvSpPr>
          <p:nvPr/>
        </p:nvSpPr>
        <p:spPr>
          <a:xfrm>
            <a:off x="2203174" y="1118217"/>
            <a:ext cx="7762875" cy="4942996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Steps to prepare a cup of coffee: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Grind fresh coffee beans to desired coarseness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Measure 2 tablespoons of coffee grounds for every 6 ounces of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Boil water to around 200°F (93°C)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Place coffee grounds in a filter within a drip coffee maker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Slowly pour hot water over the grounds in a circular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Allow the coffee to brew for 4-5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Pour the brewed coffee into your favourite mug and enjoy</a:t>
            </a:r>
          </a:p>
        </p:txBody>
      </p:sp>
      <p:sp>
        <p:nvSpPr>
          <p:cNvPr id="3" name="Colon only">
            <a:extLst>
              <a:ext uri="{FF2B5EF4-FFF2-40B4-BE49-F238E27FC236}">
                <a16:creationId xmlns:a16="http://schemas.microsoft.com/office/drawing/2014/main" id="{A30A530A-ACC2-230A-2AAC-04B44F9AED16}"/>
              </a:ext>
            </a:extLst>
          </p:cNvPr>
          <p:cNvSpPr txBox="1">
            <a:spLocks/>
          </p:cNvSpPr>
          <p:nvPr/>
        </p:nvSpPr>
        <p:spPr>
          <a:xfrm>
            <a:off x="2211715" y="1126047"/>
            <a:ext cx="7762875" cy="4942996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Steps to prepare a cup of coffee: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grind fresh coffee beans to desired coarseness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measure 2 tablespoons of coffee grounds for every 6 ounces of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boil water to around 200°F (93°C)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place coffee grounds in a filter within a drip coffee maker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slowly pour hot water over the grounds in a circular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allow the coffee to brew for 4-5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pour the brewed coffee into your favourite mug and enjoy</a:t>
            </a:r>
          </a:p>
        </p:txBody>
      </p:sp>
      <p:sp>
        <p:nvSpPr>
          <p:cNvPr id="2" name="Wrong">
            <a:extLst>
              <a:ext uri="{FF2B5EF4-FFF2-40B4-BE49-F238E27FC236}">
                <a16:creationId xmlns:a16="http://schemas.microsoft.com/office/drawing/2014/main" id="{33E90865-DC06-3ABF-242D-84BF45FA7A18}"/>
              </a:ext>
            </a:extLst>
          </p:cNvPr>
          <p:cNvSpPr txBox="1">
            <a:spLocks/>
          </p:cNvSpPr>
          <p:nvPr/>
        </p:nvSpPr>
        <p:spPr>
          <a:xfrm>
            <a:off x="2214562" y="1118217"/>
            <a:ext cx="7762875" cy="4942996"/>
          </a:xfrm>
          <a:prstGeom prst="roundRect">
            <a:avLst>
              <a:gd name="adj" fmla="val 2734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Steps to prepare a cup of coffee</a:t>
            </a:r>
          </a:p>
          <a:p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grind fresh coffee beans to desired coarseness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measure 2 tablespoons of coffee grounds for every 6 ounces of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boil water to around 200°F (93°C)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place coffee grounds in a filter within a drip coffee maker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slowly pour hot water over the grounds in a circular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allow the coffee to brew for 4-5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pour the brewed coffee into your favourite mug and enjoy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6B45EDA-7694-4D2C-77E6-1B21A0D5BFF8}"/>
              </a:ext>
            </a:extLst>
          </p:cNvPr>
          <p:cNvSpPr/>
          <p:nvPr/>
        </p:nvSpPr>
        <p:spPr>
          <a:xfrm rot="5400000">
            <a:off x="6855675" y="771965"/>
            <a:ext cx="240124" cy="154196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FC6E9-9417-8887-6B08-2B8AAF7A3679}"/>
              </a:ext>
            </a:extLst>
          </p:cNvPr>
          <p:cNvSpPr txBox="1"/>
          <p:nvPr/>
        </p:nvSpPr>
        <p:spPr>
          <a:xfrm>
            <a:off x="7804765" y="1184873"/>
            <a:ext cx="2925772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leading clause ended with a colon.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C35095-47A8-FF1E-974E-D3BE53742550}"/>
              </a:ext>
            </a:extLst>
          </p:cNvPr>
          <p:cNvSpPr txBox="1"/>
          <p:nvPr/>
        </p:nvSpPr>
        <p:spPr>
          <a:xfrm>
            <a:off x="8957912" y="3090201"/>
            <a:ext cx="2925772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Punctuation at the end of each bullet point. 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9AE3174-2991-A5FD-0E9F-9B003D8FC167}"/>
              </a:ext>
            </a:extLst>
          </p:cNvPr>
          <p:cNvSpPr/>
          <p:nvPr/>
        </p:nvSpPr>
        <p:spPr>
          <a:xfrm rot="5400000">
            <a:off x="7690071" y="2445187"/>
            <a:ext cx="297696" cy="2005116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253BA-AFA2-42A5-B14A-CACE801C9EE5}"/>
              </a:ext>
            </a:extLst>
          </p:cNvPr>
          <p:cNvSpPr txBox="1"/>
          <p:nvPr/>
        </p:nvSpPr>
        <p:spPr>
          <a:xfrm>
            <a:off x="75675" y="1714626"/>
            <a:ext cx="2410368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Capital letters after each bullet point.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1253BAF-60FF-FFDE-75AD-1B55101745FC}"/>
              </a:ext>
            </a:extLst>
          </p:cNvPr>
          <p:cNvSpPr/>
          <p:nvPr/>
        </p:nvSpPr>
        <p:spPr>
          <a:xfrm rot="17371449">
            <a:off x="2205977" y="2091594"/>
            <a:ext cx="297696" cy="7104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2" grpId="0" animBg="1"/>
      <p:bldP spid="13" grpId="0" animBg="1"/>
      <p:bldP spid="10" grpId="0" animBg="1"/>
      <p:bldP spid="17" grpId="0" animBg="1"/>
      <p:bldP spid="18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Microsoft Office PowerPoint</Application>
  <PresentationFormat>Widescreen</PresentationFormat>
  <Paragraphs>181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Andika</vt:lpstr>
      <vt:lpstr>Arial</vt:lpstr>
      <vt:lpstr>Office Theme</vt:lpstr>
      <vt:lpstr> How to Use this Powerpoint</vt:lpstr>
      <vt:lpstr>Bullet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2023-08-15T12:33:55Z</dcterms:modified>
</cp:coreProperties>
</file>