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77" r:id="rId2"/>
    <p:sldId id="274" r:id="rId3"/>
    <p:sldId id="322" r:id="rId4"/>
    <p:sldId id="308" r:id="rId5"/>
    <p:sldId id="371" r:id="rId6"/>
    <p:sldId id="282" r:id="rId7"/>
    <p:sldId id="325" r:id="rId8"/>
    <p:sldId id="281" r:id="rId9"/>
    <p:sldId id="412" r:id="rId10"/>
    <p:sldId id="424" r:id="rId11"/>
    <p:sldId id="425" r:id="rId12"/>
    <p:sldId id="426" r:id="rId13"/>
    <p:sldId id="427" r:id="rId14"/>
    <p:sldId id="428" r:id="rId15"/>
    <p:sldId id="429" r:id="rId16"/>
  </p:sldIdLst>
  <p:sldSz cx="12192000" cy="6858000"/>
  <p:notesSz cx="6858000" cy="9144000"/>
  <p:embeddedFontLst>
    <p:embeddedFont>
      <p:font typeface="Andika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151C8-6FA3-4303-907D-9CC946127834}" v="25" dt="2023-08-29T12:59:01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A046ED11-1022-460D-A86C-707683F5E63F}"/>
    <pc:docChg chg="custSel addSld delSld modSld sldOrd">
      <pc:chgData name="Glen Jones" userId="e846aaca-4b24-4b13-b0d0-f2308e16b284" providerId="ADAL" clId="{A046ED11-1022-460D-A86C-707683F5E63F}" dt="2023-08-14T09:13:47.716" v="919" actId="478"/>
      <pc:docMkLst>
        <pc:docMk/>
      </pc:docMkLst>
      <pc:sldChg chg="modSp mod">
        <pc:chgData name="Glen Jones" userId="e846aaca-4b24-4b13-b0d0-f2308e16b284" providerId="ADAL" clId="{A046ED11-1022-460D-A86C-707683F5E63F}" dt="2023-08-04T14:13:03.021" v="41" actId="20577"/>
        <pc:sldMkLst>
          <pc:docMk/>
          <pc:sldMk cId="4010327805" sldId="274"/>
        </pc:sldMkLst>
        <pc:spChg chg="mod">
          <ac:chgData name="Glen Jones" userId="e846aaca-4b24-4b13-b0d0-f2308e16b284" providerId="ADAL" clId="{A046ED11-1022-460D-A86C-707683F5E63F}" dt="2023-08-04T14:13:03.021" v="4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">
        <pc:chgData name="Glen Jones" userId="e846aaca-4b24-4b13-b0d0-f2308e16b284" providerId="ADAL" clId="{A046ED11-1022-460D-A86C-707683F5E63F}" dt="2023-08-14T08:40:24.925" v="108" actId="478"/>
        <pc:sldMkLst>
          <pc:docMk/>
          <pc:sldMk cId="418504607" sldId="281"/>
        </pc:sldMkLst>
        <pc:picChg chg="del">
          <ac:chgData name="Glen Jones" userId="e846aaca-4b24-4b13-b0d0-f2308e16b284" providerId="ADAL" clId="{A046ED11-1022-460D-A86C-707683F5E63F}" dt="2023-08-14T08:40:23.305" v="107" actId="478"/>
          <ac:picMkLst>
            <pc:docMk/>
            <pc:sldMk cId="418504607" sldId="281"/>
            <ac:picMk id="7" creationId="{3083C170-2DD3-02C9-FE84-6A0FB64A0C3D}"/>
          </ac:picMkLst>
        </pc:picChg>
        <pc:picChg chg="del">
          <ac:chgData name="Glen Jones" userId="e846aaca-4b24-4b13-b0d0-f2308e16b284" providerId="ADAL" clId="{A046ED11-1022-460D-A86C-707683F5E63F}" dt="2023-08-14T08:40:24.925" v="108" actId="478"/>
          <ac:picMkLst>
            <pc:docMk/>
            <pc:sldMk cId="418504607" sldId="281"/>
            <ac:picMk id="8" creationId="{4BEEA5AF-AA4D-ADFA-82D3-D6D937A6D15A}"/>
          </ac:picMkLst>
        </pc:picChg>
      </pc:sldChg>
      <pc:sldChg chg="delSp mod">
        <pc:chgData name="Glen Jones" userId="e846aaca-4b24-4b13-b0d0-f2308e16b284" providerId="ADAL" clId="{A046ED11-1022-460D-A86C-707683F5E63F}" dt="2023-08-14T08:09:22.075" v="50" actId="478"/>
        <pc:sldMkLst>
          <pc:docMk/>
          <pc:sldMk cId="1463621575" sldId="282"/>
        </pc:sldMkLst>
        <pc:picChg chg="del">
          <ac:chgData name="Glen Jones" userId="e846aaca-4b24-4b13-b0d0-f2308e16b284" providerId="ADAL" clId="{A046ED11-1022-460D-A86C-707683F5E63F}" dt="2023-08-14T08:09:22.075" v="50" actId="478"/>
          <ac:picMkLst>
            <pc:docMk/>
            <pc:sldMk cId="1463621575" sldId="282"/>
            <ac:picMk id="6" creationId="{4F69C96F-8227-A171-9315-B777F0A5BCC5}"/>
          </ac:picMkLst>
        </pc:picChg>
        <pc:picChg chg="del">
          <ac:chgData name="Glen Jones" userId="e846aaca-4b24-4b13-b0d0-f2308e16b284" providerId="ADAL" clId="{A046ED11-1022-460D-A86C-707683F5E63F}" dt="2023-08-14T08:09:20.882" v="49" actId="478"/>
          <ac:picMkLst>
            <pc:docMk/>
            <pc:sldMk cId="1463621575" sldId="282"/>
            <ac:picMk id="7" creationId="{92F495A3-D7D6-B36E-7D76-3149F750D7AB}"/>
          </ac:picMkLst>
        </pc:picChg>
      </pc:sldChg>
      <pc:sldChg chg="delSp mod">
        <pc:chgData name="Glen Jones" userId="e846aaca-4b24-4b13-b0d0-f2308e16b284" providerId="ADAL" clId="{A046ED11-1022-460D-A86C-707683F5E63F}" dt="2023-08-14T08:09:33.038" v="53" actId="478"/>
        <pc:sldMkLst>
          <pc:docMk/>
          <pc:sldMk cId="2333691588" sldId="308"/>
        </pc:sldMkLst>
        <pc:picChg chg="del">
          <ac:chgData name="Glen Jones" userId="e846aaca-4b24-4b13-b0d0-f2308e16b284" providerId="ADAL" clId="{A046ED11-1022-460D-A86C-707683F5E63F}" dt="2023-08-14T08:09:31.153" v="52" actId="478"/>
          <ac:picMkLst>
            <pc:docMk/>
            <pc:sldMk cId="2333691588" sldId="308"/>
            <ac:picMk id="3" creationId="{ABE3418C-57B6-0530-1317-929741DF2075}"/>
          </ac:picMkLst>
        </pc:picChg>
        <pc:picChg chg="del">
          <ac:chgData name="Glen Jones" userId="e846aaca-4b24-4b13-b0d0-f2308e16b284" providerId="ADAL" clId="{A046ED11-1022-460D-A86C-707683F5E63F}" dt="2023-08-14T08:09:33.038" v="53" actId="478"/>
          <ac:picMkLst>
            <pc:docMk/>
            <pc:sldMk cId="2333691588" sldId="308"/>
            <ac:picMk id="7" creationId="{3BCC8543-7B8D-F0F1-64E8-334E936C584B}"/>
          </ac:picMkLst>
        </pc:picChg>
      </pc:sldChg>
      <pc:sldChg chg="delSp modSp mod">
        <pc:chgData name="Glen Jones" userId="e846aaca-4b24-4b13-b0d0-f2308e16b284" providerId="ADAL" clId="{A046ED11-1022-460D-A86C-707683F5E63F}" dt="2023-08-14T08:39:43.031" v="106" actId="207"/>
        <pc:sldMkLst>
          <pc:docMk/>
          <pc:sldMk cId="2546425359" sldId="322"/>
        </pc:sldMkLst>
        <pc:spChg chg="mod">
          <ac:chgData name="Glen Jones" userId="e846aaca-4b24-4b13-b0d0-f2308e16b284" providerId="ADAL" clId="{A046ED11-1022-460D-A86C-707683F5E63F}" dt="2023-08-14T08:39:01.863" v="101" actId="20577"/>
          <ac:spMkLst>
            <pc:docMk/>
            <pc:sldMk cId="2546425359" sldId="322"/>
            <ac:spMk id="2" creationId="{871F52B6-B1E5-A1FF-1BD3-5FF6AF4DC0F8}"/>
          </ac:spMkLst>
        </pc:spChg>
        <pc:spChg chg="mod">
          <ac:chgData name="Glen Jones" userId="e846aaca-4b24-4b13-b0d0-f2308e16b284" providerId="ADAL" clId="{A046ED11-1022-460D-A86C-707683F5E63F}" dt="2023-08-14T08:39:13.062" v="103" actId="14100"/>
          <ac:spMkLst>
            <pc:docMk/>
            <pc:sldMk cId="2546425359" sldId="322"/>
            <ac:spMk id="3" creationId="{FA79B487-2B39-D1FB-C619-7086E17203C8}"/>
          </ac:spMkLst>
        </pc:spChg>
        <pc:spChg chg="mod">
          <ac:chgData name="Glen Jones" userId="e846aaca-4b24-4b13-b0d0-f2308e16b284" providerId="ADAL" clId="{A046ED11-1022-460D-A86C-707683F5E63F}" dt="2023-08-14T08:39:43.031" v="106" actId="207"/>
          <ac:spMkLst>
            <pc:docMk/>
            <pc:sldMk cId="2546425359" sldId="322"/>
            <ac:spMk id="5" creationId="{7CD767FA-7DC7-3F90-5972-4685519EECAD}"/>
          </ac:spMkLst>
        </pc:spChg>
        <pc:picChg chg="del">
          <ac:chgData name="Glen Jones" userId="e846aaca-4b24-4b13-b0d0-f2308e16b284" providerId="ADAL" clId="{A046ED11-1022-460D-A86C-707683F5E63F}" dt="2023-08-14T08:09:35.947" v="54" actId="478"/>
          <ac:picMkLst>
            <pc:docMk/>
            <pc:sldMk cId="2546425359" sldId="322"/>
            <ac:picMk id="6" creationId="{7B9683FB-804B-A820-7E86-827D5F263225}"/>
          </ac:picMkLst>
        </pc:picChg>
        <pc:picChg chg="del">
          <ac:chgData name="Glen Jones" userId="e846aaca-4b24-4b13-b0d0-f2308e16b284" providerId="ADAL" clId="{A046ED11-1022-460D-A86C-707683F5E63F}" dt="2023-08-14T08:09:37.592" v="55" actId="478"/>
          <ac:picMkLst>
            <pc:docMk/>
            <pc:sldMk cId="2546425359" sldId="322"/>
            <ac:picMk id="7" creationId="{6879C6E9-9425-539C-254D-FB647ED6C62C}"/>
          </ac:picMkLst>
        </pc:picChg>
      </pc:sldChg>
      <pc:sldChg chg="delSp mod">
        <pc:chgData name="Glen Jones" userId="e846aaca-4b24-4b13-b0d0-f2308e16b284" providerId="ADAL" clId="{A046ED11-1022-460D-A86C-707683F5E63F}" dt="2023-08-14T08:40:29.883" v="110" actId="478"/>
        <pc:sldMkLst>
          <pc:docMk/>
          <pc:sldMk cId="2483071206" sldId="325"/>
        </pc:sldMkLst>
        <pc:picChg chg="del">
          <ac:chgData name="Glen Jones" userId="e846aaca-4b24-4b13-b0d0-f2308e16b284" providerId="ADAL" clId="{A046ED11-1022-460D-A86C-707683F5E63F}" dt="2023-08-14T08:40:28.423" v="109" actId="478"/>
          <ac:picMkLst>
            <pc:docMk/>
            <pc:sldMk cId="2483071206" sldId="325"/>
            <ac:picMk id="6" creationId="{4F69C96F-8227-A171-9315-B777F0A5BCC5}"/>
          </ac:picMkLst>
        </pc:picChg>
        <pc:picChg chg="del">
          <ac:chgData name="Glen Jones" userId="e846aaca-4b24-4b13-b0d0-f2308e16b284" providerId="ADAL" clId="{A046ED11-1022-460D-A86C-707683F5E63F}" dt="2023-08-14T08:40:29.883" v="110" actId="478"/>
          <ac:picMkLst>
            <pc:docMk/>
            <pc:sldMk cId="2483071206" sldId="325"/>
            <ac:picMk id="7" creationId="{7BCF2DFE-86A8-E05E-9CE8-639CED04855F}"/>
          </ac:picMkLst>
        </pc:picChg>
      </pc:sldChg>
      <pc:sldChg chg="del">
        <pc:chgData name="Glen Jones" userId="e846aaca-4b24-4b13-b0d0-f2308e16b284" providerId="ADAL" clId="{A046ED11-1022-460D-A86C-707683F5E63F}" dt="2023-08-14T08:56:36.620" v="352" actId="47"/>
        <pc:sldMkLst>
          <pc:docMk/>
          <pc:sldMk cId="3201718585" sldId="365"/>
        </pc:sldMkLst>
      </pc:sldChg>
      <pc:sldChg chg="delSp mod">
        <pc:chgData name="Glen Jones" userId="e846aaca-4b24-4b13-b0d0-f2308e16b284" providerId="ADAL" clId="{A046ED11-1022-460D-A86C-707683F5E63F}" dt="2023-08-14T08:09:25.289" v="51" actId="478"/>
        <pc:sldMkLst>
          <pc:docMk/>
          <pc:sldMk cId="173820089" sldId="371"/>
        </pc:sldMkLst>
        <pc:picChg chg="del">
          <ac:chgData name="Glen Jones" userId="e846aaca-4b24-4b13-b0d0-f2308e16b284" providerId="ADAL" clId="{A046ED11-1022-460D-A86C-707683F5E63F}" dt="2023-08-14T08:09:25.289" v="51" actId="478"/>
          <ac:picMkLst>
            <pc:docMk/>
            <pc:sldMk cId="173820089" sldId="371"/>
            <ac:picMk id="6" creationId="{5F264056-0980-FE3F-8AB5-6B2F262C41F9}"/>
          </ac:picMkLst>
        </pc:picChg>
      </pc:sldChg>
      <pc:sldChg chg="del">
        <pc:chgData name="Glen Jones" userId="e846aaca-4b24-4b13-b0d0-f2308e16b284" providerId="ADAL" clId="{A046ED11-1022-460D-A86C-707683F5E63F}" dt="2023-08-14T08:56:38.835" v="353" actId="47"/>
        <pc:sldMkLst>
          <pc:docMk/>
          <pc:sldMk cId="2483489142" sldId="406"/>
        </pc:sldMkLst>
      </pc:sldChg>
      <pc:sldChg chg="del">
        <pc:chgData name="Glen Jones" userId="e846aaca-4b24-4b13-b0d0-f2308e16b284" providerId="ADAL" clId="{A046ED11-1022-460D-A86C-707683F5E63F}" dt="2023-08-08T11:02:30.208" v="47" actId="47"/>
        <pc:sldMkLst>
          <pc:docMk/>
          <pc:sldMk cId="2057623372" sldId="409"/>
        </pc:sldMkLst>
      </pc:sldChg>
      <pc:sldChg chg="addSp delSp modSp mod ord delAnim modAnim">
        <pc:chgData name="Glen Jones" userId="e846aaca-4b24-4b13-b0d0-f2308e16b284" providerId="ADAL" clId="{A046ED11-1022-460D-A86C-707683F5E63F}" dt="2023-08-14T08:48:48.648" v="274" actId="20577"/>
        <pc:sldMkLst>
          <pc:docMk/>
          <pc:sldMk cId="1946604214" sldId="412"/>
        </pc:sldMkLst>
        <pc:spChg chg="add mod">
          <ac:chgData name="Glen Jones" userId="e846aaca-4b24-4b13-b0d0-f2308e16b284" providerId="ADAL" clId="{A046ED11-1022-460D-A86C-707683F5E63F}" dt="2023-08-14T08:45:29.990" v="237" actId="14100"/>
          <ac:spMkLst>
            <pc:docMk/>
            <pc:sldMk cId="1946604214" sldId="412"/>
            <ac:spMk id="2" creationId="{557B20BB-63FD-848A-681D-EB44514653A2}"/>
          </ac:spMkLst>
        </pc:spChg>
        <pc:spChg chg="del">
          <ac:chgData name="Glen Jones" userId="e846aaca-4b24-4b13-b0d0-f2308e16b284" providerId="ADAL" clId="{A046ED11-1022-460D-A86C-707683F5E63F}" dt="2023-08-04T14:13:15.851" v="45" actId="478"/>
          <ac:spMkLst>
            <pc:docMk/>
            <pc:sldMk cId="1946604214" sldId="412"/>
            <ac:spMk id="4" creationId="{98F26F2E-174F-83AE-5305-BD79B4EA7A63}"/>
          </ac:spMkLst>
        </pc:spChg>
        <pc:spChg chg="del mod">
          <ac:chgData name="Glen Jones" userId="e846aaca-4b24-4b13-b0d0-f2308e16b284" providerId="ADAL" clId="{A046ED11-1022-460D-A86C-707683F5E63F}" dt="2023-08-14T08:42:35.443" v="175" actId="478"/>
          <ac:spMkLst>
            <pc:docMk/>
            <pc:sldMk cId="1946604214" sldId="412"/>
            <ac:spMk id="6" creationId="{E2A70912-7F49-DB67-AB61-0D0A0151A9A1}"/>
          </ac:spMkLst>
        </pc:spChg>
        <pc:spChg chg="del">
          <ac:chgData name="Glen Jones" userId="e846aaca-4b24-4b13-b0d0-f2308e16b284" providerId="ADAL" clId="{A046ED11-1022-460D-A86C-707683F5E63F}" dt="2023-08-04T14:13:16.829" v="46" actId="478"/>
          <ac:spMkLst>
            <pc:docMk/>
            <pc:sldMk cId="1946604214" sldId="412"/>
            <ac:spMk id="7" creationId="{EBD17445-2CE7-D049-5829-AF7A94414BDF}"/>
          </ac:spMkLst>
        </pc:spChg>
        <pc:spChg chg="mod">
          <ac:chgData name="Glen Jones" userId="e846aaca-4b24-4b13-b0d0-f2308e16b284" providerId="ADAL" clId="{A046ED11-1022-460D-A86C-707683F5E63F}" dt="2023-08-14T08:45:07.504" v="230" actId="1076"/>
          <ac:spMkLst>
            <pc:docMk/>
            <pc:sldMk cId="1946604214" sldId="412"/>
            <ac:spMk id="8" creationId="{A62626D5-D8B5-3B61-83C6-18438058F1C3}"/>
          </ac:spMkLst>
        </pc:spChg>
        <pc:spChg chg="add mod">
          <ac:chgData name="Glen Jones" userId="e846aaca-4b24-4b13-b0d0-f2308e16b284" providerId="ADAL" clId="{A046ED11-1022-460D-A86C-707683F5E63F}" dt="2023-08-14T08:48:48.648" v="274" actId="20577"/>
          <ac:spMkLst>
            <pc:docMk/>
            <pc:sldMk cId="1946604214" sldId="412"/>
            <ac:spMk id="10" creationId="{950628C9-6A64-041C-26F9-8EA3C9ECC106}"/>
          </ac:spMkLst>
        </pc:spChg>
        <pc:picChg chg="add mod modCrop">
          <ac:chgData name="Glen Jones" userId="e846aaca-4b24-4b13-b0d0-f2308e16b284" providerId="ADAL" clId="{A046ED11-1022-460D-A86C-707683F5E63F}" dt="2023-08-14T08:48:35.276" v="248" actId="1076"/>
          <ac:picMkLst>
            <pc:docMk/>
            <pc:sldMk cId="1946604214" sldId="412"/>
            <ac:picMk id="4" creationId="{C6C361E3-9F9C-629C-ACB5-EF5829063C39}"/>
          </ac:picMkLst>
        </pc:picChg>
        <pc:picChg chg="add mod modCrop">
          <ac:chgData name="Glen Jones" userId="e846aaca-4b24-4b13-b0d0-f2308e16b284" providerId="ADAL" clId="{A046ED11-1022-460D-A86C-707683F5E63F}" dt="2023-08-14T08:48:35.276" v="248" actId="1076"/>
          <ac:picMkLst>
            <pc:docMk/>
            <pc:sldMk cId="1946604214" sldId="412"/>
            <ac:picMk id="9" creationId="{AE4B9FB4-CB8B-52C1-30D9-238F0E2EAFDF}"/>
          </ac:picMkLst>
        </pc:picChg>
      </pc:sldChg>
      <pc:sldChg chg="del">
        <pc:chgData name="Glen Jones" userId="e846aaca-4b24-4b13-b0d0-f2308e16b284" providerId="ADAL" clId="{A046ED11-1022-460D-A86C-707683F5E63F}" dt="2023-08-08T11:02:30.208" v="47" actId="47"/>
        <pc:sldMkLst>
          <pc:docMk/>
          <pc:sldMk cId="1587394841" sldId="418"/>
        </pc:sldMkLst>
      </pc:sldChg>
      <pc:sldChg chg="del">
        <pc:chgData name="Glen Jones" userId="e846aaca-4b24-4b13-b0d0-f2308e16b284" providerId="ADAL" clId="{A046ED11-1022-460D-A86C-707683F5E63F}" dt="2023-08-08T11:02:30.208" v="47" actId="47"/>
        <pc:sldMkLst>
          <pc:docMk/>
          <pc:sldMk cId="2258509352" sldId="420"/>
        </pc:sldMkLst>
      </pc:sldChg>
      <pc:sldChg chg="del">
        <pc:chgData name="Glen Jones" userId="e846aaca-4b24-4b13-b0d0-f2308e16b284" providerId="ADAL" clId="{A046ED11-1022-460D-A86C-707683F5E63F}" dt="2023-08-08T11:02:30.208" v="47" actId="47"/>
        <pc:sldMkLst>
          <pc:docMk/>
          <pc:sldMk cId="2638408624" sldId="421"/>
        </pc:sldMkLst>
      </pc:sldChg>
      <pc:sldChg chg="del">
        <pc:chgData name="Glen Jones" userId="e846aaca-4b24-4b13-b0d0-f2308e16b284" providerId="ADAL" clId="{A046ED11-1022-460D-A86C-707683F5E63F}" dt="2023-08-14T08:56:36.620" v="352" actId="47"/>
        <pc:sldMkLst>
          <pc:docMk/>
          <pc:sldMk cId="818481922" sldId="422"/>
        </pc:sldMkLst>
      </pc:sldChg>
      <pc:sldChg chg="del">
        <pc:chgData name="Glen Jones" userId="e846aaca-4b24-4b13-b0d0-f2308e16b284" providerId="ADAL" clId="{A046ED11-1022-460D-A86C-707683F5E63F}" dt="2023-08-08T11:02:31.913" v="48" actId="47"/>
        <pc:sldMkLst>
          <pc:docMk/>
          <pc:sldMk cId="3295739595" sldId="423"/>
        </pc:sldMkLst>
      </pc:sldChg>
      <pc:sldChg chg="del">
        <pc:chgData name="Glen Jones" userId="e846aaca-4b24-4b13-b0d0-f2308e16b284" providerId="ADAL" clId="{A046ED11-1022-460D-A86C-707683F5E63F}" dt="2023-08-14T08:56:36.620" v="352" actId="47"/>
        <pc:sldMkLst>
          <pc:docMk/>
          <pc:sldMk cId="3939058206" sldId="423"/>
        </pc:sldMkLst>
      </pc:sldChg>
      <pc:sldChg chg="addSp delSp modSp add mod">
        <pc:chgData name="Glen Jones" userId="e846aaca-4b24-4b13-b0d0-f2308e16b284" providerId="ADAL" clId="{A046ED11-1022-460D-A86C-707683F5E63F}" dt="2023-08-14T09:13:47.716" v="919" actId="478"/>
        <pc:sldMkLst>
          <pc:docMk/>
          <pc:sldMk cId="1144287822" sldId="424"/>
        </pc:sldMkLst>
        <pc:spChg chg="mod">
          <ac:chgData name="Glen Jones" userId="e846aaca-4b24-4b13-b0d0-f2308e16b284" providerId="ADAL" clId="{A046ED11-1022-460D-A86C-707683F5E63F}" dt="2023-08-14T08:53:31.714" v="333" actId="20577"/>
          <ac:spMkLst>
            <pc:docMk/>
            <pc:sldMk cId="1144287822" sldId="424"/>
            <ac:spMk id="2" creationId="{557B20BB-63FD-848A-681D-EB44514653A2}"/>
          </ac:spMkLst>
        </pc:spChg>
        <pc:spChg chg="add del mod">
          <ac:chgData name="Glen Jones" userId="e846aaca-4b24-4b13-b0d0-f2308e16b284" providerId="ADAL" clId="{A046ED11-1022-460D-A86C-707683F5E63F}" dt="2023-08-14T09:13:47.716" v="919" actId="478"/>
          <ac:spMkLst>
            <pc:docMk/>
            <pc:sldMk cId="1144287822" sldId="424"/>
            <ac:spMk id="4" creationId="{07565EA1-5898-7CA3-2656-4D3C275C467D}"/>
          </ac:spMkLst>
        </pc:spChg>
        <pc:spChg chg="mod">
          <ac:chgData name="Glen Jones" userId="e846aaca-4b24-4b13-b0d0-f2308e16b284" providerId="ADAL" clId="{A046ED11-1022-460D-A86C-707683F5E63F}" dt="2023-08-14T08:53:13.489" v="318" actId="20577"/>
          <ac:spMkLst>
            <pc:docMk/>
            <pc:sldMk cId="1144287822" sldId="424"/>
            <ac:spMk id="8" creationId="{A62626D5-D8B5-3B61-83C6-18438058F1C3}"/>
          </ac:spMkLst>
        </pc:spChg>
        <pc:picChg chg="del mod">
          <ac:chgData name="Glen Jones" userId="e846aaca-4b24-4b13-b0d0-f2308e16b284" providerId="ADAL" clId="{A046ED11-1022-460D-A86C-707683F5E63F}" dt="2023-08-14T08:54:33.770" v="334" actId="478"/>
          <ac:picMkLst>
            <pc:docMk/>
            <pc:sldMk cId="1144287822" sldId="424"/>
            <ac:picMk id="4" creationId="{C6C361E3-9F9C-629C-ACB5-EF5829063C39}"/>
          </ac:picMkLst>
        </pc:picChg>
        <pc:picChg chg="del">
          <ac:chgData name="Glen Jones" userId="e846aaca-4b24-4b13-b0d0-f2308e16b284" providerId="ADAL" clId="{A046ED11-1022-460D-A86C-707683F5E63F}" dt="2023-08-14T09:13:40.430" v="918" actId="478"/>
          <ac:picMkLst>
            <pc:docMk/>
            <pc:sldMk cId="1144287822" sldId="424"/>
            <ac:picMk id="5" creationId="{24D54B5C-885F-C120-9799-69F9251E3AB4}"/>
          </ac:picMkLst>
        </pc:picChg>
        <pc:picChg chg="add mod modCrop">
          <ac:chgData name="Glen Jones" userId="e846aaca-4b24-4b13-b0d0-f2308e16b284" providerId="ADAL" clId="{A046ED11-1022-460D-A86C-707683F5E63F}" dt="2023-08-14T08:56:25.379" v="351" actId="1076"/>
          <ac:picMkLst>
            <pc:docMk/>
            <pc:sldMk cId="1144287822" sldId="424"/>
            <ac:picMk id="6" creationId="{1D14A581-3392-B3DD-6D64-26A99EB03BFF}"/>
          </ac:picMkLst>
        </pc:picChg>
        <pc:picChg chg="del mod">
          <ac:chgData name="Glen Jones" userId="e846aaca-4b24-4b13-b0d0-f2308e16b284" providerId="ADAL" clId="{A046ED11-1022-460D-A86C-707683F5E63F}" dt="2023-08-14T08:55:10.972" v="342" actId="478"/>
          <ac:picMkLst>
            <pc:docMk/>
            <pc:sldMk cId="1144287822" sldId="424"/>
            <ac:picMk id="9" creationId="{AE4B9FB4-CB8B-52C1-30D9-238F0E2EAFDF}"/>
          </ac:picMkLst>
        </pc:picChg>
        <pc:picChg chg="add mod modCrop">
          <ac:chgData name="Glen Jones" userId="e846aaca-4b24-4b13-b0d0-f2308e16b284" providerId="ADAL" clId="{A046ED11-1022-460D-A86C-707683F5E63F}" dt="2023-08-14T08:56:21.278" v="350" actId="1076"/>
          <ac:picMkLst>
            <pc:docMk/>
            <pc:sldMk cId="1144287822" sldId="424"/>
            <ac:picMk id="11" creationId="{EAF9165E-2CBD-84BD-88CC-969926625DBB}"/>
          </ac:picMkLst>
        </pc:picChg>
      </pc:sldChg>
      <pc:sldChg chg="addSp delSp modSp add mod modAnim">
        <pc:chgData name="Glen Jones" userId="e846aaca-4b24-4b13-b0d0-f2308e16b284" providerId="ADAL" clId="{A046ED11-1022-460D-A86C-707683F5E63F}" dt="2023-08-14T09:04:26.796" v="517" actId="20577"/>
        <pc:sldMkLst>
          <pc:docMk/>
          <pc:sldMk cId="486634862" sldId="425"/>
        </pc:sldMkLst>
        <pc:spChg chg="mod">
          <ac:chgData name="Glen Jones" userId="e846aaca-4b24-4b13-b0d0-f2308e16b284" providerId="ADAL" clId="{A046ED11-1022-460D-A86C-707683F5E63F}" dt="2023-08-14T09:03:57.120" v="422" actId="20577"/>
          <ac:spMkLst>
            <pc:docMk/>
            <pc:sldMk cId="486634862" sldId="425"/>
            <ac:spMk id="2" creationId="{557B20BB-63FD-848A-681D-EB44514653A2}"/>
          </ac:spMkLst>
        </pc:spChg>
        <pc:spChg chg="add mod">
          <ac:chgData name="Glen Jones" userId="e846aaca-4b24-4b13-b0d0-f2308e16b284" providerId="ADAL" clId="{A046ED11-1022-460D-A86C-707683F5E63F}" dt="2023-08-14T09:04:26.796" v="517" actId="20577"/>
          <ac:spMkLst>
            <pc:docMk/>
            <pc:sldMk cId="486634862" sldId="425"/>
            <ac:spMk id="7" creationId="{A4B5CDA7-9310-2DBA-8908-50057EC8E0DC}"/>
          </ac:spMkLst>
        </pc:spChg>
        <pc:spChg chg="mod">
          <ac:chgData name="Glen Jones" userId="e846aaca-4b24-4b13-b0d0-f2308e16b284" providerId="ADAL" clId="{A046ED11-1022-460D-A86C-707683F5E63F}" dt="2023-08-14T09:04:02.456" v="424" actId="1076"/>
          <ac:spMkLst>
            <pc:docMk/>
            <pc:sldMk cId="486634862" sldId="425"/>
            <ac:spMk id="10" creationId="{950628C9-6A64-041C-26F9-8EA3C9ECC106}"/>
          </ac:spMkLst>
        </pc:spChg>
        <pc:picChg chg="add del mod modCrop">
          <ac:chgData name="Glen Jones" userId="e846aaca-4b24-4b13-b0d0-f2308e16b284" providerId="ADAL" clId="{A046ED11-1022-460D-A86C-707683F5E63F}" dt="2023-08-14T09:03:59.251" v="423" actId="478"/>
          <ac:picMkLst>
            <pc:docMk/>
            <pc:sldMk cId="486634862" sldId="425"/>
            <ac:picMk id="4" creationId="{23B70BD4-BBD8-A9D9-D95C-F53A07B7E31D}"/>
          </ac:picMkLst>
        </pc:picChg>
        <pc:picChg chg="del">
          <ac:chgData name="Glen Jones" userId="e846aaca-4b24-4b13-b0d0-f2308e16b284" providerId="ADAL" clId="{A046ED11-1022-460D-A86C-707683F5E63F}" dt="2023-08-14T08:59:39.593" v="377" actId="478"/>
          <ac:picMkLst>
            <pc:docMk/>
            <pc:sldMk cId="486634862" sldId="425"/>
            <ac:picMk id="6" creationId="{1D14A581-3392-B3DD-6D64-26A99EB03BFF}"/>
          </ac:picMkLst>
        </pc:picChg>
        <pc:picChg chg="del">
          <ac:chgData name="Glen Jones" userId="e846aaca-4b24-4b13-b0d0-f2308e16b284" providerId="ADAL" clId="{A046ED11-1022-460D-A86C-707683F5E63F}" dt="2023-08-14T08:59:38.239" v="376" actId="478"/>
          <ac:picMkLst>
            <pc:docMk/>
            <pc:sldMk cId="486634862" sldId="425"/>
            <ac:picMk id="11" creationId="{EAF9165E-2CBD-84BD-88CC-969926625DBB}"/>
          </ac:picMkLst>
        </pc:picChg>
      </pc:sldChg>
      <pc:sldChg chg="addSp delSp modSp add mod">
        <pc:chgData name="Glen Jones" userId="e846aaca-4b24-4b13-b0d0-f2308e16b284" providerId="ADAL" clId="{A046ED11-1022-460D-A86C-707683F5E63F}" dt="2023-08-14T09:13:37.507" v="917" actId="478"/>
        <pc:sldMkLst>
          <pc:docMk/>
          <pc:sldMk cId="2364891435" sldId="426"/>
        </pc:sldMkLst>
        <pc:spChg chg="mod">
          <ac:chgData name="Glen Jones" userId="e846aaca-4b24-4b13-b0d0-f2308e16b284" providerId="ADAL" clId="{A046ED11-1022-460D-A86C-707683F5E63F}" dt="2023-08-14T09:05:26.486" v="565" actId="20577"/>
          <ac:spMkLst>
            <pc:docMk/>
            <pc:sldMk cId="2364891435" sldId="426"/>
            <ac:spMk id="2" creationId="{557B20BB-63FD-848A-681D-EB44514653A2}"/>
          </ac:spMkLst>
        </pc:spChg>
        <pc:spChg chg="add mod">
          <ac:chgData name="Glen Jones" userId="e846aaca-4b24-4b13-b0d0-f2308e16b284" providerId="ADAL" clId="{A046ED11-1022-460D-A86C-707683F5E63F}" dt="2023-08-14T09:13:37.507" v="917" actId="478"/>
          <ac:spMkLst>
            <pc:docMk/>
            <pc:sldMk cId="2364891435" sldId="426"/>
            <ac:spMk id="4" creationId="{D0745323-23CF-E7A8-1A1D-8E991F462C32}"/>
          </ac:spMkLst>
        </pc:spChg>
        <pc:spChg chg="mod">
          <ac:chgData name="Glen Jones" userId="e846aaca-4b24-4b13-b0d0-f2308e16b284" providerId="ADAL" clId="{A046ED11-1022-460D-A86C-707683F5E63F}" dt="2023-08-14T09:07:13.563" v="648" actId="27636"/>
          <ac:spMkLst>
            <pc:docMk/>
            <pc:sldMk cId="2364891435" sldId="426"/>
            <ac:spMk id="7" creationId="{A4B5CDA7-9310-2DBA-8908-50057EC8E0DC}"/>
          </ac:spMkLst>
        </pc:spChg>
        <pc:picChg chg="del">
          <ac:chgData name="Glen Jones" userId="e846aaca-4b24-4b13-b0d0-f2308e16b284" providerId="ADAL" clId="{A046ED11-1022-460D-A86C-707683F5E63F}" dt="2023-08-14T09:13:37.507" v="917" actId="478"/>
          <ac:picMkLst>
            <pc:docMk/>
            <pc:sldMk cId="2364891435" sldId="426"/>
            <ac:picMk id="5" creationId="{24D54B5C-885F-C120-9799-69F9251E3AB4}"/>
          </ac:picMkLst>
        </pc:picChg>
      </pc:sldChg>
      <pc:sldChg chg="modSp add mod">
        <pc:chgData name="Glen Jones" userId="e846aaca-4b24-4b13-b0d0-f2308e16b284" providerId="ADAL" clId="{A046ED11-1022-460D-A86C-707683F5E63F}" dt="2023-08-14T09:09:15.380" v="727" actId="20577"/>
        <pc:sldMkLst>
          <pc:docMk/>
          <pc:sldMk cId="3910551025" sldId="427"/>
        </pc:sldMkLst>
        <pc:spChg chg="mod">
          <ac:chgData name="Glen Jones" userId="e846aaca-4b24-4b13-b0d0-f2308e16b284" providerId="ADAL" clId="{A046ED11-1022-460D-A86C-707683F5E63F}" dt="2023-08-14T09:08:57.177" v="672" actId="20577"/>
          <ac:spMkLst>
            <pc:docMk/>
            <pc:sldMk cId="3910551025" sldId="427"/>
            <ac:spMk id="2" creationId="{557B20BB-63FD-848A-681D-EB44514653A2}"/>
          </ac:spMkLst>
        </pc:spChg>
        <pc:spChg chg="mod">
          <ac:chgData name="Glen Jones" userId="e846aaca-4b24-4b13-b0d0-f2308e16b284" providerId="ADAL" clId="{A046ED11-1022-460D-A86C-707683F5E63F}" dt="2023-08-14T09:09:15.380" v="727" actId="20577"/>
          <ac:spMkLst>
            <pc:docMk/>
            <pc:sldMk cId="3910551025" sldId="427"/>
            <ac:spMk id="7" creationId="{A4B5CDA7-9310-2DBA-8908-50057EC8E0DC}"/>
          </ac:spMkLst>
        </pc:spChg>
      </pc:sldChg>
      <pc:sldChg chg="addSp delSp modSp add mod">
        <pc:chgData name="Glen Jones" userId="e846aaca-4b24-4b13-b0d0-f2308e16b284" providerId="ADAL" clId="{A046ED11-1022-460D-A86C-707683F5E63F}" dt="2023-08-14T09:13:35.148" v="916" actId="478"/>
        <pc:sldMkLst>
          <pc:docMk/>
          <pc:sldMk cId="2714401019" sldId="428"/>
        </pc:sldMkLst>
        <pc:spChg chg="mod">
          <ac:chgData name="Glen Jones" userId="e846aaca-4b24-4b13-b0d0-f2308e16b284" providerId="ADAL" clId="{A046ED11-1022-460D-A86C-707683F5E63F}" dt="2023-08-14T09:11:03.990" v="751" actId="20577"/>
          <ac:spMkLst>
            <pc:docMk/>
            <pc:sldMk cId="2714401019" sldId="428"/>
            <ac:spMk id="2" creationId="{557B20BB-63FD-848A-681D-EB44514653A2}"/>
          </ac:spMkLst>
        </pc:spChg>
        <pc:spChg chg="add mod">
          <ac:chgData name="Glen Jones" userId="e846aaca-4b24-4b13-b0d0-f2308e16b284" providerId="ADAL" clId="{A046ED11-1022-460D-A86C-707683F5E63F}" dt="2023-08-14T09:13:35.148" v="916" actId="478"/>
          <ac:spMkLst>
            <pc:docMk/>
            <pc:sldMk cId="2714401019" sldId="428"/>
            <ac:spMk id="4" creationId="{CA2BF9C7-27A3-E1AF-DA29-AA84BF69B45A}"/>
          </ac:spMkLst>
        </pc:spChg>
        <pc:spChg chg="mod">
          <ac:chgData name="Glen Jones" userId="e846aaca-4b24-4b13-b0d0-f2308e16b284" providerId="ADAL" clId="{A046ED11-1022-460D-A86C-707683F5E63F}" dt="2023-08-14T09:11:22.987" v="817" actId="20577"/>
          <ac:spMkLst>
            <pc:docMk/>
            <pc:sldMk cId="2714401019" sldId="428"/>
            <ac:spMk id="7" creationId="{A4B5CDA7-9310-2DBA-8908-50057EC8E0DC}"/>
          </ac:spMkLst>
        </pc:spChg>
        <pc:picChg chg="del">
          <ac:chgData name="Glen Jones" userId="e846aaca-4b24-4b13-b0d0-f2308e16b284" providerId="ADAL" clId="{A046ED11-1022-460D-A86C-707683F5E63F}" dt="2023-08-14T09:13:35.148" v="916" actId="478"/>
          <ac:picMkLst>
            <pc:docMk/>
            <pc:sldMk cId="2714401019" sldId="428"/>
            <ac:picMk id="5" creationId="{24D54B5C-885F-C120-9799-69F9251E3AB4}"/>
          </ac:picMkLst>
        </pc:picChg>
      </pc:sldChg>
      <pc:sldChg chg="addSp delSp modSp add mod">
        <pc:chgData name="Glen Jones" userId="e846aaca-4b24-4b13-b0d0-f2308e16b284" providerId="ADAL" clId="{A046ED11-1022-460D-A86C-707683F5E63F}" dt="2023-08-14T09:13:31.853" v="915" actId="478"/>
        <pc:sldMkLst>
          <pc:docMk/>
          <pc:sldMk cId="2624809171" sldId="429"/>
        </pc:sldMkLst>
        <pc:spChg chg="mod">
          <ac:chgData name="Glen Jones" userId="e846aaca-4b24-4b13-b0d0-f2308e16b284" providerId="ADAL" clId="{A046ED11-1022-460D-A86C-707683F5E63F}" dt="2023-08-14T09:13:07.214" v="846" actId="20577"/>
          <ac:spMkLst>
            <pc:docMk/>
            <pc:sldMk cId="2624809171" sldId="429"/>
            <ac:spMk id="2" creationId="{557B20BB-63FD-848A-681D-EB44514653A2}"/>
          </ac:spMkLst>
        </pc:spChg>
        <pc:spChg chg="add del mod">
          <ac:chgData name="Glen Jones" userId="e846aaca-4b24-4b13-b0d0-f2308e16b284" providerId="ADAL" clId="{A046ED11-1022-460D-A86C-707683F5E63F}" dt="2023-08-14T09:13:31.853" v="915" actId="478"/>
          <ac:spMkLst>
            <pc:docMk/>
            <pc:sldMk cId="2624809171" sldId="429"/>
            <ac:spMk id="4" creationId="{38CC3BC7-1544-F3E1-D087-660EABFBC408}"/>
          </ac:spMkLst>
        </pc:spChg>
        <pc:spChg chg="mod">
          <ac:chgData name="Glen Jones" userId="e846aaca-4b24-4b13-b0d0-f2308e16b284" providerId="ADAL" clId="{A046ED11-1022-460D-A86C-707683F5E63F}" dt="2023-08-14T09:13:25.911" v="913" actId="20577"/>
          <ac:spMkLst>
            <pc:docMk/>
            <pc:sldMk cId="2624809171" sldId="429"/>
            <ac:spMk id="7" creationId="{A4B5CDA7-9310-2DBA-8908-50057EC8E0DC}"/>
          </ac:spMkLst>
        </pc:spChg>
        <pc:picChg chg="del">
          <ac:chgData name="Glen Jones" userId="e846aaca-4b24-4b13-b0d0-f2308e16b284" providerId="ADAL" clId="{A046ED11-1022-460D-A86C-707683F5E63F}" dt="2023-08-14T09:13:28.490" v="914" actId="478"/>
          <ac:picMkLst>
            <pc:docMk/>
            <pc:sldMk cId="2624809171" sldId="429"/>
            <ac:picMk id="5" creationId="{24D54B5C-885F-C120-9799-69F9251E3AB4}"/>
          </ac:picMkLst>
        </pc:pic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79D151C8-6FA3-4303-907D-9CC946127834}"/>
    <pc:docChg chg="custSel modSld">
      <pc:chgData name="Glen Jones" userId="e846aaca-4b24-4b13-b0d0-f2308e16b284" providerId="ADAL" clId="{79D151C8-6FA3-4303-907D-9CC946127834}" dt="2023-08-29T12:59:01.460" v="39"/>
      <pc:docMkLst>
        <pc:docMk/>
      </pc:docMkLst>
      <pc:sldChg chg="addSp modSp mod">
        <pc:chgData name="Glen Jones" userId="e846aaca-4b24-4b13-b0d0-f2308e16b284" providerId="ADAL" clId="{79D151C8-6FA3-4303-907D-9CC946127834}" dt="2023-08-29T12:56:18.934" v="6" actId="167"/>
        <pc:sldMkLst>
          <pc:docMk/>
          <pc:sldMk cId="418504607" sldId="281"/>
        </pc:sldMkLst>
        <pc:picChg chg="add mod ord">
          <ac:chgData name="Glen Jones" userId="e846aaca-4b24-4b13-b0d0-f2308e16b284" providerId="ADAL" clId="{79D151C8-6FA3-4303-907D-9CC946127834}" dt="2023-08-29T12:56:18.934" v="6" actId="167"/>
          <ac:picMkLst>
            <pc:docMk/>
            <pc:sldMk cId="418504607" sldId="281"/>
            <ac:picMk id="4" creationId="{FC2F9C36-13F5-3EFA-BC2D-D423567EB72A}"/>
          </ac:picMkLst>
        </pc:picChg>
      </pc:sldChg>
      <pc:sldChg chg="addSp modSp mod">
        <pc:chgData name="Glen Jones" userId="e846aaca-4b24-4b13-b0d0-f2308e16b284" providerId="ADAL" clId="{79D151C8-6FA3-4303-907D-9CC946127834}" dt="2023-08-29T12:56:30.663" v="10" actId="167"/>
        <pc:sldMkLst>
          <pc:docMk/>
          <pc:sldMk cId="1463621575" sldId="282"/>
        </pc:sldMkLst>
        <pc:picChg chg="add mod ord">
          <ac:chgData name="Glen Jones" userId="e846aaca-4b24-4b13-b0d0-f2308e16b284" providerId="ADAL" clId="{79D151C8-6FA3-4303-907D-9CC946127834}" dt="2023-08-29T12:56:30.663" v="10" actId="167"/>
          <ac:picMkLst>
            <pc:docMk/>
            <pc:sldMk cId="1463621575" sldId="282"/>
            <ac:picMk id="5" creationId="{0B662C14-FFB0-F0EC-C956-15FD60887FFF}"/>
          </ac:picMkLst>
        </pc:picChg>
      </pc:sldChg>
      <pc:sldChg chg="addSp delSp modSp mod">
        <pc:chgData name="Glen Jones" userId="e846aaca-4b24-4b13-b0d0-f2308e16b284" providerId="ADAL" clId="{79D151C8-6FA3-4303-907D-9CC946127834}" dt="2023-08-29T12:56:53.033" v="16" actId="167"/>
        <pc:sldMkLst>
          <pc:docMk/>
          <pc:sldMk cId="2333691588" sldId="308"/>
        </pc:sldMkLst>
        <pc:graphicFrameChg chg="add del mod">
          <ac:chgData name="Glen Jones" userId="e846aaca-4b24-4b13-b0d0-f2308e16b284" providerId="ADAL" clId="{79D151C8-6FA3-4303-907D-9CC946127834}" dt="2023-08-29T12:56:48.679" v="14" actId="478"/>
          <ac:graphicFrameMkLst>
            <pc:docMk/>
            <pc:sldMk cId="2333691588" sldId="308"/>
            <ac:graphicFrameMk id="2" creationId="{C8082184-C82C-7C66-FC10-A2DE58D9B732}"/>
          </ac:graphicFrameMkLst>
        </pc:graphicFrameChg>
        <pc:picChg chg="add mod ord">
          <ac:chgData name="Glen Jones" userId="e846aaca-4b24-4b13-b0d0-f2308e16b284" providerId="ADAL" clId="{79D151C8-6FA3-4303-907D-9CC946127834}" dt="2023-08-29T12:56:53.033" v="16" actId="167"/>
          <ac:picMkLst>
            <pc:docMk/>
            <pc:sldMk cId="2333691588" sldId="308"/>
            <ac:picMk id="4" creationId="{85A8D256-06CA-9653-AC4F-DAB8135D00BD}"/>
          </ac:picMkLst>
        </pc:picChg>
      </pc:sldChg>
      <pc:sldChg chg="addSp modSp mod">
        <pc:chgData name="Glen Jones" userId="e846aaca-4b24-4b13-b0d0-f2308e16b284" providerId="ADAL" clId="{79D151C8-6FA3-4303-907D-9CC946127834}" dt="2023-08-29T12:56:59.030" v="18" actId="167"/>
        <pc:sldMkLst>
          <pc:docMk/>
          <pc:sldMk cId="2546425359" sldId="322"/>
        </pc:sldMkLst>
        <pc:picChg chg="add mod ord">
          <ac:chgData name="Glen Jones" userId="e846aaca-4b24-4b13-b0d0-f2308e16b284" providerId="ADAL" clId="{79D151C8-6FA3-4303-907D-9CC946127834}" dt="2023-08-29T12:56:59.030" v="18" actId="167"/>
          <ac:picMkLst>
            <pc:docMk/>
            <pc:sldMk cId="2546425359" sldId="322"/>
            <ac:picMk id="6" creationId="{99D439BD-B1A8-710A-901F-4B930C923F78}"/>
          </ac:picMkLst>
        </pc:picChg>
      </pc:sldChg>
      <pc:sldChg chg="addSp modSp mod">
        <pc:chgData name="Glen Jones" userId="e846aaca-4b24-4b13-b0d0-f2308e16b284" providerId="ADAL" clId="{79D151C8-6FA3-4303-907D-9CC946127834}" dt="2023-08-29T12:56:25.583" v="8" actId="167"/>
        <pc:sldMkLst>
          <pc:docMk/>
          <pc:sldMk cId="2483071206" sldId="325"/>
        </pc:sldMkLst>
        <pc:picChg chg="add mod ord">
          <ac:chgData name="Glen Jones" userId="e846aaca-4b24-4b13-b0d0-f2308e16b284" providerId="ADAL" clId="{79D151C8-6FA3-4303-907D-9CC946127834}" dt="2023-08-29T12:56:25.583" v="8" actId="167"/>
          <ac:picMkLst>
            <pc:docMk/>
            <pc:sldMk cId="2483071206" sldId="325"/>
            <ac:picMk id="6" creationId="{7C0728D4-B3C4-28AF-0B9C-E170B6720B44}"/>
          </ac:picMkLst>
        </pc:picChg>
      </pc:sldChg>
      <pc:sldChg chg="addSp modSp mod">
        <pc:chgData name="Glen Jones" userId="e846aaca-4b24-4b13-b0d0-f2308e16b284" providerId="ADAL" clId="{79D151C8-6FA3-4303-907D-9CC946127834}" dt="2023-08-29T12:56:38.205" v="12" actId="167"/>
        <pc:sldMkLst>
          <pc:docMk/>
          <pc:sldMk cId="173820089" sldId="371"/>
        </pc:sldMkLst>
        <pc:picChg chg="add mod ord">
          <ac:chgData name="Glen Jones" userId="e846aaca-4b24-4b13-b0d0-f2308e16b284" providerId="ADAL" clId="{79D151C8-6FA3-4303-907D-9CC946127834}" dt="2023-08-29T12:56:38.205" v="12" actId="167"/>
          <ac:picMkLst>
            <pc:docMk/>
            <pc:sldMk cId="173820089" sldId="371"/>
            <ac:picMk id="5" creationId="{9B819058-9215-31B5-707D-202215CBC0A4}"/>
          </ac:picMkLst>
        </pc:picChg>
      </pc:sldChg>
      <pc:sldChg chg="modAnim">
        <pc:chgData name="Glen Jones" userId="e846aaca-4b24-4b13-b0d0-f2308e16b284" providerId="ADAL" clId="{79D151C8-6FA3-4303-907D-9CC946127834}" dt="2023-08-29T12:58:49.112" v="36"/>
        <pc:sldMkLst>
          <pc:docMk/>
          <pc:sldMk cId="1946604214" sldId="412"/>
        </pc:sldMkLst>
      </pc:sldChg>
      <pc:sldChg chg="addSp modSp mod modAnim">
        <pc:chgData name="Glen Jones" userId="e846aaca-4b24-4b13-b0d0-f2308e16b284" providerId="ADAL" clId="{79D151C8-6FA3-4303-907D-9CC946127834}" dt="2023-08-29T12:58:46.724" v="35"/>
        <pc:sldMkLst>
          <pc:docMk/>
          <pc:sldMk cId="1144287822" sldId="424"/>
        </pc:sldMkLst>
        <pc:picChg chg="add mod ord">
          <ac:chgData name="Glen Jones" userId="e846aaca-4b24-4b13-b0d0-f2308e16b284" providerId="ADAL" clId="{79D151C8-6FA3-4303-907D-9CC946127834}" dt="2023-08-29T12:56:11.316" v="4" actId="167"/>
          <ac:picMkLst>
            <pc:docMk/>
            <pc:sldMk cId="1144287822" sldId="424"/>
            <ac:picMk id="4" creationId="{B83ABA08-025F-D0EC-3885-E7491B2224EC}"/>
          </ac:picMkLst>
        </pc:picChg>
      </pc:sldChg>
      <pc:sldChg chg="modAnim">
        <pc:chgData name="Glen Jones" userId="e846aaca-4b24-4b13-b0d0-f2308e16b284" providerId="ADAL" clId="{79D151C8-6FA3-4303-907D-9CC946127834}" dt="2023-08-29T12:58:42.790" v="34"/>
        <pc:sldMkLst>
          <pc:docMk/>
          <pc:sldMk cId="486634862" sldId="425"/>
        </pc:sldMkLst>
      </pc:sldChg>
      <pc:sldChg chg="addSp delSp modSp mod modAnim">
        <pc:chgData name="Glen Jones" userId="e846aaca-4b24-4b13-b0d0-f2308e16b284" providerId="ADAL" clId="{79D151C8-6FA3-4303-907D-9CC946127834}" dt="2023-08-29T12:58:53.824" v="37"/>
        <pc:sldMkLst>
          <pc:docMk/>
          <pc:sldMk cId="2364891435" sldId="426"/>
        </pc:sldMkLst>
        <pc:spChg chg="del">
          <ac:chgData name="Glen Jones" userId="e846aaca-4b24-4b13-b0d0-f2308e16b284" providerId="ADAL" clId="{79D151C8-6FA3-4303-907D-9CC946127834}" dt="2023-08-29T12:55:45.009" v="0" actId="478"/>
          <ac:spMkLst>
            <pc:docMk/>
            <pc:sldMk cId="2364891435" sldId="426"/>
            <ac:spMk id="4" creationId="{D0745323-23CF-E7A8-1A1D-8E991F462C32}"/>
          </ac:spMkLst>
        </pc:spChg>
        <pc:picChg chg="add mod ord">
          <ac:chgData name="Glen Jones" userId="e846aaca-4b24-4b13-b0d0-f2308e16b284" providerId="ADAL" clId="{79D151C8-6FA3-4303-907D-9CC946127834}" dt="2023-08-29T12:56:04.496" v="2" actId="167"/>
          <ac:picMkLst>
            <pc:docMk/>
            <pc:sldMk cId="2364891435" sldId="426"/>
            <ac:picMk id="5" creationId="{0B2390C7-EF98-A2BC-06BC-E880BADED419}"/>
          </ac:picMkLst>
        </pc:picChg>
      </pc:sldChg>
      <pc:sldChg chg="modAnim">
        <pc:chgData name="Glen Jones" userId="e846aaca-4b24-4b13-b0d0-f2308e16b284" providerId="ADAL" clId="{79D151C8-6FA3-4303-907D-9CC946127834}" dt="2023-08-29T12:58:57.454" v="38"/>
        <pc:sldMkLst>
          <pc:docMk/>
          <pc:sldMk cId="3910551025" sldId="427"/>
        </pc:sldMkLst>
      </pc:sldChg>
      <pc:sldChg chg="addSp delSp modSp mod">
        <pc:chgData name="Glen Jones" userId="e846aaca-4b24-4b13-b0d0-f2308e16b284" providerId="ADAL" clId="{79D151C8-6FA3-4303-907D-9CC946127834}" dt="2023-08-29T12:57:17.671" v="23" actId="167"/>
        <pc:sldMkLst>
          <pc:docMk/>
          <pc:sldMk cId="2714401019" sldId="428"/>
        </pc:sldMkLst>
        <pc:spChg chg="del">
          <ac:chgData name="Glen Jones" userId="e846aaca-4b24-4b13-b0d0-f2308e16b284" providerId="ADAL" clId="{79D151C8-6FA3-4303-907D-9CC946127834}" dt="2023-08-29T12:57:02.921" v="19"/>
          <ac:spMkLst>
            <pc:docMk/>
            <pc:sldMk cId="2714401019" sldId="428"/>
            <ac:spMk id="4" creationId="{CA2BF9C7-27A3-E1AF-DA29-AA84BF69B45A}"/>
          </ac:spMkLst>
        </pc:spChg>
        <pc:picChg chg="add mod ord">
          <ac:chgData name="Glen Jones" userId="e846aaca-4b24-4b13-b0d0-f2308e16b284" providerId="ADAL" clId="{79D151C8-6FA3-4303-907D-9CC946127834}" dt="2023-08-29T12:57:17.671" v="23" actId="167"/>
          <ac:picMkLst>
            <pc:docMk/>
            <pc:sldMk cId="2714401019" sldId="428"/>
            <ac:picMk id="5" creationId="{A0294740-4A3D-327F-71A3-D0670858D992}"/>
          </ac:picMkLst>
        </pc:picChg>
      </pc:sldChg>
      <pc:sldChg chg="addSp modSp mod modAnim">
        <pc:chgData name="Glen Jones" userId="e846aaca-4b24-4b13-b0d0-f2308e16b284" providerId="ADAL" clId="{79D151C8-6FA3-4303-907D-9CC946127834}" dt="2023-08-29T12:59:01.460" v="39"/>
        <pc:sldMkLst>
          <pc:docMk/>
          <pc:sldMk cId="2624809171" sldId="429"/>
        </pc:sldMkLst>
        <pc:picChg chg="add mod ord">
          <ac:chgData name="Glen Jones" userId="e846aaca-4b24-4b13-b0d0-f2308e16b284" providerId="ADAL" clId="{79D151C8-6FA3-4303-907D-9CC946127834}" dt="2023-08-29T12:57:38.755" v="25" actId="167"/>
          <ac:picMkLst>
            <pc:docMk/>
            <pc:sldMk cId="2624809171" sldId="429"/>
            <ac:picMk id="4" creationId="{ABEB19C7-97AC-4E1E-A9D1-373882D30EDA}"/>
          </ac:picMkLst>
        </pc:pic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3545261F-DF52-41F6-8D4F-227452DF06DA}"/>
    <pc:docChg chg="undo custSel addSld delSld modSld sldOrd">
      <pc:chgData name="Glen Jones" userId="e846aaca-4b24-4b13-b0d0-f2308e16b284" providerId="ADAL" clId="{3545261F-DF52-41F6-8D4F-227452DF06DA}" dt="2023-06-26T15:39:23.663" v="1130" actId="20577"/>
      <pc:docMkLst>
        <pc:docMk/>
      </pc:docMkLst>
      <pc:sldChg chg="modAnim">
        <pc:chgData name="Glen Jones" userId="e846aaca-4b24-4b13-b0d0-f2308e16b284" providerId="ADAL" clId="{3545261F-DF52-41F6-8D4F-227452DF06DA}" dt="2023-06-26T14:57:26.930" v="11"/>
        <pc:sldMkLst>
          <pc:docMk/>
          <pc:sldMk cId="1367335037" sldId="414"/>
        </pc:sldMkLst>
      </pc:sldChg>
      <pc:sldChg chg="addSp delSp modSp mod addAnim delAnim modAnim">
        <pc:chgData name="Glen Jones" userId="e846aaca-4b24-4b13-b0d0-f2308e16b284" providerId="ADAL" clId="{3545261F-DF52-41F6-8D4F-227452DF06DA}" dt="2023-06-26T15:34:52.141" v="1093" actId="20577"/>
        <pc:sldMkLst>
          <pc:docMk/>
          <pc:sldMk cId="2803924385" sldId="416"/>
        </pc:sldMkLst>
        <pc:spChg chg="add mod">
          <ac:chgData name="Glen Jones" userId="e846aaca-4b24-4b13-b0d0-f2308e16b284" providerId="ADAL" clId="{3545261F-DF52-41F6-8D4F-227452DF06DA}" dt="2023-06-26T15:29:40.584" v="838" actId="20577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3545261F-DF52-41F6-8D4F-227452DF06DA}" dt="2023-06-26T14:58:25.516" v="71" actId="20577"/>
          <ac:spMkLst>
            <pc:docMk/>
            <pc:sldMk cId="2803924385" sldId="416"/>
            <ac:spMk id="3" creationId="{FA79B487-2B39-D1FB-C619-7086E17203C8}"/>
          </ac:spMkLst>
        </pc:spChg>
        <pc:spChg chg="add mod">
          <ac:chgData name="Glen Jones" userId="e846aaca-4b24-4b13-b0d0-f2308e16b284" providerId="ADAL" clId="{3545261F-DF52-41F6-8D4F-227452DF06DA}" dt="2023-06-26T15:15:33.175" v="455" actId="14100"/>
          <ac:spMkLst>
            <pc:docMk/>
            <pc:sldMk cId="2803924385" sldId="416"/>
            <ac:spMk id="4" creationId="{6AA27E94-12F1-62AB-FE92-7F5D7384C0F6}"/>
          </ac:spMkLst>
        </pc:spChg>
        <pc:spChg chg="add del mod">
          <ac:chgData name="Glen Jones" userId="e846aaca-4b24-4b13-b0d0-f2308e16b284" providerId="ADAL" clId="{3545261F-DF52-41F6-8D4F-227452DF06DA}" dt="2023-06-26T15:15:32.765" v="454"/>
          <ac:spMkLst>
            <pc:docMk/>
            <pc:sldMk cId="2803924385" sldId="416"/>
            <ac:spMk id="5" creationId="{185EBA2D-FA19-3F77-393A-819B9FACBACD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9" creationId="{E5AB2409-AB10-57A4-67C3-3C3B8A62A4AD}"/>
          </ac:spMkLst>
        </pc:spChg>
        <pc:spChg chg="mod">
          <ac:chgData name="Glen Jones" userId="e846aaca-4b24-4b13-b0d0-f2308e16b284" providerId="ADAL" clId="{3545261F-DF52-41F6-8D4F-227452DF06DA}" dt="2023-06-26T15:34:52.141" v="1093" actId="20577"/>
          <ac:spMkLst>
            <pc:docMk/>
            <pc:sldMk cId="2803924385" sldId="416"/>
            <ac:spMk id="11" creationId="{653E60FE-00E8-80F3-9997-E275F505DD98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12" creationId="{DEC43A8B-1389-277D-CBA9-5E43E65B7BCC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0:03.954" v="882" actId="1076"/>
        <pc:sldMkLst>
          <pc:docMk/>
          <pc:sldMk cId="787116130" sldId="417"/>
        </pc:sldMkLst>
        <pc:spChg chg="mod">
          <ac:chgData name="Glen Jones" userId="e846aaca-4b24-4b13-b0d0-f2308e16b284" providerId="ADAL" clId="{3545261F-DF52-41F6-8D4F-227452DF06DA}" dt="2023-06-26T15:29:59.664" v="881" actId="20577"/>
          <ac:spMkLst>
            <pc:docMk/>
            <pc:sldMk cId="787116130" sldId="417"/>
            <ac:spMk id="3" creationId="{1DBBECB6-9A15-3987-62E0-61D2DB4BF4D1}"/>
          </ac:spMkLst>
        </pc:spChg>
        <pc:spChg chg="mod">
          <ac:chgData name="Glen Jones" userId="e846aaca-4b24-4b13-b0d0-f2308e16b284" providerId="ADAL" clId="{3545261F-DF52-41F6-8D4F-227452DF06DA}" dt="2023-06-26T15:24:46.056" v="713" actId="20577"/>
          <ac:spMkLst>
            <pc:docMk/>
            <pc:sldMk cId="787116130" sldId="417"/>
            <ac:spMk id="7" creationId="{EBD17445-2CE7-D049-5829-AF7A94414BDF}"/>
          </ac:spMkLst>
        </pc:spChg>
        <pc:spChg chg="add del mod">
          <ac:chgData name="Glen Jones" userId="e846aaca-4b24-4b13-b0d0-f2308e16b284" providerId="ADAL" clId="{3545261F-DF52-41F6-8D4F-227452DF06DA}" dt="2023-06-26T15:16:19.689" v="462" actId="478"/>
          <ac:spMkLst>
            <pc:docMk/>
            <pc:sldMk cId="787116130" sldId="417"/>
            <ac:spMk id="8" creationId="{0C4A96FC-1F36-BAC6-7781-4CFC2C1B9D9F}"/>
          </ac:spMkLst>
        </pc:spChg>
        <pc:spChg chg="add mod">
          <ac:chgData name="Glen Jones" userId="e846aaca-4b24-4b13-b0d0-f2308e16b284" providerId="ADAL" clId="{3545261F-DF52-41F6-8D4F-227452DF06DA}" dt="2023-06-26T15:30:03.954" v="882" actId="1076"/>
          <ac:spMkLst>
            <pc:docMk/>
            <pc:sldMk cId="787116130" sldId="417"/>
            <ac:spMk id="12" creationId="{419CF7FD-6DF1-225E-7E37-F56148D5F8F3}"/>
          </ac:spMkLst>
        </pc:spChg>
        <pc:spChg chg="mod">
          <ac:chgData name="Glen Jones" userId="e846aaca-4b24-4b13-b0d0-f2308e16b284" providerId="ADAL" clId="{3545261F-DF52-41F6-8D4F-227452DF06DA}" dt="2023-06-26T15:21:17.345" v="632" actId="20577"/>
          <ac:spMkLst>
            <pc:docMk/>
            <pc:sldMk cId="787116130" sldId="417"/>
            <ac:spMk id="14" creationId="{B21A08BC-23EE-9E79-CB7D-5E89C4C39434}"/>
          </ac:spMkLst>
        </pc:spChg>
        <pc:spChg chg="add mod">
          <ac:chgData name="Glen Jones" userId="e846aaca-4b24-4b13-b0d0-f2308e16b284" providerId="ADAL" clId="{3545261F-DF52-41F6-8D4F-227452DF06DA}" dt="2023-06-26T15:24:50.119" v="714" actId="1076"/>
          <ac:spMkLst>
            <pc:docMk/>
            <pc:sldMk cId="787116130" sldId="417"/>
            <ac:spMk id="19" creationId="{989C34A5-B0DE-1F3E-E15F-4897DE438863}"/>
          </ac:spMkLst>
        </pc:spChg>
        <pc:spChg chg="del mod">
          <ac:chgData name="Glen Jones" userId="e846aaca-4b24-4b13-b0d0-f2308e16b284" providerId="ADAL" clId="{3545261F-DF52-41F6-8D4F-227452DF06DA}" dt="2023-06-26T15:22:49.249" v="696" actId="478"/>
          <ac:spMkLst>
            <pc:docMk/>
            <pc:sldMk cId="787116130" sldId="417"/>
            <ac:spMk id="21" creationId="{9FCC3113-F099-8649-B80F-55A43AA81929}"/>
          </ac:spMkLst>
        </pc:spChg>
        <pc:spChg chg="mod">
          <ac:chgData name="Glen Jones" userId="e846aaca-4b24-4b13-b0d0-f2308e16b284" providerId="ADAL" clId="{3545261F-DF52-41F6-8D4F-227452DF06DA}" dt="2023-06-26T15:22:16.734" v="687" actId="14100"/>
          <ac:spMkLst>
            <pc:docMk/>
            <pc:sldMk cId="787116130" sldId="417"/>
            <ac:spMk id="22" creationId="{7C4F435A-89B8-D6F9-E665-4B4E229A84BF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3" creationId="{5064939B-09EB-FC56-7AEB-DBD635CC5597}"/>
          </ac:spMkLst>
        </pc:spChg>
        <pc:spChg chg="add mod">
          <ac:chgData name="Glen Jones" userId="e846aaca-4b24-4b13-b0d0-f2308e16b284" providerId="ADAL" clId="{3545261F-DF52-41F6-8D4F-227452DF06DA}" dt="2023-06-26T15:26:18.646" v="805" actId="20577"/>
          <ac:spMkLst>
            <pc:docMk/>
            <pc:sldMk cId="787116130" sldId="417"/>
            <ac:spMk id="25" creationId="{30A315EC-F3D5-C07D-6F56-67284BAC4598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6" creationId="{1985B5BE-8919-8B65-97D6-1EF98CFCD9D3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7" creationId="{2FF2D1EE-F1AD-E597-C4E0-A9417319694B}"/>
          </ac:spMkLst>
        </pc:spChg>
        <pc:spChg chg="add mod">
          <ac:chgData name="Glen Jones" userId="e846aaca-4b24-4b13-b0d0-f2308e16b284" providerId="ADAL" clId="{3545261F-DF52-41F6-8D4F-227452DF06DA}" dt="2023-06-26T15:26:10.078" v="802" actId="207"/>
          <ac:spMkLst>
            <pc:docMk/>
            <pc:sldMk cId="787116130" sldId="417"/>
            <ac:spMk id="28" creationId="{249A5D0D-D587-CBDA-5C1E-B02C29A27361}"/>
          </ac:spMkLst>
        </pc:spChg>
        <pc:picChg chg="del">
          <ac:chgData name="Glen Jones" userId="e846aaca-4b24-4b13-b0d0-f2308e16b284" providerId="ADAL" clId="{3545261F-DF52-41F6-8D4F-227452DF06DA}" dt="2023-06-26T15:16:08.575" v="459" actId="478"/>
          <ac:picMkLst>
            <pc:docMk/>
            <pc:sldMk cId="787116130" sldId="41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13.985" v="461" actId="167"/>
          <ac:picMkLst>
            <pc:docMk/>
            <pc:sldMk cId="787116130" sldId="417"/>
            <ac:picMk id="9" creationId="{F58956AA-2606-D5FA-165A-A816A6155C7A}"/>
          </ac:picMkLst>
        </pc:picChg>
        <pc:cxnChg chg="mod ord">
          <ac:chgData name="Glen Jones" userId="e846aaca-4b24-4b13-b0d0-f2308e16b284" providerId="ADAL" clId="{3545261F-DF52-41F6-8D4F-227452DF06DA}" dt="2023-06-26T15:25:06.516" v="728" actId="1035"/>
          <ac:cxnSpMkLst>
            <pc:docMk/>
            <pc:sldMk cId="787116130" sldId="417"/>
            <ac:cxnSpMk id="4" creationId="{D585D3E5-B12C-146F-2A08-6CF605A4C731}"/>
          </ac:cxnSpMkLst>
        </pc:cxnChg>
        <pc:cxnChg chg="add mod ord">
          <ac:chgData name="Glen Jones" userId="e846aaca-4b24-4b13-b0d0-f2308e16b284" providerId="ADAL" clId="{3545261F-DF52-41F6-8D4F-227452DF06DA}" dt="2023-06-26T15:22:57.724" v="697" actId="166"/>
          <ac:cxnSpMkLst>
            <pc:docMk/>
            <pc:sldMk cId="787116130" sldId="417"/>
            <ac:cxnSpMk id="13" creationId="{AC4D8035-CE7D-32C3-A254-BE80F9028367}"/>
          </ac:cxnSpMkLst>
        </pc:cxnChg>
        <pc:cxnChg chg="del mod">
          <ac:chgData name="Glen Jones" userId="e846aaca-4b24-4b13-b0d0-f2308e16b284" providerId="ADAL" clId="{3545261F-DF52-41F6-8D4F-227452DF06DA}" dt="2023-06-26T15:22:49.249" v="696" actId="478"/>
          <ac:cxnSpMkLst>
            <pc:docMk/>
            <pc:sldMk cId="787116130" sldId="417"/>
            <ac:cxnSpMk id="15" creationId="{C8F55A13-EE4C-3000-2770-BBB176702476}"/>
          </ac:cxnSpMkLst>
        </pc:cxnChg>
      </pc:sldChg>
      <pc:sldChg chg="delSp modSp add del mod ord">
        <pc:chgData name="Glen Jones" userId="e846aaca-4b24-4b13-b0d0-f2308e16b284" providerId="ADAL" clId="{3545261F-DF52-41F6-8D4F-227452DF06DA}" dt="2023-06-26T15:15:50.769" v="458" actId="2696"/>
        <pc:sldMkLst>
          <pc:docMk/>
          <pc:sldMk cId="3328483737" sldId="417"/>
        </pc:sldMkLst>
        <pc:spChg chg="mod">
          <ac:chgData name="Glen Jones" userId="e846aaca-4b24-4b13-b0d0-f2308e16b284" providerId="ADAL" clId="{3545261F-DF52-41F6-8D4F-227452DF06DA}" dt="2023-06-26T15:14:42.671" v="444" actId="20577"/>
          <ac:spMkLst>
            <pc:docMk/>
            <pc:sldMk cId="3328483737" sldId="417"/>
            <ac:spMk id="49" creationId="{18E75320-4507-A443-C9EA-76E778BDDC07}"/>
          </ac:spMkLst>
        </pc:spChg>
        <pc:picChg chg="del">
          <ac:chgData name="Glen Jones" userId="e846aaca-4b24-4b13-b0d0-f2308e16b284" providerId="ADAL" clId="{3545261F-DF52-41F6-8D4F-227452DF06DA}" dt="2023-06-26T15:15:44.233" v="457" actId="478"/>
          <ac:picMkLst>
            <pc:docMk/>
            <pc:sldMk cId="3328483737" sldId="417"/>
            <ac:picMk id="5" creationId="{96DD45A7-2956-1343-92DC-1520275BDD5C}"/>
          </ac:picMkLst>
        </pc:picChg>
      </pc:sldChg>
      <pc:sldChg chg="addSp delSp modSp del mod">
        <pc:chgData name="Glen Jones" userId="e846aaca-4b24-4b13-b0d0-f2308e16b284" providerId="ADAL" clId="{3545261F-DF52-41F6-8D4F-227452DF06DA}" dt="2023-06-26T15:28:31.755" v="807" actId="47"/>
        <pc:sldMkLst>
          <pc:docMk/>
          <pc:sldMk cId="142383645" sldId="418"/>
        </pc:sldMkLst>
        <pc:spChg chg="add del mod">
          <ac:chgData name="Glen Jones" userId="e846aaca-4b24-4b13-b0d0-f2308e16b284" providerId="ADAL" clId="{3545261F-DF52-41F6-8D4F-227452DF06DA}" dt="2023-06-26T15:16:33.486" v="466" actId="478"/>
          <ac:spMkLst>
            <pc:docMk/>
            <pc:sldMk cId="142383645" sldId="418"/>
            <ac:spMk id="8" creationId="{FC2A3C7F-A779-30F7-FCCD-BCE6D3BF13FC}"/>
          </ac:spMkLst>
        </pc:spChg>
        <pc:picChg chg="del">
          <ac:chgData name="Glen Jones" userId="e846aaca-4b24-4b13-b0d0-f2308e16b284" providerId="ADAL" clId="{3545261F-DF52-41F6-8D4F-227452DF06DA}" dt="2023-06-26T15:16:23.414" v="463" actId="478"/>
          <ac:picMkLst>
            <pc:docMk/>
            <pc:sldMk cId="142383645" sldId="41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27.362" v="465" actId="167"/>
          <ac:picMkLst>
            <pc:docMk/>
            <pc:sldMk cId="142383645" sldId="418"/>
            <ac:picMk id="9" creationId="{20B89E4C-865B-AFF9-3C14-AA36647F0BAB}"/>
          </ac:picMkLst>
        </pc:picChg>
      </pc:sldChg>
      <pc:sldChg chg="modSp add mod">
        <pc:chgData name="Glen Jones" userId="e846aaca-4b24-4b13-b0d0-f2308e16b284" providerId="ADAL" clId="{3545261F-DF52-41F6-8D4F-227452DF06DA}" dt="2023-06-26T15:28:48.498" v="820" actId="20577"/>
        <pc:sldMkLst>
          <pc:docMk/>
          <pc:sldMk cId="2972624005" sldId="418"/>
        </pc:sldMkLst>
        <pc:spChg chg="mod">
          <ac:chgData name="Glen Jones" userId="e846aaca-4b24-4b13-b0d0-f2308e16b284" providerId="ADAL" clId="{3545261F-DF52-41F6-8D4F-227452DF06DA}" dt="2023-06-26T15:28:41.394" v="813" actId="20577"/>
          <ac:spMkLst>
            <pc:docMk/>
            <pc:sldMk cId="2972624005" sldId="418"/>
            <ac:spMk id="6" creationId="{F9BAFB63-89A0-1CE2-BC09-42A58A322E55}"/>
          </ac:spMkLst>
        </pc:spChg>
        <pc:spChg chg="mod">
          <ac:chgData name="Glen Jones" userId="e846aaca-4b24-4b13-b0d0-f2308e16b284" providerId="ADAL" clId="{3545261F-DF52-41F6-8D4F-227452DF06DA}" dt="2023-06-26T15:28:48.498" v="820" actId="20577"/>
          <ac:spMkLst>
            <pc:docMk/>
            <pc:sldMk cId="2972624005" sldId="418"/>
            <ac:spMk id="19" creationId="{989C34A5-B0DE-1F3E-E15F-4897DE438863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9:23.663" v="1130" actId="20577"/>
        <pc:sldMkLst>
          <pc:docMk/>
          <pc:sldMk cId="2966952868" sldId="419"/>
        </pc:sldMkLst>
        <pc:spChg chg="mod">
          <ac:chgData name="Glen Jones" userId="e846aaca-4b24-4b13-b0d0-f2308e16b284" providerId="ADAL" clId="{3545261F-DF52-41F6-8D4F-227452DF06DA}" dt="2023-06-26T15:38:23.633" v="1116" actId="27636"/>
          <ac:spMkLst>
            <pc:docMk/>
            <pc:sldMk cId="2966952868" sldId="419"/>
            <ac:spMk id="2" creationId="{EE7C6A9F-C927-6F05-602E-6ADC56D16CD6}"/>
          </ac:spMkLst>
        </pc:spChg>
        <pc:spChg chg="del">
          <ac:chgData name="Glen Jones" userId="e846aaca-4b24-4b13-b0d0-f2308e16b284" providerId="ADAL" clId="{3545261F-DF52-41F6-8D4F-227452DF06DA}" dt="2023-06-26T15:37:41.696" v="1108" actId="478"/>
          <ac:spMkLst>
            <pc:docMk/>
            <pc:sldMk cId="2966952868" sldId="419"/>
            <ac:spMk id="3" creationId="{FA79B487-2B39-D1FB-C619-7086E17203C8}"/>
          </ac:spMkLst>
        </pc:spChg>
        <pc:spChg chg="mod">
          <ac:chgData name="Glen Jones" userId="e846aaca-4b24-4b13-b0d0-f2308e16b284" providerId="ADAL" clId="{3545261F-DF52-41F6-8D4F-227452DF06DA}" dt="2023-06-26T15:38:27.543" v="1117" actId="14100"/>
          <ac:spMkLst>
            <pc:docMk/>
            <pc:sldMk cId="2966952868" sldId="419"/>
            <ac:spMk id="4" creationId="{C4E08294-81D2-E5BC-F105-1FB9A0E95451}"/>
          </ac:spMkLst>
        </pc:spChg>
        <pc:spChg chg="del">
          <ac:chgData name="Glen Jones" userId="e846aaca-4b24-4b13-b0d0-f2308e16b284" providerId="ADAL" clId="{3545261F-DF52-41F6-8D4F-227452DF06DA}" dt="2023-06-26T15:32:44.274" v="991" actId="478"/>
          <ac:spMkLst>
            <pc:docMk/>
            <pc:sldMk cId="2966952868" sldId="419"/>
            <ac:spMk id="5" creationId="{5E2D7693-5AEC-27B3-BEA8-00F9B5A3C850}"/>
          </ac:spMkLst>
        </pc:spChg>
        <pc:spChg chg="del">
          <ac:chgData name="Glen Jones" userId="e846aaca-4b24-4b13-b0d0-f2308e16b284" providerId="ADAL" clId="{3545261F-DF52-41F6-8D4F-227452DF06DA}" dt="2023-06-26T15:32:14.370" v="983" actId="478"/>
          <ac:spMkLst>
            <pc:docMk/>
            <pc:sldMk cId="2966952868" sldId="419"/>
            <ac:spMk id="6" creationId="{65E951D8-6DAC-3AAE-D905-D19FD580AE45}"/>
          </ac:spMkLst>
        </pc:spChg>
        <pc:spChg chg="add mod">
          <ac:chgData name="Glen Jones" userId="e846aaca-4b24-4b13-b0d0-f2308e16b284" providerId="ADAL" clId="{3545261F-DF52-41F6-8D4F-227452DF06DA}" dt="2023-06-26T15:38:38.339" v="1122" actId="27636"/>
          <ac:spMkLst>
            <pc:docMk/>
            <pc:sldMk cId="2966952868" sldId="419"/>
            <ac:spMk id="7" creationId="{E82D1EB2-092C-58CA-2E9A-DD6A7534E5B7}"/>
          </ac:spMkLst>
        </pc:spChg>
        <pc:spChg chg="mod">
          <ac:chgData name="Glen Jones" userId="e846aaca-4b24-4b13-b0d0-f2308e16b284" providerId="ADAL" clId="{3545261F-DF52-41F6-8D4F-227452DF06DA}" dt="2023-06-26T15:39:19.268" v="1129" actId="20577"/>
          <ac:spMkLst>
            <pc:docMk/>
            <pc:sldMk cId="2966952868" sldId="419"/>
            <ac:spMk id="8" creationId="{A235AF99-8860-0748-F31A-6C062A41AF90}"/>
          </ac:spMkLst>
        </pc:spChg>
        <pc:spChg chg="del">
          <ac:chgData name="Glen Jones" userId="e846aaca-4b24-4b13-b0d0-f2308e16b284" providerId="ADAL" clId="{3545261F-DF52-41F6-8D4F-227452DF06DA}" dt="2023-06-26T15:32:45.792" v="992" actId="478"/>
          <ac:spMkLst>
            <pc:docMk/>
            <pc:sldMk cId="2966952868" sldId="419"/>
            <ac:spMk id="9" creationId="{C859B0E4-9C61-3231-3B3F-5AD4325A7891}"/>
          </ac:spMkLst>
        </pc:spChg>
        <pc:spChg chg="add mod">
          <ac:chgData name="Glen Jones" userId="e846aaca-4b24-4b13-b0d0-f2308e16b284" providerId="ADAL" clId="{3545261F-DF52-41F6-8D4F-227452DF06DA}" dt="2023-06-26T15:38:31.313" v="1119" actId="27636"/>
          <ac:spMkLst>
            <pc:docMk/>
            <pc:sldMk cId="2966952868" sldId="419"/>
            <ac:spMk id="10" creationId="{4018E740-0507-8BD5-2DE9-E1BE64B802E2}"/>
          </ac:spMkLst>
        </pc:spChg>
        <pc:spChg chg="add mod">
          <ac:chgData name="Glen Jones" userId="e846aaca-4b24-4b13-b0d0-f2308e16b284" providerId="ADAL" clId="{3545261F-DF52-41F6-8D4F-227452DF06DA}" dt="2023-06-26T15:39:23.663" v="1130" actId="20577"/>
          <ac:spMkLst>
            <pc:docMk/>
            <pc:sldMk cId="2966952868" sldId="419"/>
            <ac:spMk id="12" creationId="{BB4BBF60-0B8C-0240-4A93-212EB432824F}"/>
          </ac:spMkLst>
        </pc:spChg>
        <pc:spChg chg="add del mod">
          <ac:chgData name="Glen Jones" userId="e846aaca-4b24-4b13-b0d0-f2308e16b284" providerId="ADAL" clId="{3545261F-DF52-41F6-8D4F-227452DF06DA}" dt="2023-06-26T15:37:44.029" v="1109" actId="478"/>
          <ac:spMkLst>
            <pc:docMk/>
            <pc:sldMk cId="2966952868" sldId="419"/>
            <ac:spMk id="14" creationId="{FB517C09-8028-A8B4-9D75-3234A2CAA8D2}"/>
          </ac:spMkLst>
        </pc:spChg>
      </pc:sldChg>
      <pc:sldChg chg="addSp modSp new mod">
        <pc:chgData name="Glen Jones" userId="e846aaca-4b24-4b13-b0d0-f2308e16b284" providerId="ADAL" clId="{3545261F-DF52-41F6-8D4F-227452DF06DA}" dt="2023-06-26T15:36:22.465" v="1098" actId="14100"/>
        <pc:sldMkLst>
          <pc:docMk/>
          <pc:sldMk cId="3541718181" sldId="420"/>
        </pc:sldMkLst>
        <pc:spChg chg="add mod">
          <ac:chgData name="Glen Jones" userId="e846aaca-4b24-4b13-b0d0-f2308e16b284" providerId="ADAL" clId="{3545261F-DF52-41F6-8D4F-227452DF06DA}" dt="2023-06-26T15:36:22.465" v="1098" actId="14100"/>
          <ac:spMkLst>
            <pc:docMk/>
            <pc:sldMk cId="3541718181" sldId="420"/>
            <ac:spMk id="5" creationId="{4491724E-5D46-2A59-1C2E-022AC38B1088}"/>
          </ac:spMkLst>
        </pc:spChg>
        <pc:picChg chg="add mod">
          <ac:chgData name="Glen Jones" userId="e846aaca-4b24-4b13-b0d0-f2308e16b284" providerId="ADAL" clId="{3545261F-DF52-41F6-8D4F-227452DF06DA}" dt="2023-06-26T15:36:22.465" v="1098" actId="14100"/>
          <ac:picMkLst>
            <pc:docMk/>
            <pc:sldMk cId="3541718181" sldId="420"/>
            <ac:picMk id="1026" creationId="{36C7ED39-ECA1-35BF-99DE-F227E3EE12E1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BEF276CF-333A-4AE2-B230-A9CB80A4BBFF}"/>
    <pc:docChg chg="undo custSel addSld delSld modSld sldOrd">
      <pc:chgData name="Glen Jones" userId="e846aaca-4b24-4b13-b0d0-f2308e16b284" providerId="ADAL" clId="{BEF276CF-333A-4AE2-B230-A9CB80A4BBFF}" dt="2023-07-03T11:07:56.562" v="2814" actId="14100"/>
      <pc:docMkLst>
        <pc:docMk/>
      </pc:docMkLst>
      <pc:sldChg chg="modSp mod">
        <pc:chgData name="Glen Jones" userId="e846aaca-4b24-4b13-b0d0-f2308e16b284" providerId="ADAL" clId="{BEF276CF-333A-4AE2-B230-A9CB80A4BBFF}" dt="2023-07-03T11:07:56.562" v="2814" actId="14100"/>
        <pc:sldMkLst>
          <pc:docMk/>
          <pc:sldMk cId="4010327805" sldId="274"/>
        </pc:sldMkLst>
        <pc:spChg chg="mod">
          <ac:chgData name="Glen Jones" userId="e846aaca-4b24-4b13-b0d0-f2308e16b284" providerId="ADAL" clId="{BEF276CF-333A-4AE2-B230-A9CB80A4BBFF}" dt="2023-07-03T11:07:56.562" v="281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861103671" sldId="363"/>
        </pc:sldMkLst>
      </pc:sldChg>
      <pc:sldChg chg="add del">
        <pc:chgData name="Glen Jones" userId="e846aaca-4b24-4b13-b0d0-f2308e16b284" providerId="ADAL" clId="{BEF276CF-333A-4AE2-B230-A9CB80A4BBFF}" dt="2023-06-30T12:37:18.205" v="228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259302113" sldId="380"/>
        </pc:sldMkLst>
      </pc:sldChg>
      <pc:sldChg chg="modSp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837821669" sldId="383"/>
        </pc:sldMkLst>
        <pc:spChg chg="mod">
          <ac:chgData name="Glen Jones" userId="e846aaca-4b24-4b13-b0d0-f2308e16b284" providerId="ADAL" clId="{BEF276CF-333A-4AE2-B230-A9CB80A4BBFF}" dt="2023-06-30T12:37:43.286" v="242" actId="27636"/>
          <ac:spMkLst>
            <pc:docMk/>
            <pc:sldMk cId="1837821669" sldId="383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047667384" sldId="394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616827938" sldId="395"/>
        </pc:sldMkLst>
      </pc:sldChg>
      <pc:sldChg chg="del">
        <pc:chgData name="Glen Jones" userId="e846aaca-4b24-4b13-b0d0-f2308e16b284" providerId="ADAL" clId="{BEF276CF-333A-4AE2-B230-A9CB80A4BBFF}" dt="2023-06-30T12:36:24.181" v="199" actId="47"/>
        <pc:sldMkLst>
          <pc:docMk/>
          <pc:sldMk cId="4212701452" sldId="396"/>
        </pc:sldMkLst>
      </pc:sldChg>
      <pc:sldChg chg="modSp del mod">
        <pc:chgData name="Glen Jones" userId="e846aaca-4b24-4b13-b0d0-f2308e16b284" providerId="ADAL" clId="{BEF276CF-333A-4AE2-B230-A9CB80A4BBFF}" dt="2023-07-03T10:33:32.333" v="1317" actId="2696"/>
        <pc:sldMkLst>
          <pc:docMk/>
          <pc:sldMk cId="1212297575" sldId="398"/>
        </pc:sldMkLst>
        <pc:spChg chg="mod">
          <ac:chgData name="Glen Jones" userId="e846aaca-4b24-4b13-b0d0-f2308e16b284" providerId="ADAL" clId="{BEF276CF-333A-4AE2-B230-A9CB80A4BBFF}" dt="2023-07-03T10:25:19.643" v="965" actId="14100"/>
          <ac:spMkLst>
            <pc:docMk/>
            <pc:sldMk cId="1212297575" sldId="398"/>
            <ac:spMk id="2" creationId="{8B1041F4-4BF3-1C4D-2F2C-9D66D0CAF14C}"/>
          </ac:spMkLst>
        </pc:spChg>
        <pc:spChg chg="mod">
          <ac:chgData name="Glen Jones" userId="e846aaca-4b24-4b13-b0d0-f2308e16b284" providerId="ADAL" clId="{BEF276CF-333A-4AE2-B230-A9CB80A4BBFF}" dt="2023-07-03T10:25:13.003" v="963" actId="14100"/>
          <ac:spMkLst>
            <pc:docMk/>
            <pc:sldMk cId="1212297575" sldId="398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24955279" sldId="399"/>
        </pc:sldMkLst>
      </pc:sldChg>
      <pc:sldChg chg="del">
        <pc:chgData name="Glen Jones" userId="e846aaca-4b24-4b13-b0d0-f2308e16b284" providerId="ADAL" clId="{BEF276CF-333A-4AE2-B230-A9CB80A4BBFF}" dt="2023-07-03T10:45:02.935" v="1595" actId="47"/>
        <pc:sldMkLst>
          <pc:docMk/>
          <pc:sldMk cId="1276034308" sldId="39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9482028" sldId="400"/>
        </pc:sldMkLst>
      </pc:sldChg>
      <pc:sldChg chg="del">
        <pc:chgData name="Glen Jones" userId="e846aaca-4b24-4b13-b0d0-f2308e16b284" providerId="ADAL" clId="{BEF276CF-333A-4AE2-B230-A9CB80A4BBFF}" dt="2023-06-30T12:36:08.530" v="194" actId="47"/>
        <pc:sldMkLst>
          <pc:docMk/>
          <pc:sldMk cId="482577722" sldId="40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791096692" sldId="401"/>
        </pc:sldMkLst>
      </pc:sldChg>
      <pc:sldChg chg="modSp add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225374862" sldId="402"/>
        </pc:sldMkLst>
        <pc:spChg chg="mod">
          <ac:chgData name="Glen Jones" userId="e846aaca-4b24-4b13-b0d0-f2308e16b284" providerId="ADAL" clId="{BEF276CF-333A-4AE2-B230-A9CB80A4BBFF}" dt="2023-06-30T12:55:08.202" v="871" actId="14100"/>
          <ac:spMkLst>
            <pc:docMk/>
            <pc:sldMk cId="1225374862" sldId="402"/>
            <ac:spMk id="6" creationId="{F9BAFB63-89A0-1CE2-BC09-42A58A322E55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BEF276CF-333A-4AE2-B230-A9CB80A4BBFF}" dt="2023-06-30T12:36:02.631" v="192" actId="47"/>
        <pc:sldMkLst>
          <pc:docMk/>
          <pc:sldMk cId="1649648692" sldId="403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3650600527" sldId="404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253338722" sldId="405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492365385" sldId="406"/>
        </pc:sldMkLst>
      </pc:sldChg>
      <pc:sldChg chg="modSp mod ord">
        <pc:chgData name="Glen Jones" userId="e846aaca-4b24-4b13-b0d0-f2308e16b284" providerId="ADAL" clId="{BEF276CF-333A-4AE2-B230-A9CB80A4BBFF}" dt="2023-07-03T11:07:40.588" v="2810" actId="465"/>
        <pc:sldMkLst>
          <pc:docMk/>
          <pc:sldMk cId="2483489142" sldId="406"/>
        </pc:sldMkLst>
        <pc:spChg chg="mod">
          <ac:chgData name="Glen Jones" userId="e846aaca-4b24-4b13-b0d0-f2308e16b284" providerId="ADAL" clId="{BEF276CF-333A-4AE2-B230-A9CB80A4BBFF}" dt="2023-07-03T11:07:40.588" v="2810" actId="465"/>
          <ac:spMkLst>
            <pc:docMk/>
            <pc:sldMk cId="2483489142" sldId="406"/>
            <ac:spMk id="3" creationId="{55718F35-958E-D72A-66B7-E82AFE1BE9E0}"/>
          </ac:spMkLst>
        </pc:spChg>
        <pc:spChg chg="mod">
          <ac:chgData name="Glen Jones" userId="e846aaca-4b24-4b13-b0d0-f2308e16b284" providerId="ADAL" clId="{BEF276CF-333A-4AE2-B230-A9CB80A4BBFF}" dt="2023-07-03T11:07:30.194" v="2809" actId="14100"/>
          <ac:spMkLst>
            <pc:docMk/>
            <pc:sldMk cId="2483489142" sldId="406"/>
            <ac:spMk id="4" creationId="{456EFB45-17E1-A850-72CE-B117E670D49A}"/>
          </ac:spMkLst>
        </pc:spChg>
        <pc:spChg chg="mod">
          <ac:chgData name="Glen Jones" userId="e846aaca-4b24-4b13-b0d0-f2308e16b284" providerId="ADAL" clId="{BEF276CF-333A-4AE2-B230-A9CB80A4BBFF}" dt="2023-07-03T11:05:52.663" v="2684" actId="20577"/>
          <ac:spMkLst>
            <pc:docMk/>
            <pc:sldMk cId="2483489142" sldId="406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59772703" sldId="407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4041880403" sldId="407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87345264" sldId="408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2603893740" sldId="408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10705044" sldId="409"/>
        </pc:sldMkLst>
      </pc:sldChg>
      <pc:sldChg chg="addSp delSp modSp mod ord delAnim modAnim">
        <pc:chgData name="Glen Jones" userId="e846aaca-4b24-4b13-b0d0-f2308e16b284" providerId="ADAL" clId="{BEF276CF-333A-4AE2-B230-A9CB80A4BBFF}" dt="2023-07-03T10:54:18.809" v="2038"/>
        <pc:sldMkLst>
          <pc:docMk/>
          <pc:sldMk cId="2057623372" sldId="409"/>
        </pc:sldMkLst>
        <pc:spChg chg="del">
          <ac:chgData name="Glen Jones" userId="e846aaca-4b24-4b13-b0d0-f2308e16b284" providerId="ADAL" clId="{BEF276CF-333A-4AE2-B230-A9CB80A4BBFF}" dt="2023-07-03T10:47:02.889" v="1761" actId="478"/>
          <ac:spMkLst>
            <pc:docMk/>
            <pc:sldMk cId="2057623372" sldId="409"/>
            <ac:spMk id="2" creationId="{21EF7562-A376-60EE-AC9F-A9FB819F8038}"/>
          </ac:spMkLst>
        </pc:spChg>
        <pc:spChg chg="del mod">
          <ac:chgData name="Glen Jones" userId="e846aaca-4b24-4b13-b0d0-f2308e16b284" providerId="ADAL" clId="{BEF276CF-333A-4AE2-B230-A9CB80A4BBFF}" dt="2023-07-03T10:46:20.193" v="1712" actId="478"/>
          <ac:spMkLst>
            <pc:docMk/>
            <pc:sldMk cId="2057623372" sldId="409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7-03T10:50:35.962" v="1952" actId="1076"/>
          <ac:spMkLst>
            <pc:docMk/>
            <pc:sldMk cId="2057623372" sldId="409"/>
            <ac:spMk id="4" creationId="{1FA2D508-AA70-FE7E-609C-65AE170FC934}"/>
          </ac:spMkLst>
        </pc:spChg>
        <pc:spChg chg="mod">
          <ac:chgData name="Glen Jones" userId="e846aaca-4b24-4b13-b0d0-f2308e16b284" providerId="ADAL" clId="{BEF276CF-333A-4AE2-B230-A9CB80A4BBFF}" dt="2023-07-03T10:50:17.525" v="1947" actId="1076"/>
          <ac:spMkLst>
            <pc:docMk/>
            <pc:sldMk cId="2057623372" sldId="409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7-03T10:50:09.610" v="1946" actId="14100"/>
          <ac:spMkLst>
            <pc:docMk/>
            <pc:sldMk cId="2057623372" sldId="409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8" creationId="{5AA2A66D-1EC8-4359-F064-77E89052990B}"/>
          </ac:spMkLst>
        </pc:spChg>
        <pc:spChg chg="add del mod">
          <ac:chgData name="Glen Jones" userId="e846aaca-4b24-4b13-b0d0-f2308e16b284" providerId="ADAL" clId="{BEF276CF-333A-4AE2-B230-A9CB80A4BBFF}" dt="2023-07-03T10:49:07.952" v="1909" actId="478"/>
          <ac:spMkLst>
            <pc:docMk/>
            <pc:sldMk cId="2057623372" sldId="409"/>
            <ac:spMk id="9" creationId="{C48EB5ED-EB38-616E-1744-521B79477D08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0" creationId="{CC6EA5AA-6559-4BF9-1B5B-4971DEB7EEBA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7-03T10:48:07.940" v="1870" actId="478"/>
          <ac:spMkLst>
            <pc:docMk/>
            <pc:sldMk cId="2057623372" sldId="409"/>
            <ac:spMk id="12" creationId="{AD64AB05-C3B2-DDB9-89D0-0C3D65B3D050}"/>
          </ac:spMkLst>
        </pc:spChg>
        <pc:spChg chg="mod">
          <ac:chgData name="Glen Jones" userId="e846aaca-4b24-4b13-b0d0-f2308e16b284" providerId="ADAL" clId="{BEF276CF-333A-4AE2-B230-A9CB80A4BBFF}" dt="2023-07-03T10:50:30.610" v="1950" actId="14100"/>
          <ac:spMkLst>
            <pc:docMk/>
            <pc:sldMk cId="2057623372" sldId="409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7-03T10:52:58.402" v="2020" actId="14100"/>
          <ac:spMkLst>
            <pc:docMk/>
            <pc:sldMk cId="2057623372" sldId="409"/>
            <ac:spMk id="14" creationId="{EB9C0D50-80C5-3B9D-97AA-8A485174856A}"/>
          </ac:spMkLst>
        </pc:spChg>
        <pc:spChg chg="add mod">
          <ac:chgData name="Glen Jones" userId="e846aaca-4b24-4b13-b0d0-f2308e16b284" providerId="ADAL" clId="{BEF276CF-333A-4AE2-B230-A9CB80A4BBFF}" dt="2023-07-03T10:52:28.202" v="2011" actId="1076"/>
          <ac:spMkLst>
            <pc:docMk/>
            <pc:sldMk cId="2057623372" sldId="409"/>
            <ac:spMk id="15" creationId="{5D8A796F-162E-A7D6-83D3-3108CAF06B22}"/>
          </ac:spMkLst>
        </pc:spChg>
        <pc:spChg chg="add mod">
          <ac:chgData name="Glen Jones" userId="e846aaca-4b24-4b13-b0d0-f2308e16b284" providerId="ADAL" clId="{BEF276CF-333A-4AE2-B230-A9CB80A4BBFF}" dt="2023-07-03T10:52:44.050" v="2016" actId="14100"/>
          <ac:spMkLst>
            <pc:docMk/>
            <pc:sldMk cId="2057623372" sldId="409"/>
            <ac:spMk id="16" creationId="{87834A0F-238F-0298-5A15-0DFA03BF363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7-03T10:52:26.322" v="2010" actId="1076"/>
          <ac:spMkLst>
            <pc:docMk/>
            <pc:sldMk cId="2057623372" sldId="409"/>
            <ac:spMk id="18" creationId="{BEE2E03E-8CC5-D5AF-A62D-48471191348A}"/>
          </ac:spMkLst>
        </pc:spChg>
        <pc:spChg chg="add del mod">
          <ac:chgData name="Glen Jones" userId="e846aaca-4b24-4b13-b0d0-f2308e16b284" providerId="ADAL" clId="{BEF276CF-333A-4AE2-B230-A9CB80A4BBFF}" dt="2023-07-03T10:52:30.282" v="2012" actId="478"/>
          <ac:spMkLst>
            <pc:docMk/>
            <pc:sldMk cId="2057623372" sldId="409"/>
            <ac:spMk id="20" creationId="{DA9D4481-BAD6-0630-9B28-E8BCAF5204C6}"/>
          </ac:spMkLst>
        </pc:spChg>
        <pc:spChg chg="add mod">
          <ac:chgData name="Glen Jones" userId="e846aaca-4b24-4b13-b0d0-f2308e16b284" providerId="ADAL" clId="{BEF276CF-333A-4AE2-B230-A9CB80A4BBFF}" dt="2023-07-03T10:52:35.147" v="2014" actId="1076"/>
          <ac:spMkLst>
            <pc:docMk/>
            <pc:sldMk cId="2057623372" sldId="409"/>
            <ac:spMk id="21" creationId="{FD24E59B-0205-4E66-F077-CB925DBF9CB2}"/>
          </ac:spMkLst>
        </pc:spChg>
        <pc:spChg chg="add mod">
          <ac:chgData name="Glen Jones" userId="e846aaca-4b24-4b13-b0d0-f2308e16b284" providerId="ADAL" clId="{BEF276CF-333A-4AE2-B230-A9CB80A4BBFF}" dt="2023-07-03T10:53:01.674" v="2027" actId="1036"/>
          <ac:spMkLst>
            <pc:docMk/>
            <pc:sldMk cId="2057623372" sldId="409"/>
            <ac:spMk id="22" creationId="{F70714B6-29D5-FE0A-A233-F4A95A2324B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7-03T10:47:32.591" v="1847" actId="478"/>
          <ac:spMkLst>
            <pc:docMk/>
            <pc:sldMk cId="2057623372" sldId="409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7" creationId="{09958C17-CED8-1D03-D44D-62492E313AEF}"/>
          </ac:spMkLst>
        </pc:spChg>
        <pc:spChg chg="mod">
          <ac:chgData name="Glen Jones" userId="e846aaca-4b24-4b13-b0d0-f2308e16b284" providerId="ADAL" clId="{BEF276CF-333A-4AE2-B230-A9CB80A4BBFF}" dt="2023-07-03T10:50:32.458" v="1951" actId="1076"/>
          <ac:spMkLst>
            <pc:docMk/>
            <pc:sldMk cId="2057623372" sldId="409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7-03T10:47:49.365" v="1854" actId="1076"/>
          <ac:picMkLst>
            <pc:docMk/>
            <pc:sldMk cId="2057623372" sldId="409"/>
            <ac:picMk id="19" creationId="{19182ACE-A792-5605-23F7-77FFA52EC938}"/>
          </ac:picMkLst>
        </pc:picChg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167733421" sldId="410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728651530" sldId="41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553639446" sldId="411"/>
        </pc:sldMkLst>
      </pc:sldChg>
      <pc:sldChg chg="addSp delSp modSp add mod delAnim modAnim">
        <pc:chgData name="Glen Jones" userId="e846aaca-4b24-4b13-b0d0-f2308e16b284" providerId="ADAL" clId="{BEF276CF-333A-4AE2-B230-A9CB80A4BBFF}" dt="2023-07-03T10:34:17.219" v="1323" actId="108"/>
        <pc:sldMkLst>
          <pc:docMk/>
          <pc:sldMk cId="1946604214" sldId="412"/>
        </pc:sldMkLst>
        <pc:spChg chg="del mod">
          <ac:chgData name="Glen Jones" userId="e846aaca-4b24-4b13-b0d0-f2308e16b284" providerId="ADAL" clId="{BEF276CF-333A-4AE2-B230-A9CB80A4BBFF}" dt="2023-07-03T10:27:52.589" v="1031" actId="478"/>
          <ac:spMkLst>
            <pc:docMk/>
            <pc:sldMk cId="1946604214" sldId="412"/>
            <ac:spMk id="2" creationId="{8B1041F4-4BF3-1C4D-2F2C-9D66D0CAF14C}"/>
          </ac:spMkLst>
        </pc:spChg>
        <pc:spChg chg="add del mod">
          <ac:chgData name="Glen Jones" userId="e846aaca-4b24-4b13-b0d0-f2308e16b284" providerId="ADAL" clId="{BEF276CF-333A-4AE2-B230-A9CB80A4BBFF}" dt="2023-07-03T10:27:58.844" v="1033" actId="478"/>
          <ac:spMkLst>
            <pc:docMk/>
            <pc:sldMk cId="1946604214" sldId="412"/>
            <ac:spMk id="3" creationId="{0594137D-623E-0B85-1876-24BAD6879452}"/>
          </ac:spMkLst>
        </pc:spChg>
        <pc:spChg chg="add mod">
          <ac:chgData name="Glen Jones" userId="e846aaca-4b24-4b13-b0d0-f2308e16b284" providerId="ADAL" clId="{BEF276CF-333A-4AE2-B230-A9CB80A4BBFF}" dt="2023-07-03T10:33:14.547" v="1312" actId="1076"/>
          <ac:spMkLst>
            <pc:docMk/>
            <pc:sldMk cId="1946604214" sldId="412"/>
            <ac:spMk id="4" creationId="{98F26F2E-174F-83AE-5305-BD79B4EA7A63}"/>
          </ac:spMkLst>
        </pc:spChg>
        <pc:spChg chg="add mod">
          <ac:chgData name="Glen Jones" userId="e846aaca-4b24-4b13-b0d0-f2308e16b284" providerId="ADAL" clId="{BEF276CF-333A-4AE2-B230-A9CB80A4BBFF}" dt="2023-07-03T10:33:26.858" v="1316" actId="1076"/>
          <ac:spMkLst>
            <pc:docMk/>
            <pc:sldMk cId="1946604214" sldId="412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3:20.458" v="1313" actId="1076"/>
          <ac:spMkLst>
            <pc:docMk/>
            <pc:sldMk cId="1946604214" sldId="412"/>
            <ac:spMk id="7" creationId="{EBD17445-2CE7-D049-5829-AF7A94414BDF}"/>
          </ac:spMkLst>
        </pc:spChg>
        <pc:spChg chg="add mod">
          <ac:chgData name="Glen Jones" userId="e846aaca-4b24-4b13-b0d0-f2308e16b284" providerId="ADAL" clId="{BEF276CF-333A-4AE2-B230-A9CB80A4BBFF}" dt="2023-07-03T10:34:17.219" v="1323" actId="108"/>
          <ac:spMkLst>
            <pc:docMk/>
            <pc:sldMk cId="1946604214" sldId="412"/>
            <ac:spMk id="8" creationId="{A62626D5-D8B5-3B61-83C6-18438058F1C3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829840198" sldId="412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830477830" sldId="413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4176986684" sldId="413"/>
        </pc:sldMkLst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4" creationId="{AFCBA4A4-8007-CF6D-3BD7-55857E3EC3EE}"/>
          </ac:spMkLst>
        </pc:spChg>
        <pc:spChg chg="del">
          <ac:chgData name="Glen Jones" userId="e846aaca-4b24-4b13-b0d0-f2308e16b284" providerId="ADAL" clId="{BEF276CF-333A-4AE2-B230-A9CB80A4BBFF}" dt="2023-06-30T12:39:07.760" v="396" actId="478"/>
          <ac:spMkLst>
            <pc:docMk/>
            <pc:sldMk cId="4176986684" sldId="413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6-30T12:39:08.462" v="397" actId="478"/>
          <ac:spMkLst>
            <pc:docMk/>
            <pc:sldMk cId="4176986684" sldId="413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8" creationId="{5AA2A66D-1EC8-4359-F064-77E89052990B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9" creationId="{C68701E8-58D2-FF70-60AC-FF192215FC75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1" creationId="{69A21A28-7B3E-7E4F-8D6C-8187B3D791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4" creationId="{7A3892DB-AC53-329F-C497-94D16BE4D8B5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5" creationId="{305A2ED4-B810-61AF-EA6B-B294060B926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6" creationId="{CC5494C2-DD9A-E4AE-0456-57C2C9DB82DE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8" creationId="{47CFAD86-9663-BC85-BC40-5A30EF0C68D8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0" creationId="{70CDAC83-68FB-ACA5-7A58-D7885373C163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1" creationId="{41D261A9-4F00-5CD5-F72F-CB23C62F6B9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2" creationId="{AB9F46B7-2822-F2BE-DF93-0C9368CFB622}"/>
          </ac:spMkLst>
        </pc:spChg>
        <pc:spChg chg="add mod">
          <ac:chgData name="Glen Jones" userId="e846aaca-4b24-4b13-b0d0-f2308e16b284" providerId="ADAL" clId="{BEF276CF-333A-4AE2-B230-A9CB80A4BBFF}" dt="2023-06-30T12:43:21.711" v="552" actId="114"/>
          <ac:spMkLst>
            <pc:docMk/>
            <pc:sldMk cId="4176986684" sldId="413"/>
            <ac:spMk id="23" creationId="{269500EF-F819-2C8C-939D-489F40E76694}"/>
          </ac:spMkLst>
        </pc:spChg>
        <pc:spChg chg="add del mod">
          <ac:chgData name="Glen Jones" userId="e846aaca-4b24-4b13-b0d0-f2308e16b284" providerId="ADAL" clId="{BEF276CF-333A-4AE2-B230-A9CB80A4BBFF}" dt="2023-06-30T12:42:54.404" v="544"/>
          <ac:spMkLst>
            <pc:docMk/>
            <pc:sldMk cId="4176986684" sldId="413"/>
            <ac:spMk id="26" creationId="{6E0BF491-EA99-87E4-68F4-4E6AE39DCE6A}"/>
          </ac:spMkLst>
        </pc:spChg>
        <pc:spChg chg="add mod">
          <ac:chgData name="Glen Jones" userId="e846aaca-4b24-4b13-b0d0-f2308e16b284" providerId="ADAL" clId="{BEF276CF-333A-4AE2-B230-A9CB80A4BBFF}" dt="2023-06-30T12:43:33.491" v="556" actId="20577"/>
          <ac:spMkLst>
            <pc:docMk/>
            <pc:sldMk cId="4176986684" sldId="413"/>
            <ac:spMk id="30" creationId="{12AC93FF-2989-D49D-155F-BBD02AA51BBC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7" creationId="{09958C17-CED8-1D03-D44D-62492E313AEF}"/>
          </ac:spMkLst>
        </pc:spChg>
        <pc:spChg chg="add mod">
          <ac:chgData name="Glen Jones" userId="e846aaca-4b24-4b13-b0d0-f2308e16b284" providerId="ADAL" clId="{BEF276CF-333A-4AE2-B230-A9CB80A4BBFF}" dt="2023-06-30T12:44:38.105" v="571" actId="20577"/>
          <ac:spMkLst>
            <pc:docMk/>
            <pc:sldMk cId="4176986684" sldId="413"/>
            <ac:spMk id="42" creationId="{BBDA686E-9058-A9AE-53B8-5C0EA18FBD4E}"/>
          </ac:spMkLst>
        </pc:spChg>
        <pc:spChg chg="del">
          <ac:chgData name="Glen Jones" userId="e846aaca-4b24-4b13-b0d0-f2308e16b284" providerId="ADAL" clId="{BEF276CF-333A-4AE2-B230-A9CB80A4BBFF}" dt="2023-06-30T12:38:59.435" v="387" actId="478"/>
          <ac:spMkLst>
            <pc:docMk/>
            <pc:sldMk cId="4176986684" sldId="413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6-30T12:43:10.706" v="550" actId="1076"/>
          <ac:picMkLst>
            <pc:docMk/>
            <pc:sldMk cId="4176986684" sldId="413"/>
            <ac:picMk id="19" creationId="{19182ACE-A792-5605-23F7-77FFA52EC938}"/>
          </ac:picMkLst>
        </pc:picChg>
        <pc:cxnChg chg="add mod">
          <ac:chgData name="Glen Jones" userId="e846aaca-4b24-4b13-b0d0-f2308e16b284" providerId="ADAL" clId="{BEF276CF-333A-4AE2-B230-A9CB80A4BBFF}" dt="2023-06-30T12:42:07.713" v="536" actId="1076"/>
          <ac:cxnSpMkLst>
            <pc:docMk/>
            <pc:sldMk cId="4176986684" sldId="413"/>
            <ac:cxnSpMk id="25" creationId="{C46B64A4-8A55-D0F5-3205-2CF038984B49}"/>
          </ac:cxnSpMkLst>
        </pc:cxnChg>
        <pc:cxnChg chg="add mod">
          <ac:chgData name="Glen Jones" userId="e846aaca-4b24-4b13-b0d0-f2308e16b284" providerId="ADAL" clId="{BEF276CF-333A-4AE2-B230-A9CB80A4BBFF}" dt="2023-06-30T12:43:01.713" v="548" actId="14100"/>
          <ac:cxnSpMkLst>
            <pc:docMk/>
            <pc:sldMk cId="4176986684" sldId="413"/>
            <ac:cxnSpMk id="27" creationId="{B05DAEB3-7421-4374-17B7-8F05F204DA35}"/>
          </ac:cxnSpMkLst>
        </pc:cxnChg>
        <pc:cxnChg chg="add mod">
          <ac:chgData name="Glen Jones" userId="e846aaca-4b24-4b13-b0d0-f2308e16b284" providerId="ADAL" clId="{BEF276CF-333A-4AE2-B230-A9CB80A4BBFF}" dt="2023-06-30T12:43:58.641" v="562" actId="14100"/>
          <ac:cxnSpMkLst>
            <pc:docMk/>
            <pc:sldMk cId="4176986684" sldId="413"/>
            <ac:cxnSpMk id="31" creationId="{90F1E313-9CCB-D3D5-0CFC-0AC7A3CD1749}"/>
          </ac:cxnSpMkLst>
        </pc:cxnChg>
        <pc:cxnChg chg="add mod">
          <ac:chgData name="Glen Jones" userId="e846aaca-4b24-4b13-b0d0-f2308e16b284" providerId="ADAL" clId="{BEF276CF-333A-4AE2-B230-A9CB80A4BBFF}" dt="2023-06-30T12:43:53.660" v="560" actId="14100"/>
          <ac:cxnSpMkLst>
            <pc:docMk/>
            <pc:sldMk cId="4176986684" sldId="413"/>
            <ac:cxnSpMk id="38" creationId="{01A4C900-46BC-A26A-58B3-3851789DEA03}"/>
          </ac:cxnSpMkLst>
        </pc:cxnChg>
        <pc:cxnChg chg="add mod">
          <ac:chgData name="Glen Jones" userId="e846aaca-4b24-4b13-b0d0-f2308e16b284" providerId="ADAL" clId="{BEF276CF-333A-4AE2-B230-A9CB80A4BBFF}" dt="2023-06-30T12:44:44.687" v="572" actId="14100"/>
          <ac:cxnSpMkLst>
            <pc:docMk/>
            <pc:sldMk cId="4176986684" sldId="413"/>
            <ac:cxnSpMk id="43" creationId="{CED89A99-3ABF-60B1-A757-C515217EDB59}"/>
          </ac:cxnSpMkLst>
        </pc:cxnChg>
        <pc:cxnChg chg="add mod">
          <ac:chgData name="Glen Jones" userId="e846aaca-4b24-4b13-b0d0-f2308e16b284" providerId="ADAL" clId="{BEF276CF-333A-4AE2-B230-A9CB80A4BBFF}" dt="2023-06-30T12:44:48.163" v="573" actId="14100"/>
          <ac:cxnSpMkLst>
            <pc:docMk/>
            <pc:sldMk cId="4176986684" sldId="413"/>
            <ac:cxnSpMk id="44" creationId="{9983E0AE-CA2F-03E1-7E92-7B570A649A5F}"/>
          </ac:cxnSpMkLst>
        </pc:cxnChg>
      </pc:sldChg>
      <pc:sldChg chg="del">
        <pc:chgData name="Glen Jones" userId="e846aaca-4b24-4b13-b0d0-f2308e16b284" providerId="ADAL" clId="{BEF276CF-333A-4AE2-B230-A9CB80A4BBFF}" dt="2023-06-30T12:45:12.240" v="574" actId="47"/>
        <pc:sldMkLst>
          <pc:docMk/>
          <pc:sldMk cId="1195311381" sldId="414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67335037" sldId="414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1853629676" sldId="415"/>
        </pc:sldMkLst>
        <pc:spChg chg="mod">
          <ac:chgData name="Glen Jones" userId="e846aaca-4b24-4b13-b0d0-f2308e16b284" providerId="ADAL" clId="{BEF276CF-333A-4AE2-B230-A9CB80A4BBFF}" dt="2023-06-30T12:50:24.741" v="703" actId="20577"/>
          <ac:spMkLst>
            <pc:docMk/>
            <pc:sldMk cId="1853629676" sldId="415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53:05.759" v="787" actId="478"/>
          <ac:spMkLst>
            <pc:docMk/>
            <pc:sldMk cId="1853629676" sldId="415"/>
            <ac:spMk id="3" creationId="{74AD00CB-6957-5D44-99C3-768A164AEBB7}"/>
          </ac:spMkLst>
        </pc:spChg>
        <pc:spChg chg="add mod">
          <ac:chgData name="Glen Jones" userId="e846aaca-4b24-4b13-b0d0-f2308e16b284" providerId="ADAL" clId="{BEF276CF-333A-4AE2-B230-A9CB80A4BBFF}" dt="2023-06-30T12:52:56.458" v="784" actId="1076"/>
          <ac:spMkLst>
            <pc:docMk/>
            <pc:sldMk cId="1853629676" sldId="415"/>
            <ac:spMk id="4" creationId="{B5C4555C-7767-36EA-F82B-AC4E759A2886}"/>
          </ac:spMkLst>
        </pc:spChg>
        <pc:spChg chg="mod">
          <ac:chgData name="Glen Jones" userId="e846aaca-4b24-4b13-b0d0-f2308e16b284" providerId="ADAL" clId="{BEF276CF-333A-4AE2-B230-A9CB80A4BBFF}" dt="2023-06-30T12:52:07.274" v="775" actId="20577"/>
          <ac:spMkLst>
            <pc:docMk/>
            <pc:sldMk cId="1853629676" sldId="415"/>
            <ac:spMk id="6" creationId="{6BE130C5-A4E2-5AA4-D22D-D3B7073D2D05}"/>
          </ac:spMkLst>
        </pc:spChg>
        <pc:spChg chg="mod">
          <ac:chgData name="Glen Jones" userId="e846aaca-4b24-4b13-b0d0-f2308e16b284" providerId="ADAL" clId="{BEF276CF-333A-4AE2-B230-A9CB80A4BBFF}" dt="2023-06-30T12:45:38.688" v="617" actId="20577"/>
          <ac:spMkLst>
            <pc:docMk/>
            <pc:sldMk cId="1853629676" sldId="415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6-30T12:50:28.697" v="704" actId="478"/>
          <ac:spMkLst>
            <pc:docMk/>
            <pc:sldMk cId="1853629676" sldId="415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6-30T12:51:36.154" v="749" actId="478"/>
          <ac:spMkLst>
            <pc:docMk/>
            <pc:sldMk cId="1853629676" sldId="415"/>
            <ac:spMk id="12" creationId="{3DCDE300-5D19-687E-D455-15C41ED48619}"/>
          </ac:spMkLst>
        </pc:spChg>
        <pc:spChg chg="mod">
          <ac:chgData name="Glen Jones" userId="e846aaca-4b24-4b13-b0d0-f2308e16b284" providerId="ADAL" clId="{BEF276CF-333A-4AE2-B230-A9CB80A4BBFF}" dt="2023-06-30T12:50:44.172" v="738" actId="27636"/>
          <ac:spMkLst>
            <pc:docMk/>
            <pc:sldMk cId="1853629676" sldId="415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4" creationId="{B0D5B237-3963-C999-EEA2-5A436EF32A52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5" creationId="{01C1D3BA-A9A4-F7C6-F8AE-24ED20CA18D9}"/>
          </ac:spMkLst>
        </pc:spChg>
        <pc:spChg chg="add mod">
          <ac:chgData name="Glen Jones" userId="e846aaca-4b24-4b13-b0d0-f2308e16b284" providerId="ADAL" clId="{BEF276CF-333A-4AE2-B230-A9CB80A4BBFF}" dt="2023-06-30T12:54:35.554" v="832" actId="20577"/>
          <ac:spMkLst>
            <pc:docMk/>
            <pc:sldMk cId="1853629676" sldId="415"/>
            <ac:spMk id="16" creationId="{B8226758-0535-0868-5C2E-E6DF920119B9}"/>
          </ac:spMkLst>
        </pc:spChg>
        <pc:spChg chg="del">
          <ac:chgData name="Glen Jones" userId="e846aaca-4b24-4b13-b0d0-f2308e16b284" providerId="ADAL" clId="{BEF276CF-333A-4AE2-B230-A9CB80A4BBFF}" dt="2023-06-30T12:52:09.451" v="776" actId="478"/>
          <ac:spMkLst>
            <pc:docMk/>
            <pc:sldMk cId="1853629676" sldId="415"/>
            <ac:spMk id="17" creationId="{BB377CFC-1DDB-418B-BB7B-6369A3457088}"/>
          </ac:spMkLst>
        </pc:spChg>
        <pc:spChg chg="add mod">
          <ac:chgData name="Glen Jones" userId="e846aaca-4b24-4b13-b0d0-f2308e16b284" providerId="ADAL" clId="{BEF276CF-333A-4AE2-B230-A9CB80A4BBFF}" dt="2023-06-30T12:53:12.875" v="789" actId="1076"/>
          <ac:spMkLst>
            <pc:docMk/>
            <pc:sldMk cId="1853629676" sldId="415"/>
            <ac:spMk id="18" creationId="{0A646B2B-BD86-B869-C68F-93F3BEEA7668}"/>
          </ac:spMkLst>
        </pc:spChg>
        <pc:spChg chg="del">
          <ac:chgData name="Glen Jones" userId="e846aaca-4b24-4b13-b0d0-f2308e16b284" providerId="ADAL" clId="{BEF276CF-333A-4AE2-B230-A9CB80A4BBFF}" dt="2023-06-30T12:52:10.716" v="777" actId="478"/>
          <ac:spMkLst>
            <pc:docMk/>
            <pc:sldMk cId="1853629676" sldId="415"/>
            <ac:spMk id="19" creationId="{E76FD970-366A-6DCC-408A-7ED5809AE484}"/>
          </ac:spMkLst>
        </pc:spChg>
        <pc:spChg chg="add mod">
          <ac:chgData name="Glen Jones" userId="e846aaca-4b24-4b13-b0d0-f2308e16b284" providerId="ADAL" clId="{BEF276CF-333A-4AE2-B230-A9CB80A4BBFF}" dt="2023-06-30T12:54:02.501" v="815" actId="20577"/>
          <ac:spMkLst>
            <pc:docMk/>
            <pc:sldMk cId="1853629676" sldId="415"/>
            <ac:spMk id="20" creationId="{BB44FEBD-D58D-7AED-FF2D-141978EF8DF5}"/>
          </ac:spMkLst>
        </pc:spChg>
        <pc:spChg chg="add mod">
          <ac:chgData name="Glen Jones" userId="e846aaca-4b24-4b13-b0d0-f2308e16b284" providerId="ADAL" clId="{BEF276CF-333A-4AE2-B230-A9CB80A4BBFF}" dt="2023-06-30T12:54:39.020" v="849" actId="27636"/>
          <ac:spMkLst>
            <pc:docMk/>
            <pc:sldMk cId="1853629676" sldId="415"/>
            <ac:spMk id="21" creationId="{8CF0FE71-20F8-D9BE-5CD2-3ED1E094DE90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2" creationId="{BB415210-0FC1-8CEB-AFA4-194E146253DD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3" creationId="{9370F1FC-795F-35D0-6B33-9B3ED2A379B0}"/>
          </ac:spMkLst>
        </pc:spChg>
        <pc:picChg chg="del">
          <ac:chgData name="Glen Jones" userId="e846aaca-4b24-4b13-b0d0-f2308e16b284" providerId="ADAL" clId="{BEF276CF-333A-4AE2-B230-A9CB80A4BBFF}" dt="2023-06-30T12:51:32.292" v="748" actId="478"/>
          <ac:picMkLst>
            <pc:docMk/>
            <pc:sldMk cId="1853629676" sldId="41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BEF276CF-333A-4AE2-B230-A9CB80A4BBFF}" dt="2023-06-30T12:51:30.132" v="747" actId="167"/>
          <ac:picMkLst>
            <pc:docMk/>
            <pc:sldMk cId="1853629676" sldId="415"/>
            <ac:picMk id="9" creationId="{BA0AFD7B-9893-8CE1-3B25-4A5BCC9BF97D}"/>
          </ac:picMkLst>
        </pc:pic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977394655" sldId="415"/>
        </pc:sldMkLst>
      </pc:sldChg>
      <pc:sldChg chg="del">
        <pc:chgData name="Glen Jones" userId="e846aaca-4b24-4b13-b0d0-f2308e16b284" providerId="ADAL" clId="{BEF276CF-333A-4AE2-B230-A9CB80A4BBFF}" dt="2023-06-30T12:54:44.435" v="850" actId="47"/>
        <pc:sldMkLst>
          <pc:docMk/>
          <pc:sldMk cId="2558739963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803924385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87116130" sldId="417"/>
        </pc:sldMkLst>
      </pc:sldChg>
      <pc:sldChg chg="modSp add del mod">
        <pc:chgData name="Glen Jones" userId="e846aaca-4b24-4b13-b0d0-f2308e16b284" providerId="ADAL" clId="{BEF276CF-333A-4AE2-B230-A9CB80A4BBFF}" dt="2023-07-03T10:45:02.935" v="1595" actId="47"/>
        <pc:sldMkLst>
          <pc:docMk/>
          <pc:sldMk cId="1986821370" sldId="417"/>
        </pc:sldMkLst>
        <pc:spChg chg="mod">
          <ac:chgData name="Glen Jones" userId="e846aaca-4b24-4b13-b0d0-f2308e16b284" providerId="ADAL" clId="{BEF276CF-333A-4AE2-B230-A9CB80A4BBFF}" dt="2023-06-30T12:48:26.262" v="636" actId="20577"/>
          <ac:spMkLst>
            <pc:docMk/>
            <pc:sldMk cId="1986821370" sldId="417"/>
            <ac:spMk id="4" creationId="{AFCBA4A4-8007-CF6D-3BD7-55857E3EC3EE}"/>
          </ac:spMkLst>
        </pc:spChg>
        <pc:spChg chg="mod">
          <ac:chgData name="Glen Jones" userId="e846aaca-4b24-4b13-b0d0-f2308e16b284" providerId="ADAL" clId="{BEF276CF-333A-4AE2-B230-A9CB80A4BBFF}" dt="2023-06-30T12:48:04.166" v="622" actId="20577"/>
          <ac:spMkLst>
            <pc:docMk/>
            <pc:sldMk cId="1986821370" sldId="417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8:29.769" v="640" actId="20577"/>
          <ac:spMkLst>
            <pc:docMk/>
            <pc:sldMk cId="1986821370" sldId="417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8:17.881" v="632" actId="20577"/>
          <ac:spMkLst>
            <pc:docMk/>
            <pc:sldMk cId="1986821370" sldId="417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6-30T12:48:34.261" v="648" actId="20577"/>
          <ac:spMkLst>
            <pc:docMk/>
            <pc:sldMk cId="1986821370" sldId="417"/>
            <ac:spMk id="15" creationId="{305A2ED4-B810-61AF-EA6B-B294060B9260}"/>
          </ac:spMkLst>
        </pc:spChg>
        <pc:spChg chg="mod">
          <ac:chgData name="Glen Jones" userId="e846aaca-4b24-4b13-b0d0-f2308e16b284" providerId="ADAL" clId="{BEF276CF-333A-4AE2-B230-A9CB80A4BBFF}" dt="2023-06-30T12:49:14.055" v="663" actId="20577"/>
          <ac:spMkLst>
            <pc:docMk/>
            <pc:sldMk cId="1986821370" sldId="417"/>
            <ac:spMk id="16" creationId="{CC5494C2-DD9A-E4AE-0456-57C2C9DB82DE}"/>
          </ac:spMkLst>
        </pc:spChg>
        <pc:spChg chg="mod">
          <ac:chgData name="Glen Jones" userId="e846aaca-4b24-4b13-b0d0-f2308e16b284" providerId="ADAL" clId="{BEF276CF-333A-4AE2-B230-A9CB80A4BBFF}" dt="2023-06-30T12:49:23.818" v="673" actId="20577"/>
          <ac:spMkLst>
            <pc:docMk/>
            <pc:sldMk cId="1986821370" sldId="417"/>
            <ac:spMk id="22" creationId="{AB9F46B7-2822-F2BE-DF93-0C9368CFB622}"/>
          </ac:spMkLst>
        </pc:spChg>
        <pc:spChg chg="mod">
          <ac:chgData name="Glen Jones" userId="e846aaca-4b24-4b13-b0d0-f2308e16b284" providerId="ADAL" clId="{BEF276CF-333A-4AE2-B230-A9CB80A4BBFF}" dt="2023-06-30T12:48:13.364" v="628" actId="20577"/>
          <ac:spMkLst>
            <pc:docMk/>
            <pc:sldMk cId="1986821370" sldId="417"/>
            <ac:spMk id="23" creationId="{269500EF-F819-2C8C-939D-489F40E76694}"/>
          </ac:spMkLst>
        </pc:spChg>
        <pc:spChg chg="mod">
          <ac:chgData name="Glen Jones" userId="e846aaca-4b24-4b13-b0d0-f2308e16b284" providerId="ADAL" clId="{BEF276CF-333A-4AE2-B230-A9CB80A4BBFF}" dt="2023-06-30T12:48:42.032" v="654" actId="20577"/>
          <ac:spMkLst>
            <pc:docMk/>
            <pc:sldMk cId="1986821370" sldId="417"/>
            <ac:spMk id="30" creationId="{12AC93FF-2989-D49D-155F-BBD02AA51BBC}"/>
          </ac:spMkLst>
        </pc:spChg>
        <pc:cxnChg chg="mod">
          <ac:chgData name="Glen Jones" userId="e846aaca-4b24-4b13-b0d0-f2308e16b284" providerId="ADAL" clId="{BEF276CF-333A-4AE2-B230-A9CB80A4BBFF}" dt="2023-06-30T12:49:44.067" v="678" actId="1076"/>
          <ac:cxnSpMkLst>
            <pc:docMk/>
            <pc:sldMk cId="1986821370" sldId="417"/>
            <ac:cxnSpMk id="27" creationId="{B05DAEB3-7421-4374-17B7-8F05F204DA35}"/>
          </ac:cxnSpMkLst>
        </pc:cxnChg>
        <pc:cxnChg chg="mod">
          <ac:chgData name="Glen Jones" userId="e846aaca-4b24-4b13-b0d0-f2308e16b284" providerId="ADAL" clId="{BEF276CF-333A-4AE2-B230-A9CB80A4BBFF}" dt="2023-06-30T12:48:45.435" v="655" actId="14100"/>
          <ac:cxnSpMkLst>
            <pc:docMk/>
            <pc:sldMk cId="1986821370" sldId="417"/>
            <ac:cxnSpMk id="31" creationId="{90F1E313-9CCB-D3D5-0CFC-0AC7A3CD1749}"/>
          </ac:cxnSpMkLst>
        </pc:cxnChg>
        <pc:cxnChg chg="mod">
          <ac:chgData name="Glen Jones" userId="e846aaca-4b24-4b13-b0d0-f2308e16b284" providerId="ADAL" clId="{BEF276CF-333A-4AE2-B230-A9CB80A4BBFF}" dt="2023-06-30T12:49:41.931" v="677" actId="14100"/>
          <ac:cxnSpMkLst>
            <pc:docMk/>
            <pc:sldMk cId="1986821370" sldId="417"/>
            <ac:cxnSpMk id="38" creationId="{01A4C900-46BC-A26A-58B3-3851789DEA03}"/>
          </ac:cxnSpMkLst>
        </pc:cxnChg>
        <pc:cxnChg chg="mod">
          <ac:chgData name="Glen Jones" userId="e846aaca-4b24-4b13-b0d0-f2308e16b284" providerId="ADAL" clId="{BEF276CF-333A-4AE2-B230-A9CB80A4BBFF}" dt="2023-06-30T12:49:47.675" v="679" actId="14100"/>
          <ac:cxnSpMkLst>
            <pc:docMk/>
            <pc:sldMk cId="1986821370" sldId="417"/>
            <ac:cxnSpMk id="44" creationId="{9983E0AE-CA2F-03E1-7E92-7B570A649A5F}"/>
          </ac:cxnSpMkLst>
        </pc:cxnChg>
      </pc:sldChg>
      <pc:sldChg chg="addSp delSp modSp add mod modAnim">
        <pc:chgData name="Glen Jones" userId="e846aaca-4b24-4b13-b0d0-f2308e16b284" providerId="ADAL" clId="{BEF276CF-333A-4AE2-B230-A9CB80A4BBFF}" dt="2023-07-03T10:39:03.122" v="1498"/>
        <pc:sldMkLst>
          <pc:docMk/>
          <pc:sldMk cId="1587394841" sldId="418"/>
        </pc:sldMkLst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2" creationId="{883511A1-F4D3-F627-63D1-F59270A1CBDC}"/>
          </ac:spMkLst>
        </pc:spChg>
        <pc:spChg chg="add mod">
          <ac:chgData name="Glen Jones" userId="e846aaca-4b24-4b13-b0d0-f2308e16b284" providerId="ADAL" clId="{BEF276CF-333A-4AE2-B230-A9CB80A4BBFF}" dt="2023-07-03T10:37:08.090" v="1391" actId="1076"/>
          <ac:spMkLst>
            <pc:docMk/>
            <pc:sldMk cId="1587394841" sldId="418"/>
            <ac:spMk id="3" creationId="{77EF3E1D-9240-C47B-50ED-ED26C6303163}"/>
          </ac:spMkLst>
        </pc:spChg>
        <pc:spChg chg="del">
          <ac:chgData name="Glen Jones" userId="e846aaca-4b24-4b13-b0d0-f2308e16b284" providerId="ADAL" clId="{BEF276CF-333A-4AE2-B230-A9CB80A4BBFF}" dt="2023-07-03T10:34:37.667" v="1325" actId="478"/>
          <ac:spMkLst>
            <pc:docMk/>
            <pc:sldMk cId="1587394841" sldId="418"/>
            <ac:spMk id="4" creationId="{98F26F2E-174F-83AE-5305-BD79B4EA7A63}"/>
          </ac:spMkLst>
        </pc:spChg>
        <pc:spChg chg="mod">
          <ac:chgData name="Glen Jones" userId="e846aaca-4b24-4b13-b0d0-f2308e16b284" providerId="ADAL" clId="{BEF276CF-333A-4AE2-B230-A9CB80A4BBFF}" dt="2023-07-03T10:37:05.971" v="1390" actId="14100"/>
          <ac:spMkLst>
            <pc:docMk/>
            <pc:sldMk cId="1587394841" sldId="418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4:43.499" v="1327" actId="14100"/>
          <ac:spMkLst>
            <pc:docMk/>
            <pc:sldMk cId="1587394841" sldId="418"/>
            <ac:spMk id="7" creationId="{EBD17445-2CE7-D049-5829-AF7A94414BDF}"/>
          </ac:spMkLst>
        </pc:spChg>
        <pc:spChg chg="mod">
          <ac:chgData name="Glen Jones" userId="e846aaca-4b24-4b13-b0d0-f2308e16b284" providerId="ADAL" clId="{BEF276CF-333A-4AE2-B230-A9CB80A4BBFF}" dt="2023-07-03T10:38:42.564" v="1495" actId="207"/>
          <ac:spMkLst>
            <pc:docMk/>
            <pc:sldMk cId="1587394841" sldId="418"/>
            <ac:spMk id="8" creationId="{A62626D5-D8B5-3B61-83C6-18438058F1C3}"/>
          </ac:spMkLst>
        </pc:spChg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72624005" sldId="418"/>
        </pc:sldMkLst>
      </pc:sldChg>
      <pc:sldChg chg="add del">
        <pc:chgData name="Glen Jones" userId="e846aaca-4b24-4b13-b0d0-f2308e16b284" providerId="ADAL" clId="{BEF276CF-333A-4AE2-B230-A9CB80A4BBFF}" dt="2023-07-03T10:35:13.853" v="1339" actId="2890"/>
        <pc:sldMkLst>
          <pc:docMk/>
          <pc:sldMk cId="2395429599" sldId="41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66952868" sldId="419"/>
        </pc:sldMkLst>
      </pc:sldChg>
      <pc:sldChg chg="add del">
        <pc:chgData name="Glen Jones" userId="e846aaca-4b24-4b13-b0d0-f2308e16b284" providerId="ADAL" clId="{BEF276CF-333A-4AE2-B230-A9CB80A4BBFF}" dt="2023-07-03T10:44:49.930" v="1594" actId="2696"/>
        <pc:sldMkLst>
          <pc:docMk/>
          <pc:sldMk cId="3966967956" sldId="419"/>
        </pc:sldMkLst>
      </pc:sldChg>
      <pc:sldChg chg="modSp add">
        <pc:chgData name="Glen Jones" userId="e846aaca-4b24-4b13-b0d0-f2308e16b284" providerId="ADAL" clId="{BEF276CF-333A-4AE2-B230-A9CB80A4BBFF}" dt="2023-07-03T10:44:38.747" v="1593" actId="6549"/>
        <pc:sldMkLst>
          <pc:docMk/>
          <pc:sldMk cId="2258509352" sldId="420"/>
        </pc:sldMkLst>
        <pc:spChg chg="mod">
          <ac:chgData name="Glen Jones" userId="e846aaca-4b24-4b13-b0d0-f2308e16b284" providerId="ADAL" clId="{BEF276CF-333A-4AE2-B230-A9CB80A4BBFF}" dt="2023-07-03T10:41:50.884" v="1506" actId="6549"/>
          <ac:spMkLst>
            <pc:docMk/>
            <pc:sldMk cId="2258509352" sldId="420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4:29.715" v="1587" actId="20577"/>
          <ac:spMkLst>
            <pc:docMk/>
            <pc:sldMk cId="2258509352" sldId="420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4:20.187" v="1578" actId="6549"/>
          <ac:spMkLst>
            <pc:docMk/>
            <pc:sldMk cId="2258509352" sldId="420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2:40.815" v="1539" actId="20577"/>
          <ac:spMkLst>
            <pc:docMk/>
            <pc:sldMk cId="2258509352" sldId="420"/>
            <ac:spMk id="8" creationId="{A62626D5-D8B5-3B61-83C6-18438058F1C3}"/>
          </ac:spMkLst>
        </pc:spChg>
        <pc:spChg chg="mod">
          <ac:chgData name="Glen Jones" userId="e846aaca-4b24-4b13-b0d0-f2308e16b284" providerId="ADAL" clId="{BEF276CF-333A-4AE2-B230-A9CB80A4BBFF}" dt="2023-07-03T10:44:38.747" v="1593" actId="6549"/>
          <ac:spMkLst>
            <pc:docMk/>
            <pc:sldMk cId="2258509352" sldId="420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541718181" sldId="420"/>
        </pc:sldMkLst>
      </pc:sldChg>
      <pc:sldChg chg="modSp add ord">
        <pc:chgData name="Glen Jones" userId="e846aaca-4b24-4b13-b0d0-f2308e16b284" providerId="ADAL" clId="{BEF276CF-333A-4AE2-B230-A9CB80A4BBFF}" dt="2023-07-03T10:44:06.323" v="1570" actId="207"/>
        <pc:sldMkLst>
          <pc:docMk/>
          <pc:sldMk cId="2638408624" sldId="421"/>
        </pc:sldMkLst>
        <pc:spChg chg="mod">
          <ac:chgData name="Glen Jones" userId="e846aaca-4b24-4b13-b0d0-f2308e16b284" providerId="ADAL" clId="{BEF276CF-333A-4AE2-B230-A9CB80A4BBFF}" dt="2023-07-03T10:43:48.579" v="1567" actId="6549"/>
          <ac:spMkLst>
            <pc:docMk/>
            <pc:sldMk cId="2638408624" sldId="421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3:55.940" v="1569" actId="207"/>
          <ac:spMkLst>
            <pc:docMk/>
            <pc:sldMk cId="2638408624" sldId="421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3:32.827" v="1563" actId="20577"/>
          <ac:spMkLst>
            <pc:docMk/>
            <pc:sldMk cId="2638408624" sldId="421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4:06.323" v="1570" actId="207"/>
          <ac:spMkLst>
            <pc:docMk/>
            <pc:sldMk cId="2638408624" sldId="421"/>
            <ac:spMk id="9" creationId="{AFEE6D73-307C-8E5E-B1AD-EBC16033AADA}"/>
          </ac:spMkLst>
        </pc:spChg>
      </pc:sldChg>
      <pc:sldChg chg="addSp modSp add mod modAnim">
        <pc:chgData name="Glen Jones" userId="e846aaca-4b24-4b13-b0d0-f2308e16b284" providerId="ADAL" clId="{BEF276CF-333A-4AE2-B230-A9CB80A4BBFF}" dt="2023-07-03T11:02:01.321" v="2347"/>
        <pc:sldMkLst>
          <pc:docMk/>
          <pc:sldMk cId="818481922" sldId="422"/>
        </pc:sldMkLst>
        <pc:spChg chg="mod">
          <ac:chgData name="Glen Jones" userId="e846aaca-4b24-4b13-b0d0-f2308e16b284" providerId="ADAL" clId="{BEF276CF-333A-4AE2-B230-A9CB80A4BBFF}" dt="2023-07-03T10:58:33.315" v="2195" actId="20577"/>
          <ac:spMkLst>
            <pc:docMk/>
            <pc:sldMk cId="818481922" sldId="422"/>
            <ac:spMk id="4" creationId="{1FA2D508-AA70-FE7E-609C-65AE170FC934}"/>
          </ac:spMkLst>
        </pc:spChg>
        <pc:spChg chg="add mod">
          <ac:chgData name="Glen Jones" userId="e846aaca-4b24-4b13-b0d0-f2308e16b284" providerId="ADAL" clId="{BEF276CF-333A-4AE2-B230-A9CB80A4BBFF}" dt="2023-07-03T11:01:25.821" v="2341" actId="27636"/>
          <ac:spMkLst>
            <pc:docMk/>
            <pc:sldMk cId="818481922" sldId="422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0:58:06.166" v="2113" actId="20577"/>
          <ac:spMkLst>
            <pc:docMk/>
            <pc:sldMk cId="818481922" sldId="422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0:59:42.329" v="2291" actId="20577"/>
          <ac:spMkLst>
            <pc:docMk/>
            <pc:sldMk cId="818481922" sldId="422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0:58:47.290" v="2202" actId="20577"/>
          <ac:spMkLst>
            <pc:docMk/>
            <pc:sldMk cId="818481922" sldId="422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0:59:03.042" v="2210" actId="20577"/>
          <ac:spMkLst>
            <pc:docMk/>
            <pc:sldMk cId="818481922" sldId="422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0:58:15.360" v="2144" actId="20577"/>
          <ac:spMkLst>
            <pc:docMk/>
            <pc:sldMk cId="818481922" sldId="422"/>
            <ac:spMk id="74" creationId="{AF96C34C-B0C8-C318-09B9-51E41866768A}"/>
          </ac:spMkLst>
        </pc:spChg>
        <pc:cxnChg chg="add mod ord">
          <ac:chgData name="Glen Jones" userId="e846aaca-4b24-4b13-b0d0-f2308e16b284" providerId="ADAL" clId="{BEF276CF-333A-4AE2-B230-A9CB80A4BBFF}" dt="2023-07-03T11:01:40.562" v="2343" actId="14100"/>
          <ac:cxnSpMkLst>
            <pc:docMk/>
            <pc:sldMk cId="818481922" sldId="422"/>
            <ac:cxnSpMk id="3" creationId="{1FE801FE-9DF7-0A34-AFB0-6E3BA02D8395}"/>
          </ac:cxnSpMkLst>
        </pc:cxnChg>
      </pc:sldChg>
      <pc:sldChg chg="delSp modSp add mod delAnim">
        <pc:chgData name="Glen Jones" userId="e846aaca-4b24-4b13-b0d0-f2308e16b284" providerId="ADAL" clId="{BEF276CF-333A-4AE2-B230-A9CB80A4BBFF}" dt="2023-07-03T11:05:22.197" v="2588" actId="20577"/>
        <pc:sldMkLst>
          <pc:docMk/>
          <pc:sldMk cId="3295739595" sldId="423"/>
        </pc:sldMkLst>
        <pc:spChg chg="mod">
          <ac:chgData name="Glen Jones" userId="e846aaca-4b24-4b13-b0d0-f2308e16b284" providerId="ADAL" clId="{BEF276CF-333A-4AE2-B230-A9CB80A4BBFF}" dt="2023-07-03T11:03:26.826" v="2436" actId="27636"/>
          <ac:spMkLst>
            <pc:docMk/>
            <pc:sldMk cId="3295739595" sldId="423"/>
            <ac:spMk id="4" creationId="{1FA2D508-AA70-FE7E-609C-65AE170FC934}"/>
          </ac:spMkLst>
        </pc:spChg>
        <pc:spChg chg="del">
          <ac:chgData name="Glen Jones" userId="e846aaca-4b24-4b13-b0d0-f2308e16b284" providerId="ADAL" clId="{BEF276CF-333A-4AE2-B230-A9CB80A4BBFF}" dt="2023-07-03T11:03:53.984" v="2494" actId="478"/>
          <ac:spMkLst>
            <pc:docMk/>
            <pc:sldMk cId="3295739595" sldId="423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1:04:22.102" v="2514" actId="20577"/>
          <ac:spMkLst>
            <pc:docMk/>
            <pc:sldMk cId="3295739595" sldId="42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7-03T11:03:58.414" v="2497" actId="6549"/>
          <ac:spMkLst>
            <pc:docMk/>
            <pc:sldMk cId="3295739595" sldId="423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1:05:22.197" v="2588" actId="20577"/>
          <ac:spMkLst>
            <pc:docMk/>
            <pc:sldMk cId="3295739595" sldId="423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1:04:38.539" v="2523" actId="6549"/>
          <ac:spMkLst>
            <pc:docMk/>
            <pc:sldMk cId="3295739595" sldId="423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1:04:59.155" v="2534" actId="20577"/>
          <ac:spMkLst>
            <pc:docMk/>
            <pc:sldMk cId="3295739595" sldId="423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1:03:05.399" v="2413" actId="20577"/>
          <ac:spMkLst>
            <pc:docMk/>
            <pc:sldMk cId="3295739595" sldId="423"/>
            <ac:spMk id="74" creationId="{AF96C34C-B0C8-C318-09B9-51E41866768A}"/>
          </ac:spMkLst>
        </pc:spChg>
        <pc:cxnChg chg="del">
          <ac:chgData name="Glen Jones" userId="e846aaca-4b24-4b13-b0d0-f2308e16b284" providerId="ADAL" clId="{BEF276CF-333A-4AE2-B230-A9CB80A4BBFF}" dt="2023-07-03T11:03:55.096" v="2495" actId="478"/>
          <ac:cxnSpMkLst>
            <pc:docMk/>
            <pc:sldMk cId="3295739595" sldId="423"/>
            <ac:cxnSpMk id="3" creationId="{1FE801FE-9DF7-0A34-AFB0-6E3BA02D8395}"/>
          </ac:cxnSpMkLst>
        </pc:cxn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different objects&#10;&#10;Description automatically generated">
            <a:extLst>
              <a:ext uri="{FF2B5EF4-FFF2-40B4-BE49-F238E27FC236}">
                <a16:creationId xmlns:a16="http://schemas.microsoft.com/office/drawing/2014/main" id="{B83ABA08-025F-D0EC-3885-E7491B222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129794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 is: if you think an expression could be confusing for a reader, use a hyphen.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586508" y="205586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“re-cover” or “recover”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816653" y="5452344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6" name="Picture 5" descr="A person stretching in a park&#10;&#10;Description automatically generated">
            <a:extLst>
              <a:ext uri="{FF2B5EF4-FFF2-40B4-BE49-F238E27FC236}">
                <a16:creationId xmlns:a16="http://schemas.microsoft.com/office/drawing/2014/main" id="{1D14A581-3392-B3DD-6D64-26A99EB03B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r="11428"/>
          <a:stretch/>
        </p:blipFill>
        <p:spPr>
          <a:xfrm>
            <a:off x="6428319" y="2879068"/>
            <a:ext cx="2283229" cy="2335235"/>
          </a:xfrm>
          <a:prstGeom prst="rect">
            <a:avLst/>
          </a:prstGeom>
        </p:spPr>
      </p:pic>
      <p:pic>
        <p:nvPicPr>
          <p:cNvPr id="11" name="Picture 10" descr="A white book on a wooden surface&#10;&#10;Description automatically generated">
            <a:extLst>
              <a:ext uri="{FF2B5EF4-FFF2-40B4-BE49-F238E27FC236}">
                <a16:creationId xmlns:a16="http://schemas.microsoft.com/office/drawing/2014/main" id="{EAF9165E-2CBD-84BD-88CC-969926625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5" t="16485" b="18061"/>
          <a:stretch/>
        </p:blipFill>
        <p:spPr>
          <a:xfrm>
            <a:off x="3800835" y="2879069"/>
            <a:ext cx="2016770" cy="2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129794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 is: if you think an expression could be confusing for a reader, use a hyphen.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586508" y="205586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“small town gossip” or “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small-town gossip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586508" y="3461523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B5CDA7-9310-2DBA-8908-50057EC8E0DC}"/>
              </a:ext>
            </a:extLst>
          </p:cNvPr>
          <p:cNvSpPr txBox="1">
            <a:spLocks/>
          </p:cNvSpPr>
          <p:nvPr/>
        </p:nvSpPr>
        <p:spPr>
          <a:xfrm>
            <a:off x="605905" y="487745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it frivolous gossip or gossip about a small town?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4866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ttern of different objects&#10;&#10;Description automatically generated with medium confidence">
            <a:extLst>
              <a:ext uri="{FF2B5EF4-FFF2-40B4-BE49-F238E27FC236}">
                <a16:creationId xmlns:a16="http://schemas.microsoft.com/office/drawing/2014/main" id="{0B2390C7-EF98-A2BC-06BC-E880BADED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129794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 is: if you think an expression could be confusing for a reader, use a hyphen.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586508" y="205586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“heavy duty equipment” or “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heavy-duty equipment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586508" y="3461523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B5CDA7-9310-2DBA-8908-50057EC8E0DC}"/>
              </a:ext>
            </a:extLst>
          </p:cNvPr>
          <p:cNvSpPr txBox="1">
            <a:spLocks/>
          </p:cNvSpPr>
          <p:nvPr/>
        </p:nvSpPr>
        <p:spPr>
          <a:xfrm>
            <a:off x="605905" y="4877456"/>
            <a:ext cx="11018984" cy="1456842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it equipment which is heavy-duty or is it heavy equipment related to a duty?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3648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129794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 is: if you think an expression could be confusing for a reader, use a hyphen.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586508" y="205586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“short-tempered boss” or “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short tempered boss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586508" y="3461523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B5CDA7-9310-2DBA-8908-50057EC8E0DC}"/>
              </a:ext>
            </a:extLst>
          </p:cNvPr>
          <p:cNvSpPr txBox="1">
            <a:spLocks/>
          </p:cNvSpPr>
          <p:nvPr/>
        </p:nvSpPr>
        <p:spPr>
          <a:xfrm>
            <a:off x="605905" y="4877456"/>
            <a:ext cx="11018984" cy="1456842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Is it a short boss with a temper, or a quick to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anger boss?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391055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yellow background with different objects&#10;&#10;Description automatically generated">
            <a:extLst>
              <a:ext uri="{FF2B5EF4-FFF2-40B4-BE49-F238E27FC236}">
                <a16:creationId xmlns:a16="http://schemas.microsoft.com/office/drawing/2014/main" id="{A0294740-4A3D-327F-71A3-D0670858D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129794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 is: if you think an expression could be confusing for a reader, use a hyphen.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586508" y="205586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“re-signed” or “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resigned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586508" y="3461523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B5CDA7-9310-2DBA-8908-50057EC8E0DC}"/>
              </a:ext>
            </a:extLst>
          </p:cNvPr>
          <p:cNvSpPr txBox="1">
            <a:spLocks/>
          </p:cNvSpPr>
          <p:nvPr/>
        </p:nvSpPr>
        <p:spPr>
          <a:xfrm>
            <a:off x="605905" y="4877456"/>
            <a:ext cx="11018984" cy="1456842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Has someone signed a contract twice or has someone quit their job?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714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ackground with a hat and stars&#10;&#10;Description automatically generated">
            <a:extLst>
              <a:ext uri="{FF2B5EF4-FFF2-40B4-BE49-F238E27FC236}">
                <a16:creationId xmlns:a16="http://schemas.microsoft.com/office/drawing/2014/main" id="{ABEB19C7-97AC-4E1E-A9D1-373882D30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1297940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 is: if you think an expression could be confusing for a reader, use a hyphen.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586508" y="2055866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“little-used” or “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little used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586508" y="3461523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B5CDA7-9310-2DBA-8908-50057EC8E0DC}"/>
              </a:ext>
            </a:extLst>
          </p:cNvPr>
          <p:cNvSpPr txBox="1">
            <a:spLocks/>
          </p:cNvSpPr>
          <p:nvPr/>
        </p:nvSpPr>
        <p:spPr>
          <a:xfrm>
            <a:off x="605905" y="4877456"/>
            <a:ext cx="11018984" cy="1456842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Something that is used rarely or something that is small and useful?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6248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246957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Using hyphens to avoid confusion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background with different objects&#10;&#10;Description automatically generated">
            <a:extLst>
              <a:ext uri="{FF2B5EF4-FFF2-40B4-BE49-F238E27FC236}">
                <a16:creationId xmlns:a16="http://schemas.microsoft.com/office/drawing/2014/main" id="{99D439BD-B1A8-710A-901F-4B930C92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818606"/>
            <a:ext cx="10885715" cy="5117337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2554318" y="922057"/>
            <a:ext cx="786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Can anyone remember what a hyphen 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767FA-7DC7-3F90-5972-4685519EECAD}"/>
              </a:ext>
            </a:extLst>
          </p:cNvPr>
          <p:cNvSpPr txBox="1"/>
          <p:nvPr/>
        </p:nvSpPr>
        <p:spPr>
          <a:xfrm>
            <a:off x="653142" y="3050706"/>
            <a:ext cx="10885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A hyphen </a:t>
            </a:r>
            <a:r>
              <a:rPr lang="en-GB" sz="5400" dirty="0">
                <a:solidFill>
                  <a:srgbClr val="FFFF00"/>
                </a:solidFill>
              </a:rPr>
              <a:t>-</a:t>
            </a:r>
            <a:r>
              <a:rPr lang="en-GB" sz="5400" dirty="0">
                <a:solidFill>
                  <a:schemeClr val="bg1"/>
                </a:solidFill>
              </a:rPr>
              <a:t> is a piece of </a:t>
            </a:r>
            <a:r>
              <a:rPr lang="en-GB" sz="5400" u="sng" dirty="0">
                <a:solidFill>
                  <a:schemeClr val="bg1"/>
                </a:solidFill>
              </a:rPr>
              <a:t>punctuation</a:t>
            </a:r>
            <a:r>
              <a:rPr lang="en-GB" sz="5400" dirty="0">
                <a:solidFill>
                  <a:schemeClr val="bg1"/>
                </a:solidFill>
              </a:rPr>
              <a:t> that links </a:t>
            </a:r>
            <a:r>
              <a:rPr lang="en-GB" sz="5400" u="sng" dirty="0">
                <a:solidFill>
                  <a:schemeClr val="bg1"/>
                </a:solidFill>
              </a:rPr>
              <a:t>two related words</a:t>
            </a:r>
            <a:r>
              <a:rPr lang="en-GB" sz="5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64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background with icons&#10;&#10;Description automatically generated">
            <a:extLst>
              <a:ext uri="{FF2B5EF4-FFF2-40B4-BE49-F238E27FC236}">
                <a16:creationId xmlns:a16="http://schemas.microsoft.com/office/drawing/2014/main" id="{85A8D256-06CA-9653-AC4F-DAB8135D0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1938AE-C7D9-634F-66A1-F3735A64F606}"/>
              </a:ext>
            </a:extLst>
          </p:cNvPr>
          <p:cNvSpPr txBox="1">
            <a:spLocks/>
          </p:cNvSpPr>
          <p:nvPr/>
        </p:nvSpPr>
        <p:spPr>
          <a:xfrm>
            <a:off x="735496" y="1484060"/>
            <a:ext cx="10721008" cy="2965109"/>
          </a:xfrm>
          <a:prstGeom prst="roundRect">
            <a:avLst>
              <a:gd name="adj" fmla="val 21923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Can anyone remember what a </a:t>
            </a:r>
          </a:p>
          <a:p>
            <a:pPr algn="ctr"/>
            <a:r>
              <a:rPr lang="en-GB" b="1" u="sng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prefix</a:t>
            </a:r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is?</a:t>
            </a:r>
          </a:p>
        </p:txBody>
      </p:sp>
    </p:spTree>
    <p:extLst>
      <p:ext uri="{BB962C8B-B14F-4D97-AF65-F5344CB8AC3E}">
        <p14:creationId xmlns:p14="http://schemas.microsoft.com/office/powerpoint/2010/main" val="233369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a hat and stars&#10;&#10;Description automatically generated">
            <a:extLst>
              <a:ext uri="{FF2B5EF4-FFF2-40B4-BE49-F238E27FC236}">
                <a16:creationId xmlns:a16="http://schemas.microsoft.com/office/drawing/2014/main" id="{9B819058-9215-31B5-707D-202215CB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391887"/>
            <a:ext cx="11338560" cy="628186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</a:rPr>
              <a:t>A prefix is a group of letters that go at the </a:t>
            </a:r>
            <a:r>
              <a:rPr lang="en-GB" sz="4000" u="sng" dirty="0">
                <a:solidFill>
                  <a:schemeClr val="bg1"/>
                </a:solidFill>
              </a:rPr>
              <a:t>beginning</a:t>
            </a:r>
            <a:r>
              <a:rPr lang="en-GB" sz="4000" dirty="0">
                <a:solidFill>
                  <a:schemeClr val="bg1"/>
                </a:solidFill>
              </a:rPr>
              <a:t> of a </a:t>
            </a:r>
            <a:r>
              <a:rPr lang="en-GB" sz="4000" u="sng" dirty="0">
                <a:solidFill>
                  <a:schemeClr val="bg1"/>
                </a:solidFill>
              </a:rPr>
              <a:t>root word</a:t>
            </a:r>
            <a:r>
              <a:rPr lang="en-GB" sz="4000" dirty="0">
                <a:solidFill>
                  <a:schemeClr val="bg1"/>
                </a:solidFill>
              </a:rPr>
              <a:t> and change the meaning of the word.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21331E-A809-65E3-9F62-A23B3EF182CF}"/>
              </a:ext>
            </a:extLst>
          </p:cNvPr>
          <p:cNvGrpSpPr/>
          <p:nvPr/>
        </p:nvGrpSpPr>
        <p:grpSpPr>
          <a:xfrm>
            <a:off x="2370708" y="2586894"/>
            <a:ext cx="2391466" cy="2626804"/>
            <a:chOff x="4628847" y="3413353"/>
            <a:chExt cx="2391466" cy="2626804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EC4BC384-3555-4AA2-06BF-B396FB1D9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749" y="3413353"/>
              <a:ext cx="2328564" cy="26268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ADBB5-3285-9B26-D54F-7BD74675F343}"/>
                </a:ext>
              </a:extLst>
            </p:cNvPr>
            <p:cNvSpPr txBox="1"/>
            <p:nvPr/>
          </p:nvSpPr>
          <p:spPr>
            <a:xfrm>
              <a:off x="4628847" y="4344740"/>
              <a:ext cx="2015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>
                  <a:solidFill>
                    <a:schemeClr val="bg1"/>
                  </a:solidFill>
                </a:rPr>
                <a:t>dis</a:t>
              </a:r>
              <a:r>
                <a:rPr lang="en-GB" sz="1100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CD0AF-3911-7493-9430-9DA418DFF835}"/>
              </a:ext>
            </a:extLst>
          </p:cNvPr>
          <p:cNvGrpSpPr/>
          <p:nvPr/>
        </p:nvGrpSpPr>
        <p:grpSpPr>
          <a:xfrm>
            <a:off x="8414317" y="2646261"/>
            <a:ext cx="2296325" cy="2508069"/>
            <a:chOff x="6517813" y="3444650"/>
            <a:chExt cx="2296325" cy="2508069"/>
          </a:xfrm>
        </p:grpSpPr>
        <p:pic>
          <p:nvPicPr>
            <p:cNvPr id="8" name="Picture 7" descr="A picture containing text, clock, vector graphics, sign&#10;&#10;Description automatically generated">
              <a:extLst>
                <a:ext uri="{FF2B5EF4-FFF2-40B4-BE49-F238E27FC236}">
                  <a16:creationId xmlns:a16="http://schemas.microsoft.com/office/drawing/2014/main" id="{8F0D706E-A169-CA73-800A-6B159DC1C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813" y="3444650"/>
              <a:ext cx="2296325" cy="25080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FC553-7CDE-980A-7276-F570F5A5EE30}"/>
                </a:ext>
              </a:extLst>
            </p:cNvPr>
            <p:cNvSpPr txBox="1"/>
            <p:nvPr/>
          </p:nvSpPr>
          <p:spPr>
            <a:xfrm>
              <a:off x="6688918" y="4331192"/>
              <a:ext cx="1593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chemeClr val="bg1"/>
                  </a:solidFill>
                </a:rPr>
                <a:t>agree</a:t>
              </a:r>
              <a:r>
                <a:rPr lang="en-GB" sz="1050" dirty="0"/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51CB96-B8D4-1534-1BEC-C5EF4D8BD66F}"/>
              </a:ext>
            </a:extLst>
          </p:cNvPr>
          <p:cNvGrpSpPr/>
          <p:nvPr/>
        </p:nvGrpSpPr>
        <p:grpSpPr>
          <a:xfrm>
            <a:off x="653658" y="3195115"/>
            <a:ext cx="3524597" cy="646331"/>
            <a:chOff x="1299117" y="4052871"/>
            <a:chExt cx="352459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DDAB4A-25A5-0172-53B3-D1968404AD86}"/>
                </a:ext>
              </a:extLst>
            </p:cNvPr>
            <p:cNvSpPr txBox="1"/>
            <p:nvPr/>
          </p:nvSpPr>
          <p:spPr>
            <a:xfrm>
              <a:off x="1299117" y="405287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prefix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8ECCB54-CB71-DCB2-EC95-B5006F04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177" y="4277058"/>
              <a:ext cx="1837537" cy="9897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AD2B8E-1A71-C7C8-5A78-CDB886A671FB}"/>
              </a:ext>
            </a:extLst>
          </p:cNvPr>
          <p:cNvGrpSpPr/>
          <p:nvPr/>
        </p:nvGrpSpPr>
        <p:grpSpPr>
          <a:xfrm>
            <a:off x="7849678" y="3192403"/>
            <a:ext cx="4180198" cy="646331"/>
            <a:chOff x="8495137" y="4050159"/>
            <a:chExt cx="4180198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B41AAA-65BD-51D9-4553-B94F794C196B}"/>
                </a:ext>
              </a:extLst>
            </p:cNvPr>
            <p:cNvSpPr txBox="1"/>
            <p:nvPr/>
          </p:nvSpPr>
          <p:spPr>
            <a:xfrm>
              <a:off x="10294686" y="4050159"/>
              <a:ext cx="23806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root word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E2DB22A-07AA-2B2F-37D5-CB97EA0CF5B9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495137" y="4331192"/>
              <a:ext cx="1799549" cy="42133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77C188B-EEF9-A415-F387-17971485C4FD}"/>
              </a:ext>
            </a:extLst>
          </p:cNvPr>
          <p:cNvSpPr txBox="1"/>
          <p:nvPr/>
        </p:nvSpPr>
        <p:spPr>
          <a:xfrm>
            <a:off x="3708596" y="5546217"/>
            <a:ext cx="604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dis + agree = disagree</a:t>
            </a:r>
          </a:p>
        </p:txBody>
      </p:sp>
    </p:spTree>
    <p:extLst>
      <p:ext uri="{BB962C8B-B14F-4D97-AF65-F5344CB8AC3E}">
        <p14:creationId xmlns:p14="http://schemas.microsoft.com/office/powerpoint/2010/main" val="1738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5312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022E-16 L -0.19101 -0.0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ckground with different objects&#10;&#10;Description automatically generated">
            <a:extLst>
              <a:ext uri="{FF2B5EF4-FFF2-40B4-BE49-F238E27FC236}">
                <a16:creationId xmlns:a16="http://schemas.microsoft.com/office/drawing/2014/main" id="{0B662C14-FFB0-F0EC-C956-15FD6088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3774489" y="1751461"/>
            <a:ext cx="7398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Hyphens are commonly used to </a:t>
            </a:r>
            <a:r>
              <a:rPr lang="en-GB" sz="4400" u="sng" dirty="0">
                <a:solidFill>
                  <a:schemeClr val="bg1"/>
                </a:solidFill>
              </a:rPr>
              <a:t>join</a:t>
            </a:r>
            <a:r>
              <a:rPr lang="en-GB" sz="4400" dirty="0">
                <a:solidFill>
                  <a:schemeClr val="bg1"/>
                </a:solidFill>
              </a:rPr>
              <a:t> a </a:t>
            </a:r>
            <a:r>
              <a:rPr lang="en-GB" sz="4400" u="sng" dirty="0">
                <a:solidFill>
                  <a:schemeClr val="bg1"/>
                </a:solidFill>
              </a:rPr>
              <a:t>prefix ending in a vowel</a:t>
            </a:r>
            <a:r>
              <a:rPr lang="en-GB" sz="4400" dirty="0">
                <a:solidFill>
                  <a:schemeClr val="bg1"/>
                </a:solidFill>
              </a:rPr>
              <a:t> to join a </a:t>
            </a:r>
            <a:r>
              <a:rPr lang="en-GB" sz="4400" u="sng" dirty="0">
                <a:solidFill>
                  <a:schemeClr val="bg1"/>
                </a:solidFill>
              </a:rPr>
              <a:t>root word starting with a vowel</a:t>
            </a:r>
            <a:r>
              <a:rPr lang="en-GB" sz="4400" dirty="0">
                <a:solidFill>
                  <a:schemeClr val="bg1"/>
                </a:solidFill>
              </a:rPr>
              <a:t>. </a:t>
            </a:r>
            <a:endParaRPr lang="en-GB" sz="4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2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background with different objects&#10;&#10;Description automatically generated">
            <a:extLst>
              <a:ext uri="{FF2B5EF4-FFF2-40B4-BE49-F238E27FC236}">
                <a16:creationId xmlns:a16="http://schemas.microsoft.com/office/drawing/2014/main" id="{7C0728D4-B3C4-28AF-0B9C-E170B672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911840" cy="5020243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Aimee and Emile must co-ordinate their efforts in order to be successful.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4626660" y="2767278"/>
            <a:ext cx="6398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c</a:t>
            </a:r>
            <a:r>
              <a:rPr lang="en-GB" sz="8000" u="sng" dirty="0">
                <a:solidFill>
                  <a:srgbClr val="7030A0"/>
                </a:solidFill>
              </a:rPr>
              <a:t>o-o</a:t>
            </a:r>
            <a:r>
              <a:rPr lang="en-GB" sz="8000" dirty="0">
                <a:solidFill>
                  <a:schemeClr val="bg1"/>
                </a:solidFill>
              </a:rPr>
              <a:t>rdinate 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0EC26-45AC-C86B-E957-EFB535CB0D1C}"/>
              </a:ext>
            </a:extLst>
          </p:cNvPr>
          <p:cNvSpPr txBox="1"/>
          <p:nvPr/>
        </p:nvSpPr>
        <p:spPr>
          <a:xfrm>
            <a:off x="4705037" y="3975206"/>
            <a:ext cx="576308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prefix </a:t>
            </a:r>
            <a:r>
              <a:rPr lang="en-GB" u="sng" dirty="0">
                <a:solidFill>
                  <a:schemeClr val="bg1"/>
                </a:solidFill>
              </a:rPr>
              <a:t>co-</a:t>
            </a:r>
            <a:r>
              <a:rPr lang="en-GB" dirty="0">
                <a:solidFill>
                  <a:schemeClr val="bg1"/>
                </a:solidFill>
              </a:rPr>
              <a:t> ends in the vowel </a:t>
            </a:r>
            <a:r>
              <a:rPr lang="en-GB" u="sng" dirty="0">
                <a:solidFill>
                  <a:schemeClr val="bg1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. </a:t>
            </a:r>
          </a:p>
          <a:p>
            <a:r>
              <a:rPr lang="en-GB" dirty="0">
                <a:solidFill>
                  <a:schemeClr val="bg1"/>
                </a:solidFill>
              </a:rPr>
              <a:t>The root word </a:t>
            </a:r>
            <a:r>
              <a:rPr lang="en-GB" u="sng" dirty="0">
                <a:solidFill>
                  <a:schemeClr val="bg1"/>
                </a:solidFill>
              </a:rPr>
              <a:t>ordinate</a:t>
            </a:r>
            <a:r>
              <a:rPr lang="en-GB" dirty="0">
                <a:solidFill>
                  <a:schemeClr val="bg1"/>
                </a:solidFill>
              </a:rPr>
              <a:t> begins with the vowel </a:t>
            </a:r>
            <a:r>
              <a:rPr lang="en-GB" u="sng" dirty="0">
                <a:solidFill>
                  <a:schemeClr val="bg1"/>
                </a:solidFill>
              </a:rPr>
              <a:t>o</a:t>
            </a:r>
            <a:r>
              <a:rPr lang="en-GB" dirty="0">
                <a:solidFill>
                  <a:schemeClr val="bg1"/>
                </a:solidFill>
              </a:rPr>
              <a:t>. </a:t>
            </a:r>
            <a:endParaRPr lang="en-GB" dirty="0">
              <a:solidFill>
                <a:schemeClr val="bg1"/>
              </a:solidFill>
              <a:ea typeface="Andika"/>
              <a:cs typeface="Andika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When the prefix </a:t>
            </a:r>
            <a:r>
              <a:rPr lang="en-GB" u="sng" dirty="0">
                <a:solidFill>
                  <a:schemeClr val="bg1"/>
                </a:solidFill>
              </a:rPr>
              <a:t>co-</a:t>
            </a:r>
            <a:r>
              <a:rPr lang="en-GB" dirty="0">
                <a:solidFill>
                  <a:schemeClr val="bg1"/>
                </a:solidFill>
              </a:rPr>
              <a:t> is added to the root word </a:t>
            </a:r>
            <a:r>
              <a:rPr lang="en-GB" u="sng" dirty="0">
                <a:solidFill>
                  <a:schemeClr val="bg1"/>
                </a:solidFill>
              </a:rPr>
              <a:t>ordinate</a:t>
            </a:r>
            <a:r>
              <a:rPr lang="en-GB" dirty="0">
                <a:solidFill>
                  <a:schemeClr val="bg1"/>
                </a:solidFill>
              </a:rPr>
              <a:t>, a </a:t>
            </a:r>
            <a:r>
              <a:rPr lang="en-GB" b="1" u="sng" dirty="0">
                <a:solidFill>
                  <a:schemeClr val="bg1"/>
                </a:solidFill>
              </a:rPr>
              <a:t>hyphen</a:t>
            </a:r>
            <a:r>
              <a:rPr lang="en-GB" dirty="0">
                <a:solidFill>
                  <a:schemeClr val="bg1"/>
                </a:solidFill>
              </a:rPr>
              <a:t> is used. </a:t>
            </a:r>
            <a:endParaRPr lang="en-GB" dirty="0">
              <a:solidFill>
                <a:schemeClr val="bg1"/>
              </a:solidFill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48307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ackground with different objects&#10;&#10;Description automatically generated">
            <a:extLst>
              <a:ext uri="{FF2B5EF4-FFF2-40B4-BE49-F238E27FC236}">
                <a16:creationId xmlns:a16="http://schemas.microsoft.com/office/drawing/2014/main" id="{FC2F9C36-13F5-3EFA-BC2D-D423567E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918877"/>
            <a:ext cx="10859589" cy="5020243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>
                <a:solidFill>
                  <a:schemeClr val="bg1"/>
                </a:solidFill>
              </a:rPr>
              <a:t>Emile and Aimee are preparing to re-enter the planet's orbit.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3E6E0-E89A-CC94-53CD-E645EE78968F}"/>
              </a:ext>
            </a:extLst>
          </p:cNvPr>
          <p:cNvSpPr txBox="1"/>
          <p:nvPr/>
        </p:nvSpPr>
        <p:spPr>
          <a:xfrm>
            <a:off x="4774706" y="3059915"/>
            <a:ext cx="5391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</a:rPr>
              <a:t>r</a:t>
            </a:r>
            <a:r>
              <a:rPr lang="en-GB" sz="8000" u="sng" dirty="0">
                <a:solidFill>
                  <a:srgbClr val="FFFF00"/>
                </a:solidFill>
              </a:rPr>
              <a:t>e-e</a:t>
            </a:r>
            <a:r>
              <a:rPr lang="en-GB" sz="8000" dirty="0">
                <a:solidFill>
                  <a:schemeClr val="bg1"/>
                </a:solidFill>
              </a:rPr>
              <a:t>nter</a:t>
            </a:r>
            <a:endParaRPr lang="en-GB" sz="80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BD6D2-320C-61D6-A9F6-F3F3E263C1C9}"/>
              </a:ext>
            </a:extLst>
          </p:cNvPr>
          <p:cNvSpPr txBox="1"/>
          <p:nvPr/>
        </p:nvSpPr>
        <p:spPr>
          <a:xfrm>
            <a:off x="4774706" y="4294317"/>
            <a:ext cx="576308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prefix </a:t>
            </a:r>
            <a:r>
              <a:rPr lang="en-GB" u="sng" dirty="0">
                <a:solidFill>
                  <a:schemeClr val="bg1"/>
                </a:solidFill>
              </a:rPr>
              <a:t>re-</a:t>
            </a:r>
            <a:r>
              <a:rPr lang="en-GB" dirty="0">
                <a:solidFill>
                  <a:schemeClr val="bg1"/>
                </a:solidFill>
              </a:rPr>
              <a:t> ends in the vowel </a:t>
            </a:r>
            <a:r>
              <a:rPr lang="en-GB" u="sng" dirty="0">
                <a:solidFill>
                  <a:schemeClr val="bg1"/>
                </a:solidFill>
              </a:rPr>
              <a:t>e</a:t>
            </a:r>
            <a:r>
              <a:rPr lang="en-GB" dirty="0">
                <a:solidFill>
                  <a:schemeClr val="bg1"/>
                </a:solidFill>
              </a:rPr>
              <a:t>. </a:t>
            </a:r>
          </a:p>
          <a:p>
            <a:r>
              <a:rPr lang="en-GB" dirty="0">
                <a:solidFill>
                  <a:schemeClr val="bg1"/>
                </a:solidFill>
              </a:rPr>
              <a:t>The root word </a:t>
            </a:r>
            <a:r>
              <a:rPr lang="en-GB" u="sng" dirty="0">
                <a:solidFill>
                  <a:schemeClr val="bg1"/>
                </a:solidFill>
              </a:rPr>
              <a:t>enter</a:t>
            </a:r>
            <a:r>
              <a:rPr lang="en-GB" dirty="0">
                <a:solidFill>
                  <a:schemeClr val="bg1"/>
                </a:solidFill>
              </a:rPr>
              <a:t> begins with the vowel </a:t>
            </a:r>
            <a:r>
              <a:rPr lang="en-GB" u="sng" dirty="0">
                <a:solidFill>
                  <a:schemeClr val="bg1"/>
                </a:solidFill>
              </a:rPr>
              <a:t>e</a:t>
            </a:r>
            <a:r>
              <a:rPr lang="en-GB" dirty="0">
                <a:solidFill>
                  <a:schemeClr val="bg1"/>
                </a:solidFill>
              </a:rPr>
              <a:t>. </a:t>
            </a:r>
            <a:endParaRPr lang="en-GB" dirty="0">
              <a:solidFill>
                <a:schemeClr val="bg1"/>
              </a:solidFill>
              <a:ea typeface="Andika"/>
              <a:cs typeface="Andika"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When the prefix </a:t>
            </a:r>
            <a:r>
              <a:rPr lang="en-GB" u="sng" dirty="0">
                <a:solidFill>
                  <a:schemeClr val="bg1"/>
                </a:solidFill>
              </a:rPr>
              <a:t>re-</a:t>
            </a:r>
            <a:r>
              <a:rPr lang="en-GB" dirty="0">
                <a:solidFill>
                  <a:schemeClr val="bg1"/>
                </a:solidFill>
              </a:rPr>
              <a:t> is added to the root word </a:t>
            </a:r>
            <a:r>
              <a:rPr lang="en-GB" u="sng" dirty="0">
                <a:solidFill>
                  <a:schemeClr val="bg1"/>
                </a:solidFill>
              </a:rPr>
              <a:t>enter</a:t>
            </a:r>
            <a:r>
              <a:rPr lang="en-GB" dirty="0">
                <a:solidFill>
                  <a:schemeClr val="bg1"/>
                </a:solidFill>
              </a:rPr>
              <a:t>, a </a:t>
            </a:r>
            <a:r>
              <a:rPr lang="en-GB" b="1" u="sng" dirty="0">
                <a:solidFill>
                  <a:schemeClr val="bg1"/>
                </a:solidFill>
              </a:rPr>
              <a:t>hyphen</a:t>
            </a:r>
            <a:r>
              <a:rPr lang="en-GB" dirty="0">
                <a:solidFill>
                  <a:schemeClr val="bg1"/>
                </a:solidFill>
              </a:rPr>
              <a:t> is used. </a:t>
            </a:r>
            <a:endParaRPr lang="en-GB" dirty="0">
              <a:solidFill>
                <a:schemeClr val="bg1"/>
              </a:solidFill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41850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2626D5-D8B5-3B61-83C6-18438058F1C3}"/>
              </a:ext>
            </a:extLst>
          </p:cNvPr>
          <p:cNvSpPr txBox="1">
            <a:spLocks/>
          </p:cNvSpPr>
          <p:nvPr/>
        </p:nvSpPr>
        <p:spPr>
          <a:xfrm>
            <a:off x="491258" y="337548"/>
            <a:ext cx="11018984" cy="814967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Hyphens are also used to avoid confusion or ambiguity.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B20BB-63FD-848A-681D-EB44514653A2}"/>
              </a:ext>
            </a:extLst>
          </p:cNvPr>
          <p:cNvSpPr txBox="1">
            <a:spLocks/>
          </p:cNvSpPr>
          <p:nvPr/>
        </p:nvSpPr>
        <p:spPr>
          <a:xfrm>
            <a:off x="491258" y="1357871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“Man eating shark” or “man-eating shark”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pic>
        <p:nvPicPr>
          <p:cNvPr id="4" name="Picture 3" descr="A person eating a donut&#10;&#10;Description automatically generated">
            <a:extLst>
              <a:ext uri="{FF2B5EF4-FFF2-40B4-BE49-F238E27FC236}">
                <a16:creationId xmlns:a16="http://schemas.microsoft.com/office/drawing/2014/main" id="{C6C361E3-9F9C-629C-ACB5-EF5829063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b="16309"/>
          <a:stretch/>
        </p:blipFill>
        <p:spPr>
          <a:xfrm>
            <a:off x="2207868" y="2548506"/>
            <a:ext cx="2867660" cy="2903838"/>
          </a:xfrm>
          <a:prstGeom prst="rect">
            <a:avLst/>
          </a:prstGeom>
        </p:spPr>
      </p:pic>
      <p:pic>
        <p:nvPicPr>
          <p:cNvPr id="9" name="Picture 8" descr="A shark swimming in the water&#10;&#10;Description automatically generated">
            <a:extLst>
              <a:ext uri="{FF2B5EF4-FFF2-40B4-BE49-F238E27FC236}">
                <a16:creationId xmlns:a16="http://schemas.microsoft.com/office/drawing/2014/main" id="{AE4B9FB4-CB8B-52C1-30D9-238F0E2EA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97"/>
          <a:stretch/>
        </p:blipFill>
        <p:spPr>
          <a:xfrm>
            <a:off x="6729207" y="2548506"/>
            <a:ext cx="3561978" cy="29038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0628C9-6A64-041C-26F9-8EA3C9ECC106}"/>
              </a:ext>
            </a:extLst>
          </p:cNvPr>
          <p:cNvSpPr txBox="1">
            <a:spLocks/>
          </p:cNvSpPr>
          <p:nvPr/>
        </p:nvSpPr>
        <p:spPr>
          <a:xfrm>
            <a:off x="816653" y="5452344"/>
            <a:ext cx="11018984" cy="985279"/>
          </a:xfrm>
          <a:prstGeom prst="roundRect">
            <a:avLst>
              <a:gd name="adj" fmla="val 431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What’s the difference? </a:t>
            </a:r>
            <a:endParaRPr lang="en-GB" sz="28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9466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Andika</vt:lpstr>
      <vt:lpstr>Arial</vt:lpstr>
      <vt:lpstr>Office Theme</vt:lpstr>
      <vt:lpstr> How to Use this Powerpoint</vt:lpstr>
      <vt:lpstr>Using hyphens to avoid confusion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2023-08-29T12:59:10Z</dcterms:modified>
</cp:coreProperties>
</file>