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1"/>
  </p:notesMasterIdLst>
  <p:sldIdLst>
    <p:sldId id="377" r:id="rId2"/>
    <p:sldId id="274" r:id="rId3"/>
    <p:sldId id="412" r:id="rId4"/>
    <p:sldId id="424" r:id="rId5"/>
    <p:sldId id="425" r:id="rId6"/>
    <p:sldId id="426" r:id="rId7"/>
    <p:sldId id="428" r:id="rId8"/>
    <p:sldId id="430" r:id="rId9"/>
    <p:sldId id="429" r:id="rId10"/>
  </p:sldIdLst>
  <p:sldSz cx="12192000" cy="6858000"/>
  <p:notesSz cx="6858000" cy="9144000"/>
  <p:embeddedFontLst>
    <p:embeddedFont>
      <p:font typeface="Andika" panose="02000000000000000000" pitchFamily="2" charset="0"/>
      <p:regular r:id="rId12"/>
      <p:bold r:id="rId13"/>
      <p:italic r:id="rId14"/>
      <p:boldItalic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316D5ED-CCD1-2445-7995-6934166E934F}" name="Glen Jones" initials="GJ" userId="S::glen@emile-education.co.uk::e846aaca-4b24-4b13-b0d0-f2308e16b28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F80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25C316-1BC7-4E6B-AD65-F99983670BA6}" v="248" dt="2023-08-15T09:41:12.7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8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len Jones" userId="e846aaca-4b24-4b13-b0d0-f2308e16b284" providerId="ADAL" clId="{C9BDB310-A005-4F0E-8353-553B975BD47A}"/>
    <pc:docChg chg="undo custSel modSld">
      <pc:chgData name="Glen Jones" userId="e846aaca-4b24-4b13-b0d0-f2308e16b284" providerId="ADAL" clId="{C9BDB310-A005-4F0E-8353-553B975BD47A}" dt="2022-09-26T13:39:48.312" v="1072" actId="115"/>
      <pc:docMkLst>
        <pc:docMk/>
      </pc:docMkLst>
      <pc:sldChg chg="modSp mod">
        <pc:chgData name="Glen Jones" userId="e846aaca-4b24-4b13-b0d0-f2308e16b284" providerId="ADAL" clId="{C9BDB310-A005-4F0E-8353-553B975BD47A}" dt="2022-09-26T13:07:28.177" v="6" actId="20577"/>
        <pc:sldMkLst>
          <pc:docMk/>
          <pc:sldMk cId="4010327805" sldId="274"/>
        </pc:sldMkLst>
        <pc:spChg chg="mod">
          <ac:chgData name="Glen Jones" userId="e846aaca-4b24-4b13-b0d0-f2308e16b284" providerId="ADAL" clId="{C9BDB310-A005-4F0E-8353-553B975BD47A}" dt="2022-09-26T13:07:28.177" v="6" actId="20577"/>
          <ac:spMkLst>
            <pc:docMk/>
            <pc:sldMk cId="4010327805" sldId="274"/>
            <ac:spMk id="2" creationId="{702E7211-B3C0-8C62-17A1-5F712D739FBA}"/>
          </ac:spMkLst>
        </pc:spChg>
      </pc:sldChg>
      <pc:sldChg chg="modSp mod">
        <pc:chgData name="Glen Jones" userId="e846aaca-4b24-4b13-b0d0-f2308e16b284" providerId="ADAL" clId="{C9BDB310-A005-4F0E-8353-553B975BD47A}" dt="2022-09-26T13:38:40.085" v="1020" actId="1076"/>
        <pc:sldMkLst>
          <pc:docMk/>
          <pc:sldMk cId="0" sldId="360"/>
        </pc:sldMkLst>
        <pc:spChg chg="mod">
          <ac:chgData name="Glen Jones" userId="e846aaca-4b24-4b13-b0d0-f2308e16b284" providerId="ADAL" clId="{C9BDB310-A005-4F0E-8353-553B975BD47A}" dt="2022-09-26T13:38:40.085" v="1020" actId="1076"/>
          <ac:spMkLst>
            <pc:docMk/>
            <pc:sldMk cId="0" sldId="360"/>
            <ac:spMk id="2" creationId="{A50804E1-9632-0DE2-F975-50E838C3CD07}"/>
          </ac:spMkLst>
        </pc:spChg>
        <pc:spChg chg="mod">
          <ac:chgData name="Glen Jones" userId="e846aaca-4b24-4b13-b0d0-f2308e16b284" providerId="ADAL" clId="{C9BDB310-A005-4F0E-8353-553B975BD47A}" dt="2022-09-26T13:38:37.373" v="1019" actId="1076"/>
          <ac:spMkLst>
            <pc:docMk/>
            <pc:sldMk cId="0" sldId="360"/>
            <ac:spMk id="6" creationId="{243EA3DF-7308-33ED-6B90-A9FCB9C0B366}"/>
          </ac:spMkLst>
        </pc:spChg>
        <pc:spChg chg="mod">
          <ac:chgData name="Glen Jones" userId="e846aaca-4b24-4b13-b0d0-f2308e16b284" providerId="ADAL" clId="{C9BDB310-A005-4F0E-8353-553B975BD47A}" dt="2022-09-26T13:38:33.087" v="1018" actId="115"/>
          <ac:spMkLst>
            <pc:docMk/>
            <pc:sldMk cId="0" sldId="360"/>
            <ac:spMk id="11266" creationId="{9AFD9B2D-C6E6-FEA9-2F40-C75AC71C59F2}"/>
          </ac:spMkLst>
        </pc:spChg>
      </pc:sldChg>
      <pc:sldChg chg="modSp mod">
        <pc:chgData name="Glen Jones" userId="e846aaca-4b24-4b13-b0d0-f2308e16b284" providerId="ADAL" clId="{C9BDB310-A005-4F0E-8353-553B975BD47A}" dt="2022-09-26T13:31:01.998" v="694" actId="20577"/>
        <pc:sldMkLst>
          <pc:docMk/>
          <pc:sldMk cId="2861103671" sldId="363"/>
        </pc:sldMkLst>
        <pc:spChg chg="mod">
          <ac:chgData name="Glen Jones" userId="e846aaca-4b24-4b13-b0d0-f2308e16b284" providerId="ADAL" clId="{C9BDB310-A005-4F0E-8353-553B975BD47A}" dt="2022-09-26T13:31:01.998" v="694" actId="20577"/>
          <ac:spMkLst>
            <pc:docMk/>
            <pc:sldMk cId="2861103671" sldId="363"/>
            <ac:spMk id="2" creationId="{470E0623-5B4A-B195-684F-DD2CDACFFD1A}"/>
          </ac:spMkLst>
        </pc:spChg>
        <pc:spChg chg="mod">
          <ac:chgData name="Glen Jones" userId="e846aaca-4b24-4b13-b0d0-f2308e16b284" providerId="ADAL" clId="{C9BDB310-A005-4F0E-8353-553B975BD47A}" dt="2022-09-26T13:30:49.245" v="675" actId="20577"/>
          <ac:spMkLst>
            <pc:docMk/>
            <pc:sldMk cId="2861103671" sldId="363"/>
            <ac:spMk id="6" creationId="{F9BAFB63-89A0-1CE2-BC09-42A58A322E55}"/>
          </ac:spMkLst>
        </pc:spChg>
        <pc:spChg chg="mod">
          <ac:chgData name="Glen Jones" userId="e846aaca-4b24-4b13-b0d0-f2308e16b284" providerId="ADAL" clId="{C9BDB310-A005-4F0E-8353-553B975BD47A}" dt="2022-09-26T13:30:58.080" v="687" actId="20577"/>
          <ac:spMkLst>
            <pc:docMk/>
            <pc:sldMk cId="2861103671" sldId="363"/>
            <ac:spMk id="7" creationId="{EBD17445-2CE7-D049-5829-AF7A94414BDF}"/>
          </ac:spMkLst>
        </pc:spChg>
      </pc:sldChg>
      <pc:sldChg chg="delSp modSp mod delAnim">
        <pc:chgData name="Glen Jones" userId="e846aaca-4b24-4b13-b0d0-f2308e16b284" providerId="ADAL" clId="{C9BDB310-A005-4F0E-8353-553B975BD47A}" dt="2022-09-26T13:09:10.439" v="104" actId="1076"/>
        <pc:sldMkLst>
          <pc:docMk/>
          <pc:sldMk cId="3201718585" sldId="365"/>
        </pc:sldMkLst>
        <pc:spChg chg="mod">
          <ac:chgData name="Glen Jones" userId="e846aaca-4b24-4b13-b0d0-f2308e16b284" providerId="ADAL" clId="{C9BDB310-A005-4F0E-8353-553B975BD47A}" dt="2022-09-26T13:09:10.439" v="104" actId="1076"/>
          <ac:spMkLst>
            <pc:docMk/>
            <pc:sldMk cId="3201718585" sldId="365"/>
            <ac:spMk id="2" creationId="{21EF7562-A376-60EE-AC9F-A9FB819F8038}"/>
          </ac:spMkLst>
        </pc:spChg>
        <pc:spChg chg="mod">
          <ac:chgData name="Glen Jones" userId="e846aaca-4b24-4b13-b0d0-f2308e16b284" providerId="ADAL" clId="{C9BDB310-A005-4F0E-8353-553B975BD47A}" dt="2022-09-26T13:09:10.439" v="104" actId="1076"/>
          <ac:spMkLst>
            <pc:docMk/>
            <pc:sldMk cId="3201718585" sldId="365"/>
            <ac:spMk id="3" creationId="{098A9D95-DE40-2834-B486-713D7333F58A}"/>
          </ac:spMkLst>
        </pc:spChg>
        <pc:spChg chg="mod">
          <ac:chgData name="Glen Jones" userId="e846aaca-4b24-4b13-b0d0-f2308e16b284" providerId="ADAL" clId="{C9BDB310-A005-4F0E-8353-553B975BD47A}" dt="2022-09-26T13:09:10.439" v="104" actId="1076"/>
          <ac:spMkLst>
            <pc:docMk/>
            <pc:sldMk cId="3201718585" sldId="365"/>
            <ac:spMk id="4" creationId="{B4F5B8DE-111C-EDAC-9963-B733225BF38F}"/>
          </ac:spMkLst>
        </pc:spChg>
        <pc:spChg chg="mod">
          <ac:chgData name="Glen Jones" userId="e846aaca-4b24-4b13-b0d0-f2308e16b284" providerId="ADAL" clId="{C9BDB310-A005-4F0E-8353-553B975BD47A}" dt="2022-09-26T13:09:10.439" v="104" actId="1076"/>
          <ac:spMkLst>
            <pc:docMk/>
            <pc:sldMk cId="3201718585" sldId="365"/>
            <ac:spMk id="6" creationId="{2D65337F-F5F2-CF22-4763-E320E0CAF480}"/>
          </ac:spMkLst>
        </pc:spChg>
        <pc:spChg chg="del mod">
          <ac:chgData name="Glen Jones" userId="e846aaca-4b24-4b13-b0d0-f2308e16b284" providerId="ADAL" clId="{C9BDB310-A005-4F0E-8353-553B975BD47A}" dt="2022-09-26T13:09:00.141" v="97" actId="478"/>
          <ac:spMkLst>
            <pc:docMk/>
            <pc:sldMk cId="3201718585" sldId="365"/>
            <ac:spMk id="9" creationId="{8FED2DE6-2192-A36D-720E-590F255AD3DA}"/>
          </ac:spMkLst>
        </pc:spChg>
        <pc:spChg chg="del mod">
          <ac:chgData name="Glen Jones" userId="e846aaca-4b24-4b13-b0d0-f2308e16b284" providerId="ADAL" clId="{C9BDB310-A005-4F0E-8353-553B975BD47A}" dt="2022-09-26T13:09:00.141" v="97" actId="478"/>
          <ac:spMkLst>
            <pc:docMk/>
            <pc:sldMk cId="3201718585" sldId="365"/>
            <ac:spMk id="12" creationId="{57C55621-89EF-8C46-7BF9-0E38F0DCE103}"/>
          </ac:spMkLst>
        </pc:spChg>
        <pc:spChg chg="mod">
          <ac:chgData name="Glen Jones" userId="e846aaca-4b24-4b13-b0d0-f2308e16b284" providerId="ADAL" clId="{C9BDB310-A005-4F0E-8353-553B975BD47A}" dt="2022-09-26T13:09:10.439" v="104" actId="1076"/>
          <ac:spMkLst>
            <pc:docMk/>
            <pc:sldMk cId="3201718585" sldId="365"/>
            <ac:spMk id="13" creationId="{C8F35912-7D94-5BC9-BFA5-A50164210063}"/>
          </ac:spMkLst>
        </pc:spChg>
        <pc:spChg chg="mod">
          <ac:chgData name="Glen Jones" userId="e846aaca-4b24-4b13-b0d0-f2308e16b284" providerId="ADAL" clId="{C9BDB310-A005-4F0E-8353-553B975BD47A}" dt="2022-09-26T13:09:10.439" v="104" actId="1076"/>
          <ac:spMkLst>
            <pc:docMk/>
            <pc:sldMk cId="3201718585" sldId="365"/>
            <ac:spMk id="16" creationId="{F7EB2254-40DC-8F20-640E-C0B72E00B0FC}"/>
          </ac:spMkLst>
        </pc:spChg>
        <pc:spChg chg="del mod">
          <ac:chgData name="Glen Jones" userId="e846aaca-4b24-4b13-b0d0-f2308e16b284" providerId="ADAL" clId="{C9BDB310-A005-4F0E-8353-553B975BD47A}" dt="2022-09-26T13:09:00.141" v="97" actId="478"/>
          <ac:spMkLst>
            <pc:docMk/>
            <pc:sldMk cId="3201718585" sldId="365"/>
            <ac:spMk id="17" creationId="{AFE90353-1CC1-B732-70FA-6455A7AE59E1}"/>
          </ac:spMkLst>
        </pc:spChg>
        <pc:spChg chg="del mod">
          <ac:chgData name="Glen Jones" userId="e846aaca-4b24-4b13-b0d0-f2308e16b284" providerId="ADAL" clId="{C9BDB310-A005-4F0E-8353-553B975BD47A}" dt="2022-09-26T13:09:00.141" v="97" actId="478"/>
          <ac:spMkLst>
            <pc:docMk/>
            <pc:sldMk cId="3201718585" sldId="365"/>
            <ac:spMk id="18" creationId="{1C38794C-E764-5EDF-C7CF-895F299173D5}"/>
          </ac:spMkLst>
        </pc:spChg>
        <pc:spChg chg="mod">
          <ac:chgData name="Glen Jones" userId="e846aaca-4b24-4b13-b0d0-f2308e16b284" providerId="ADAL" clId="{C9BDB310-A005-4F0E-8353-553B975BD47A}" dt="2022-09-26T13:09:10.439" v="104" actId="1076"/>
          <ac:spMkLst>
            <pc:docMk/>
            <pc:sldMk cId="3201718585" sldId="365"/>
            <ac:spMk id="19" creationId="{27479D96-BCE3-BB8F-AC5D-7F9B3AC61204}"/>
          </ac:spMkLst>
        </pc:spChg>
        <pc:spChg chg="mod">
          <ac:chgData name="Glen Jones" userId="e846aaca-4b24-4b13-b0d0-f2308e16b284" providerId="ADAL" clId="{C9BDB310-A005-4F0E-8353-553B975BD47A}" dt="2022-09-26T13:09:10.439" v="104" actId="1076"/>
          <ac:spMkLst>
            <pc:docMk/>
            <pc:sldMk cId="3201718585" sldId="365"/>
            <ac:spMk id="20" creationId="{8D1BE284-495E-D78D-E3B4-BFAE08E7424A}"/>
          </ac:spMkLst>
        </pc:spChg>
        <pc:spChg chg="del mod">
          <ac:chgData name="Glen Jones" userId="e846aaca-4b24-4b13-b0d0-f2308e16b284" providerId="ADAL" clId="{C9BDB310-A005-4F0E-8353-553B975BD47A}" dt="2022-09-26T13:09:00.141" v="97" actId="478"/>
          <ac:spMkLst>
            <pc:docMk/>
            <pc:sldMk cId="3201718585" sldId="365"/>
            <ac:spMk id="21" creationId="{73BC3081-9EB0-7F66-7052-1DCB73BC0EBB}"/>
          </ac:spMkLst>
        </pc:spChg>
        <pc:spChg chg="del">
          <ac:chgData name="Glen Jones" userId="e846aaca-4b24-4b13-b0d0-f2308e16b284" providerId="ADAL" clId="{C9BDB310-A005-4F0E-8353-553B975BD47A}" dt="2022-09-26T13:07:57.122" v="33" actId="478"/>
          <ac:spMkLst>
            <pc:docMk/>
            <pc:sldMk cId="3201718585" sldId="365"/>
            <ac:spMk id="22" creationId="{57A3FA50-7EFF-600E-0326-909ABC110653}"/>
          </ac:spMkLst>
        </pc:spChg>
        <pc:spChg chg="del mod">
          <ac:chgData name="Glen Jones" userId="e846aaca-4b24-4b13-b0d0-f2308e16b284" providerId="ADAL" clId="{C9BDB310-A005-4F0E-8353-553B975BD47A}" dt="2022-09-26T13:09:00.141" v="97" actId="478"/>
          <ac:spMkLst>
            <pc:docMk/>
            <pc:sldMk cId="3201718585" sldId="365"/>
            <ac:spMk id="25" creationId="{B5B6E5AA-C57F-031E-D4FF-0D98BDB7748B}"/>
          </ac:spMkLst>
        </pc:spChg>
        <pc:spChg chg="del">
          <ac:chgData name="Glen Jones" userId="e846aaca-4b24-4b13-b0d0-f2308e16b284" providerId="ADAL" clId="{C9BDB310-A005-4F0E-8353-553B975BD47A}" dt="2022-09-26T13:07:57.122" v="33" actId="478"/>
          <ac:spMkLst>
            <pc:docMk/>
            <pc:sldMk cId="3201718585" sldId="365"/>
            <ac:spMk id="26" creationId="{FF934021-1C5D-DE3D-F2D2-4E7558C65E97}"/>
          </ac:spMkLst>
        </pc:spChg>
        <pc:spChg chg="del">
          <ac:chgData name="Glen Jones" userId="e846aaca-4b24-4b13-b0d0-f2308e16b284" providerId="ADAL" clId="{C9BDB310-A005-4F0E-8353-553B975BD47A}" dt="2022-09-26T13:07:57.122" v="33" actId="478"/>
          <ac:spMkLst>
            <pc:docMk/>
            <pc:sldMk cId="3201718585" sldId="365"/>
            <ac:spMk id="27" creationId="{A710A3A7-FD56-31A9-6178-8565CD3D146A}"/>
          </ac:spMkLst>
        </pc:spChg>
        <pc:spChg chg="del">
          <ac:chgData name="Glen Jones" userId="e846aaca-4b24-4b13-b0d0-f2308e16b284" providerId="ADAL" clId="{C9BDB310-A005-4F0E-8353-553B975BD47A}" dt="2022-09-26T13:07:57.122" v="33" actId="478"/>
          <ac:spMkLst>
            <pc:docMk/>
            <pc:sldMk cId="3201718585" sldId="365"/>
            <ac:spMk id="28" creationId="{9B2713A5-5953-609F-613B-E8F9282B0542}"/>
          </ac:spMkLst>
        </pc:spChg>
        <pc:spChg chg="del">
          <ac:chgData name="Glen Jones" userId="e846aaca-4b24-4b13-b0d0-f2308e16b284" providerId="ADAL" clId="{C9BDB310-A005-4F0E-8353-553B975BD47A}" dt="2022-09-26T13:07:57.122" v="33" actId="478"/>
          <ac:spMkLst>
            <pc:docMk/>
            <pc:sldMk cId="3201718585" sldId="365"/>
            <ac:spMk id="29" creationId="{06A18D56-AC69-CE27-1CE6-DB09AABF29D7}"/>
          </ac:spMkLst>
        </pc:spChg>
        <pc:spChg chg="mod">
          <ac:chgData name="Glen Jones" userId="e846aaca-4b24-4b13-b0d0-f2308e16b284" providerId="ADAL" clId="{C9BDB310-A005-4F0E-8353-553B975BD47A}" dt="2022-09-26T13:09:05.869" v="103" actId="20577"/>
          <ac:spMkLst>
            <pc:docMk/>
            <pc:sldMk cId="3201718585" sldId="365"/>
            <ac:spMk id="30" creationId="{A9FDD95F-0F86-8477-6F88-F586320CECFA}"/>
          </ac:spMkLst>
        </pc:spChg>
        <pc:spChg chg="mod">
          <ac:chgData name="Glen Jones" userId="e846aaca-4b24-4b13-b0d0-f2308e16b284" providerId="ADAL" clId="{C9BDB310-A005-4F0E-8353-553B975BD47A}" dt="2022-09-26T13:07:51.832" v="32" actId="20577"/>
          <ac:spMkLst>
            <pc:docMk/>
            <pc:sldMk cId="3201718585" sldId="365"/>
            <ac:spMk id="34" creationId="{B8F1AF4A-2862-D874-BD05-2D7331678019}"/>
          </ac:spMkLst>
        </pc:spChg>
        <pc:spChg chg="mod">
          <ac:chgData name="Glen Jones" userId="e846aaca-4b24-4b13-b0d0-f2308e16b284" providerId="ADAL" clId="{C9BDB310-A005-4F0E-8353-553B975BD47A}" dt="2022-09-26T13:09:10.439" v="104" actId="1076"/>
          <ac:spMkLst>
            <pc:docMk/>
            <pc:sldMk cId="3201718585" sldId="365"/>
            <ac:spMk id="35" creationId="{95B25526-10BA-45E4-E360-169304C735D4}"/>
          </ac:spMkLst>
        </pc:spChg>
      </pc:sldChg>
      <pc:sldChg chg="modSp mod">
        <pc:chgData name="Glen Jones" userId="e846aaca-4b24-4b13-b0d0-f2308e16b284" providerId="ADAL" clId="{C9BDB310-A005-4F0E-8353-553B975BD47A}" dt="2022-09-26T13:39:48.312" v="1072" actId="115"/>
        <pc:sldMkLst>
          <pc:docMk/>
          <pc:sldMk cId="2460677033" sldId="366"/>
        </pc:sldMkLst>
        <pc:spChg chg="mod">
          <ac:chgData name="Glen Jones" userId="e846aaca-4b24-4b13-b0d0-f2308e16b284" providerId="ADAL" clId="{C9BDB310-A005-4F0E-8353-553B975BD47A}" dt="2022-09-26T13:39:18.494" v="1051" actId="6549"/>
          <ac:spMkLst>
            <pc:docMk/>
            <pc:sldMk cId="2460677033" sldId="366"/>
            <ac:spMk id="6" creationId="{5CC527B6-C33E-4BE1-202D-C6D7DFF83A00}"/>
          </ac:spMkLst>
        </pc:spChg>
        <pc:spChg chg="mod">
          <ac:chgData name="Glen Jones" userId="e846aaca-4b24-4b13-b0d0-f2308e16b284" providerId="ADAL" clId="{C9BDB310-A005-4F0E-8353-553B975BD47A}" dt="2022-09-26T13:39:48.312" v="1072" actId="115"/>
          <ac:spMkLst>
            <pc:docMk/>
            <pc:sldMk cId="2460677033" sldId="366"/>
            <ac:spMk id="7" creationId="{D7578E46-E808-200E-6BDE-12FABC5AE057}"/>
          </ac:spMkLst>
        </pc:spChg>
        <pc:spChg chg="mod">
          <ac:chgData name="Glen Jones" userId="e846aaca-4b24-4b13-b0d0-f2308e16b284" providerId="ADAL" clId="{C9BDB310-A005-4F0E-8353-553B975BD47A}" dt="2022-09-26T13:39:03.257" v="1034" actId="115"/>
          <ac:spMkLst>
            <pc:docMk/>
            <pc:sldMk cId="2460677033" sldId="366"/>
            <ac:spMk id="10" creationId="{C5D18F02-EA40-0D93-007D-BF01774414D5}"/>
          </ac:spMkLst>
        </pc:spChg>
      </pc:sldChg>
      <pc:sldChg chg="addSp modSp mod modAnim">
        <pc:chgData name="Glen Jones" userId="e846aaca-4b24-4b13-b0d0-f2308e16b284" providerId="ADAL" clId="{C9BDB310-A005-4F0E-8353-553B975BD47A}" dt="2022-09-26T13:30:27.485" v="669"/>
        <pc:sldMkLst>
          <pc:docMk/>
          <pc:sldMk cId="4278790944" sldId="378"/>
        </pc:sldMkLst>
        <pc:spChg chg="add mod">
          <ac:chgData name="Glen Jones" userId="e846aaca-4b24-4b13-b0d0-f2308e16b284" providerId="ADAL" clId="{C9BDB310-A005-4F0E-8353-553B975BD47A}" dt="2022-09-26T13:26:47.408" v="649" actId="207"/>
          <ac:spMkLst>
            <pc:docMk/>
            <pc:sldMk cId="4278790944" sldId="378"/>
            <ac:spMk id="2" creationId="{0BC127B9-5B64-1AEA-389F-F5D258BD9194}"/>
          </ac:spMkLst>
        </pc:spChg>
        <pc:spChg chg="add mod">
          <ac:chgData name="Glen Jones" userId="e846aaca-4b24-4b13-b0d0-f2308e16b284" providerId="ADAL" clId="{C9BDB310-A005-4F0E-8353-553B975BD47A}" dt="2022-09-26T13:30:05.200" v="663" actId="20577"/>
          <ac:spMkLst>
            <pc:docMk/>
            <pc:sldMk cId="4278790944" sldId="378"/>
            <ac:spMk id="14" creationId="{58C0B79A-15FD-70D5-3FC7-F1D56DE317FB}"/>
          </ac:spMkLst>
        </pc:spChg>
        <pc:spChg chg="mod">
          <ac:chgData name="Glen Jones" userId="e846aaca-4b24-4b13-b0d0-f2308e16b284" providerId="ADAL" clId="{C9BDB310-A005-4F0E-8353-553B975BD47A}" dt="2022-09-26T13:25:43.757" v="629" actId="20577"/>
          <ac:spMkLst>
            <pc:docMk/>
            <pc:sldMk cId="4278790944" sldId="378"/>
            <ac:spMk id="33" creationId="{C0A342B6-8099-17E5-28B6-237A3F563FB1}"/>
          </ac:spMkLst>
        </pc:spChg>
        <pc:cxnChg chg="add mod">
          <ac:chgData name="Glen Jones" userId="e846aaca-4b24-4b13-b0d0-f2308e16b284" providerId="ADAL" clId="{C9BDB310-A005-4F0E-8353-553B975BD47A}" dt="2022-09-26T13:26:44.217" v="648" actId="208"/>
          <ac:cxnSpMkLst>
            <pc:docMk/>
            <pc:sldMk cId="4278790944" sldId="378"/>
            <ac:cxnSpMk id="3" creationId="{CD097DED-E299-57CA-CF85-8A705136F320}"/>
          </ac:cxnSpMkLst>
        </pc:cxnChg>
        <pc:cxnChg chg="add mod">
          <ac:chgData name="Glen Jones" userId="e846aaca-4b24-4b13-b0d0-f2308e16b284" providerId="ADAL" clId="{C9BDB310-A005-4F0E-8353-553B975BD47A}" dt="2022-09-26T13:26:50.390" v="650" actId="208"/>
          <ac:cxnSpMkLst>
            <pc:docMk/>
            <pc:sldMk cId="4278790944" sldId="378"/>
            <ac:cxnSpMk id="4" creationId="{C850E17B-E1A3-D359-2A14-8A9411E09475}"/>
          </ac:cxnSpMkLst>
        </pc:cxnChg>
        <pc:cxnChg chg="add mod">
          <ac:chgData name="Glen Jones" userId="e846aaca-4b24-4b13-b0d0-f2308e16b284" providerId="ADAL" clId="{C9BDB310-A005-4F0E-8353-553B975BD47A}" dt="2022-09-26T13:30:03.190" v="658" actId="1076"/>
          <ac:cxnSpMkLst>
            <pc:docMk/>
            <pc:sldMk cId="4278790944" sldId="378"/>
            <ac:cxnSpMk id="15" creationId="{110D02E2-F9C2-3B01-1438-DDC8A961463A}"/>
          </ac:cxnSpMkLst>
        </pc:cxnChg>
        <pc:cxnChg chg="add mod">
          <ac:chgData name="Glen Jones" userId="e846aaca-4b24-4b13-b0d0-f2308e16b284" providerId="ADAL" clId="{C9BDB310-A005-4F0E-8353-553B975BD47A}" dt="2022-09-26T13:30:03.190" v="658" actId="1076"/>
          <ac:cxnSpMkLst>
            <pc:docMk/>
            <pc:sldMk cId="4278790944" sldId="378"/>
            <ac:cxnSpMk id="16" creationId="{5DF57D88-AF70-B188-365E-E7ECD5B31C15}"/>
          </ac:cxnSpMkLst>
        </pc:cxnChg>
      </pc:sldChg>
      <pc:sldChg chg="modSp mod">
        <pc:chgData name="Glen Jones" userId="e846aaca-4b24-4b13-b0d0-f2308e16b284" providerId="ADAL" clId="{C9BDB310-A005-4F0E-8353-553B975BD47A}" dt="2022-09-26T13:07:46.301" v="27" actId="115"/>
        <pc:sldMkLst>
          <pc:docMk/>
          <pc:sldMk cId="474139103" sldId="379"/>
        </pc:sldMkLst>
        <pc:spChg chg="mod">
          <ac:chgData name="Glen Jones" userId="e846aaca-4b24-4b13-b0d0-f2308e16b284" providerId="ADAL" clId="{C9BDB310-A005-4F0E-8353-553B975BD47A}" dt="2022-09-26T13:07:46.301" v="27" actId="115"/>
          <ac:spMkLst>
            <pc:docMk/>
            <pc:sldMk cId="474139103" sldId="379"/>
            <ac:spMk id="2" creationId="{8B1041F4-4BF3-1C4D-2F2C-9D66D0CAF14C}"/>
          </ac:spMkLst>
        </pc:spChg>
        <pc:spChg chg="mod">
          <ac:chgData name="Glen Jones" userId="e846aaca-4b24-4b13-b0d0-f2308e16b284" providerId="ADAL" clId="{C9BDB310-A005-4F0E-8353-553B975BD47A}" dt="2022-09-26T13:07:32.520" v="10" actId="20577"/>
          <ac:spMkLst>
            <pc:docMk/>
            <pc:sldMk cId="474139103" sldId="379"/>
            <ac:spMk id="6" creationId="{F9BAFB63-89A0-1CE2-BC09-42A58A322E55}"/>
          </ac:spMkLst>
        </pc:spChg>
        <pc:spChg chg="mod">
          <ac:chgData name="Glen Jones" userId="e846aaca-4b24-4b13-b0d0-f2308e16b284" providerId="ADAL" clId="{C9BDB310-A005-4F0E-8353-553B975BD47A}" dt="2022-09-26T13:07:41.222" v="21" actId="20577"/>
          <ac:spMkLst>
            <pc:docMk/>
            <pc:sldMk cId="474139103" sldId="379"/>
            <ac:spMk id="7" creationId="{EBD17445-2CE7-D049-5829-AF7A94414BDF}"/>
          </ac:spMkLst>
        </pc:spChg>
      </pc:sldChg>
      <pc:sldChg chg="addSp delSp modSp mod delAnim modAnim">
        <pc:chgData name="Glen Jones" userId="e846aaca-4b24-4b13-b0d0-f2308e16b284" providerId="ADAL" clId="{C9BDB310-A005-4F0E-8353-553B975BD47A}" dt="2022-09-26T13:25:16.171" v="620" actId="1035"/>
        <pc:sldMkLst>
          <pc:docMk/>
          <pc:sldMk cId="3953488883" sldId="380"/>
        </pc:sldMkLst>
        <pc:spChg chg="mod">
          <ac:chgData name="Glen Jones" userId="e846aaca-4b24-4b13-b0d0-f2308e16b284" providerId="ADAL" clId="{C9BDB310-A005-4F0E-8353-553B975BD47A}" dt="2022-09-26T13:22:32.311" v="601" actId="1076"/>
          <ac:spMkLst>
            <pc:docMk/>
            <pc:sldMk cId="3953488883" sldId="380"/>
            <ac:spMk id="2" creationId="{21EF7562-A376-60EE-AC9F-A9FB819F8038}"/>
          </ac:spMkLst>
        </pc:spChg>
        <pc:spChg chg="mod">
          <ac:chgData name="Glen Jones" userId="e846aaca-4b24-4b13-b0d0-f2308e16b284" providerId="ADAL" clId="{C9BDB310-A005-4F0E-8353-553B975BD47A}" dt="2022-09-26T13:11:34.496" v="199" actId="20577"/>
          <ac:spMkLst>
            <pc:docMk/>
            <pc:sldMk cId="3953488883" sldId="380"/>
            <ac:spMk id="3" creationId="{098A9D95-DE40-2834-B486-713D7333F58A}"/>
          </ac:spMkLst>
        </pc:spChg>
        <pc:spChg chg="mod">
          <ac:chgData name="Glen Jones" userId="e846aaca-4b24-4b13-b0d0-f2308e16b284" providerId="ADAL" clId="{C9BDB310-A005-4F0E-8353-553B975BD47A}" dt="2022-09-26T13:10:19.496" v="136" actId="20577"/>
          <ac:spMkLst>
            <pc:docMk/>
            <pc:sldMk cId="3953488883" sldId="380"/>
            <ac:spMk id="4" creationId="{B4F5B8DE-111C-EDAC-9963-B733225BF38F}"/>
          </ac:spMkLst>
        </pc:spChg>
        <pc:spChg chg="add mod">
          <ac:chgData name="Glen Jones" userId="e846aaca-4b24-4b13-b0d0-f2308e16b284" providerId="ADAL" clId="{C9BDB310-A005-4F0E-8353-553B975BD47A}" dt="2022-09-26T13:12:30.872" v="223" actId="207"/>
          <ac:spMkLst>
            <pc:docMk/>
            <pc:sldMk cId="3953488883" sldId="380"/>
            <ac:spMk id="5" creationId="{1B7E90E2-1C1E-0779-759A-76B0D409709D}"/>
          </ac:spMkLst>
        </pc:spChg>
        <pc:spChg chg="mod">
          <ac:chgData name="Glen Jones" userId="e846aaca-4b24-4b13-b0d0-f2308e16b284" providerId="ADAL" clId="{C9BDB310-A005-4F0E-8353-553B975BD47A}" dt="2022-09-26T13:10:23.822" v="145" actId="20577"/>
          <ac:spMkLst>
            <pc:docMk/>
            <pc:sldMk cId="3953488883" sldId="380"/>
            <ac:spMk id="6" creationId="{2D65337F-F5F2-CF22-4763-E320E0CAF480}"/>
          </ac:spMkLst>
        </pc:spChg>
        <pc:spChg chg="add mod">
          <ac:chgData name="Glen Jones" userId="e846aaca-4b24-4b13-b0d0-f2308e16b284" providerId="ADAL" clId="{C9BDB310-A005-4F0E-8353-553B975BD47A}" dt="2022-09-26T13:13:38.397" v="274" actId="1076"/>
          <ac:spMkLst>
            <pc:docMk/>
            <pc:sldMk cId="3953488883" sldId="380"/>
            <ac:spMk id="7" creationId="{2ADD16E5-464B-947E-7A65-437A4E7AA73D}"/>
          </ac:spMkLst>
        </pc:spChg>
        <pc:spChg chg="add mod">
          <ac:chgData name="Glen Jones" userId="e846aaca-4b24-4b13-b0d0-f2308e16b284" providerId="ADAL" clId="{C9BDB310-A005-4F0E-8353-553B975BD47A}" dt="2022-09-26T13:15:06.133" v="360" actId="1076"/>
          <ac:spMkLst>
            <pc:docMk/>
            <pc:sldMk cId="3953488883" sldId="380"/>
            <ac:spMk id="8" creationId="{A77B804B-3135-7CCA-01DB-6C114B813AFE}"/>
          </ac:spMkLst>
        </pc:spChg>
        <pc:spChg chg="mod">
          <ac:chgData name="Glen Jones" userId="e846aaca-4b24-4b13-b0d0-f2308e16b284" providerId="ADAL" clId="{C9BDB310-A005-4F0E-8353-553B975BD47A}" dt="2022-09-26T13:12:59.893" v="247" actId="20577"/>
          <ac:spMkLst>
            <pc:docMk/>
            <pc:sldMk cId="3953488883" sldId="380"/>
            <ac:spMk id="9" creationId="{8FED2DE6-2192-A36D-720E-590F255AD3DA}"/>
          </ac:spMkLst>
        </pc:spChg>
        <pc:spChg chg="add mod">
          <ac:chgData name="Glen Jones" userId="e846aaca-4b24-4b13-b0d0-f2308e16b284" providerId="ADAL" clId="{C9BDB310-A005-4F0E-8353-553B975BD47A}" dt="2022-09-26T13:18:58.654" v="536" actId="1076"/>
          <ac:spMkLst>
            <pc:docMk/>
            <pc:sldMk cId="3953488883" sldId="380"/>
            <ac:spMk id="10" creationId="{3B8CA93A-C551-DC92-BC15-2959361D5597}"/>
          </ac:spMkLst>
        </pc:spChg>
        <pc:spChg chg="mod">
          <ac:chgData name="Glen Jones" userId="e846aaca-4b24-4b13-b0d0-f2308e16b284" providerId="ADAL" clId="{C9BDB310-A005-4F0E-8353-553B975BD47A}" dt="2022-09-26T13:13:02.452" v="253" actId="20577"/>
          <ac:spMkLst>
            <pc:docMk/>
            <pc:sldMk cId="3953488883" sldId="380"/>
            <ac:spMk id="12" creationId="{57C55621-89EF-8C46-7BF9-0E38F0DCE103}"/>
          </ac:spMkLst>
        </pc:spChg>
        <pc:spChg chg="mod">
          <ac:chgData name="Glen Jones" userId="e846aaca-4b24-4b13-b0d0-f2308e16b284" providerId="ADAL" clId="{C9BDB310-A005-4F0E-8353-553B975BD47A}" dt="2022-09-26T13:11:01.001" v="175" actId="20577"/>
          <ac:spMkLst>
            <pc:docMk/>
            <pc:sldMk cId="3953488883" sldId="380"/>
            <ac:spMk id="13" creationId="{C8F35912-7D94-5BC9-BFA5-A50164210063}"/>
          </ac:spMkLst>
        </pc:spChg>
        <pc:spChg chg="del">
          <ac:chgData name="Glen Jones" userId="e846aaca-4b24-4b13-b0d0-f2308e16b284" providerId="ADAL" clId="{C9BDB310-A005-4F0E-8353-553B975BD47A}" dt="2022-09-26T13:09:33.634" v="110" actId="478"/>
          <ac:spMkLst>
            <pc:docMk/>
            <pc:sldMk cId="3953488883" sldId="380"/>
            <ac:spMk id="14" creationId="{1930C9D6-F836-7E70-1FFE-3EE1AF95FFC2}"/>
          </ac:spMkLst>
        </pc:spChg>
        <pc:spChg chg="mod">
          <ac:chgData name="Glen Jones" userId="e846aaca-4b24-4b13-b0d0-f2308e16b284" providerId="ADAL" clId="{C9BDB310-A005-4F0E-8353-553B975BD47A}" dt="2022-09-26T13:25:13.981" v="619" actId="1036"/>
          <ac:spMkLst>
            <pc:docMk/>
            <pc:sldMk cId="3953488883" sldId="380"/>
            <ac:spMk id="15" creationId="{7CD6941C-5254-43FD-3ABC-6D1D60E9A2C7}"/>
          </ac:spMkLst>
        </pc:spChg>
        <pc:spChg chg="mod">
          <ac:chgData name="Glen Jones" userId="e846aaca-4b24-4b13-b0d0-f2308e16b284" providerId="ADAL" clId="{C9BDB310-A005-4F0E-8353-553B975BD47A}" dt="2022-09-26T13:10:53.315" v="166" actId="20577"/>
          <ac:spMkLst>
            <pc:docMk/>
            <pc:sldMk cId="3953488883" sldId="380"/>
            <ac:spMk id="16" creationId="{F7EB2254-40DC-8F20-640E-C0B72E00B0FC}"/>
          </ac:spMkLst>
        </pc:spChg>
        <pc:spChg chg="mod">
          <ac:chgData name="Glen Jones" userId="e846aaca-4b24-4b13-b0d0-f2308e16b284" providerId="ADAL" clId="{C9BDB310-A005-4F0E-8353-553B975BD47A}" dt="2022-09-26T13:13:48.600" v="286" actId="20577"/>
          <ac:spMkLst>
            <pc:docMk/>
            <pc:sldMk cId="3953488883" sldId="380"/>
            <ac:spMk id="18" creationId="{1C38794C-E764-5EDF-C7CF-895F299173D5}"/>
          </ac:spMkLst>
        </pc:spChg>
        <pc:spChg chg="mod">
          <ac:chgData name="Glen Jones" userId="e846aaca-4b24-4b13-b0d0-f2308e16b284" providerId="ADAL" clId="{C9BDB310-A005-4F0E-8353-553B975BD47A}" dt="2022-09-26T13:14:36.843" v="317" actId="20577"/>
          <ac:spMkLst>
            <pc:docMk/>
            <pc:sldMk cId="3953488883" sldId="380"/>
            <ac:spMk id="19" creationId="{27479D96-BCE3-BB8F-AC5D-7F9B3AC61204}"/>
          </ac:spMkLst>
        </pc:spChg>
        <pc:spChg chg="mod">
          <ac:chgData name="Glen Jones" userId="e846aaca-4b24-4b13-b0d0-f2308e16b284" providerId="ADAL" clId="{C9BDB310-A005-4F0E-8353-553B975BD47A}" dt="2022-09-26T13:18:08.870" v="484" actId="20577"/>
          <ac:spMkLst>
            <pc:docMk/>
            <pc:sldMk cId="3953488883" sldId="380"/>
            <ac:spMk id="21" creationId="{73BC3081-9EB0-7F66-7052-1DCB73BC0EBB}"/>
          </ac:spMkLst>
        </pc:spChg>
        <pc:spChg chg="mod">
          <ac:chgData name="Glen Jones" userId="e846aaca-4b24-4b13-b0d0-f2308e16b284" providerId="ADAL" clId="{C9BDB310-A005-4F0E-8353-553B975BD47A}" dt="2022-09-26T13:14:47.740" v="344" actId="20577"/>
          <ac:spMkLst>
            <pc:docMk/>
            <pc:sldMk cId="3953488883" sldId="380"/>
            <ac:spMk id="22" creationId="{57A3FA50-7EFF-600E-0326-909ABC110653}"/>
          </ac:spMkLst>
        </pc:spChg>
        <pc:spChg chg="del">
          <ac:chgData name="Glen Jones" userId="e846aaca-4b24-4b13-b0d0-f2308e16b284" providerId="ADAL" clId="{C9BDB310-A005-4F0E-8353-553B975BD47A}" dt="2022-09-26T13:09:33.634" v="110" actId="478"/>
          <ac:spMkLst>
            <pc:docMk/>
            <pc:sldMk cId="3953488883" sldId="380"/>
            <ac:spMk id="23" creationId="{991F15A7-472F-0655-3946-4E39BA8A4911}"/>
          </ac:spMkLst>
        </pc:spChg>
        <pc:spChg chg="del">
          <ac:chgData name="Glen Jones" userId="e846aaca-4b24-4b13-b0d0-f2308e16b284" providerId="ADAL" clId="{C9BDB310-A005-4F0E-8353-553B975BD47A}" dt="2022-09-26T13:09:33.634" v="110" actId="478"/>
          <ac:spMkLst>
            <pc:docMk/>
            <pc:sldMk cId="3953488883" sldId="380"/>
            <ac:spMk id="24" creationId="{E9963834-3A00-3A93-5926-4D1056BC326C}"/>
          </ac:spMkLst>
        </pc:spChg>
        <pc:spChg chg="mod">
          <ac:chgData name="Glen Jones" userId="e846aaca-4b24-4b13-b0d0-f2308e16b284" providerId="ADAL" clId="{C9BDB310-A005-4F0E-8353-553B975BD47A}" dt="2022-09-26T13:14:32.988" v="309" actId="20577"/>
          <ac:spMkLst>
            <pc:docMk/>
            <pc:sldMk cId="3953488883" sldId="380"/>
            <ac:spMk id="25" creationId="{B5B6E5AA-C57F-031E-D4FF-0D98BDB7748B}"/>
          </ac:spMkLst>
        </pc:spChg>
        <pc:spChg chg="mod">
          <ac:chgData name="Glen Jones" userId="e846aaca-4b24-4b13-b0d0-f2308e16b284" providerId="ADAL" clId="{C9BDB310-A005-4F0E-8353-553B975BD47A}" dt="2022-09-26T13:14:42.701" v="336" actId="20577"/>
          <ac:spMkLst>
            <pc:docMk/>
            <pc:sldMk cId="3953488883" sldId="380"/>
            <ac:spMk id="26" creationId="{FF934021-1C5D-DE3D-F2D2-4E7558C65E97}"/>
          </ac:spMkLst>
        </pc:spChg>
        <pc:spChg chg="mod">
          <ac:chgData name="Glen Jones" userId="e846aaca-4b24-4b13-b0d0-f2308e16b284" providerId="ADAL" clId="{C9BDB310-A005-4F0E-8353-553B975BD47A}" dt="2022-09-26T13:11:14.163" v="187" actId="20577"/>
          <ac:spMkLst>
            <pc:docMk/>
            <pc:sldMk cId="3953488883" sldId="380"/>
            <ac:spMk id="27" creationId="{A710A3A7-FD56-31A9-6178-8565CD3D146A}"/>
          </ac:spMkLst>
        </pc:spChg>
        <pc:spChg chg="mod">
          <ac:chgData name="Glen Jones" userId="e846aaca-4b24-4b13-b0d0-f2308e16b284" providerId="ADAL" clId="{C9BDB310-A005-4F0E-8353-553B975BD47A}" dt="2022-09-26T13:15:12.550" v="368" actId="1035"/>
          <ac:spMkLst>
            <pc:docMk/>
            <pc:sldMk cId="3953488883" sldId="380"/>
            <ac:spMk id="28" creationId="{9B2713A5-5953-609F-613B-E8F9282B0542}"/>
          </ac:spMkLst>
        </pc:spChg>
        <pc:spChg chg="mod">
          <ac:chgData name="Glen Jones" userId="e846aaca-4b24-4b13-b0d0-f2308e16b284" providerId="ADAL" clId="{C9BDB310-A005-4F0E-8353-553B975BD47A}" dt="2022-09-26T13:15:25.525" v="395" actId="1076"/>
          <ac:spMkLst>
            <pc:docMk/>
            <pc:sldMk cId="3953488883" sldId="380"/>
            <ac:spMk id="29" creationId="{06A18D56-AC69-CE27-1CE6-DB09AABF29D7}"/>
          </ac:spMkLst>
        </pc:spChg>
        <pc:spChg chg="add mod">
          <ac:chgData name="Glen Jones" userId="e846aaca-4b24-4b13-b0d0-f2308e16b284" providerId="ADAL" clId="{C9BDB310-A005-4F0E-8353-553B975BD47A}" dt="2022-09-26T13:17:45.830" v="460" actId="1076"/>
          <ac:spMkLst>
            <pc:docMk/>
            <pc:sldMk cId="3953488883" sldId="380"/>
            <ac:spMk id="30" creationId="{7900EC3B-1B48-6F2D-D386-D9BA47EBD0B9}"/>
          </ac:spMkLst>
        </pc:spChg>
        <pc:spChg chg="del">
          <ac:chgData name="Glen Jones" userId="e846aaca-4b24-4b13-b0d0-f2308e16b284" providerId="ADAL" clId="{C9BDB310-A005-4F0E-8353-553B975BD47A}" dt="2022-09-26T13:09:33.634" v="110" actId="478"/>
          <ac:spMkLst>
            <pc:docMk/>
            <pc:sldMk cId="3953488883" sldId="380"/>
            <ac:spMk id="31" creationId="{C5EE1FFC-5396-D0D3-8271-D871E024A42B}"/>
          </ac:spMkLst>
        </pc:spChg>
        <pc:spChg chg="del">
          <ac:chgData name="Glen Jones" userId="e846aaca-4b24-4b13-b0d0-f2308e16b284" providerId="ADAL" clId="{C9BDB310-A005-4F0E-8353-553B975BD47A}" dt="2022-09-26T13:09:33.634" v="110" actId="478"/>
          <ac:spMkLst>
            <pc:docMk/>
            <pc:sldMk cId="3953488883" sldId="380"/>
            <ac:spMk id="32" creationId="{B05C926A-F493-4FFF-0D9C-E623459F9B3A}"/>
          </ac:spMkLst>
        </pc:spChg>
        <pc:spChg chg="del">
          <ac:chgData name="Glen Jones" userId="e846aaca-4b24-4b13-b0d0-f2308e16b284" providerId="ADAL" clId="{C9BDB310-A005-4F0E-8353-553B975BD47A}" dt="2022-09-26T13:09:33.634" v="110" actId="478"/>
          <ac:spMkLst>
            <pc:docMk/>
            <pc:sldMk cId="3953488883" sldId="380"/>
            <ac:spMk id="33" creationId="{704AE476-2C8D-0F2F-246C-10750FE22D3B}"/>
          </ac:spMkLst>
        </pc:spChg>
        <pc:spChg chg="mod">
          <ac:chgData name="Glen Jones" userId="e846aaca-4b24-4b13-b0d0-f2308e16b284" providerId="ADAL" clId="{C9BDB310-A005-4F0E-8353-553B975BD47A}" dt="2022-09-26T13:09:17.788" v="109" actId="20577"/>
          <ac:spMkLst>
            <pc:docMk/>
            <pc:sldMk cId="3953488883" sldId="380"/>
            <ac:spMk id="34" creationId="{B8F1AF4A-2862-D874-BD05-2D7331678019}"/>
          </ac:spMkLst>
        </pc:spChg>
        <pc:spChg chg="mod">
          <ac:chgData name="Glen Jones" userId="e846aaca-4b24-4b13-b0d0-f2308e16b284" providerId="ADAL" clId="{C9BDB310-A005-4F0E-8353-553B975BD47A}" dt="2022-09-26T13:10:15.874" v="128" actId="20577"/>
          <ac:spMkLst>
            <pc:docMk/>
            <pc:sldMk cId="3953488883" sldId="380"/>
            <ac:spMk id="35" creationId="{95B25526-10BA-45E4-E360-169304C735D4}"/>
          </ac:spMkLst>
        </pc:spChg>
        <pc:spChg chg="mod">
          <ac:chgData name="Glen Jones" userId="e846aaca-4b24-4b13-b0d0-f2308e16b284" providerId="ADAL" clId="{C9BDB310-A005-4F0E-8353-553B975BD47A}" dt="2022-09-26T13:20:54.446" v="589" actId="1076"/>
          <ac:spMkLst>
            <pc:docMk/>
            <pc:sldMk cId="3953488883" sldId="380"/>
            <ac:spMk id="36" creationId="{B4852F7D-2721-E0EC-4CC6-7B58FF1C5538}"/>
          </ac:spMkLst>
        </pc:spChg>
        <pc:spChg chg="mod">
          <ac:chgData name="Glen Jones" userId="e846aaca-4b24-4b13-b0d0-f2308e16b284" providerId="ADAL" clId="{C9BDB310-A005-4F0E-8353-553B975BD47A}" dt="2022-09-26T13:10:56.901" v="167" actId="1076"/>
          <ac:spMkLst>
            <pc:docMk/>
            <pc:sldMk cId="3953488883" sldId="380"/>
            <ac:spMk id="37" creationId="{7F563036-ADAF-71D9-3F45-8814B8DEDDAA}"/>
          </ac:spMkLst>
        </pc:spChg>
        <pc:spChg chg="del">
          <ac:chgData name="Glen Jones" userId="e846aaca-4b24-4b13-b0d0-f2308e16b284" providerId="ADAL" clId="{C9BDB310-A005-4F0E-8353-553B975BD47A}" dt="2022-09-26T13:09:33.634" v="110" actId="478"/>
          <ac:spMkLst>
            <pc:docMk/>
            <pc:sldMk cId="3953488883" sldId="380"/>
            <ac:spMk id="38" creationId="{5CC35B47-34B0-2F75-9146-F705AB89B835}"/>
          </ac:spMkLst>
        </pc:spChg>
        <pc:spChg chg="del">
          <ac:chgData name="Glen Jones" userId="e846aaca-4b24-4b13-b0d0-f2308e16b284" providerId="ADAL" clId="{C9BDB310-A005-4F0E-8353-553B975BD47A}" dt="2022-09-26T13:09:33.634" v="110" actId="478"/>
          <ac:spMkLst>
            <pc:docMk/>
            <pc:sldMk cId="3953488883" sldId="380"/>
            <ac:spMk id="39" creationId="{2CAD7378-B9CE-FE34-D4B1-3DF7FC564231}"/>
          </ac:spMkLst>
        </pc:spChg>
        <pc:spChg chg="del">
          <ac:chgData name="Glen Jones" userId="e846aaca-4b24-4b13-b0d0-f2308e16b284" providerId="ADAL" clId="{C9BDB310-A005-4F0E-8353-553B975BD47A}" dt="2022-09-26T13:09:33.634" v="110" actId="478"/>
          <ac:spMkLst>
            <pc:docMk/>
            <pc:sldMk cId="3953488883" sldId="380"/>
            <ac:spMk id="40" creationId="{74B041DF-CF90-63D6-69D4-B387C64806F7}"/>
          </ac:spMkLst>
        </pc:spChg>
        <pc:spChg chg="del">
          <ac:chgData name="Glen Jones" userId="e846aaca-4b24-4b13-b0d0-f2308e16b284" providerId="ADAL" clId="{C9BDB310-A005-4F0E-8353-553B975BD47A}" dt="2022-09-26T13:09:33.634" v="110" actId="478"/>
          <ac:spMkLst>
            <pc:docMk/>
            <pc:sldMk cId="3953488883" sldId="380"/>
            <ac:spMk id="41" creationId="{BD85D00D-337A-0944-82E7-F52DFE5B353F}"/>
          </ac:spMkLst>
        </pc:spChg>
        <pc:spChg chg="del">
          <ac:chgData name="Glen Jones" userId="e846aaca-4b24-4b13-b0d0-f2308e16b284" providerId="ADAL" clId="{C9BDB310-A005-4F0E-8353-553B975BD47A}" dt="2022-09-26T13:09:33.634" v="110" actId="478"/>
          <ac:spMkLst>
            <pc:docMk/>
            <pc:sldMk cId="3953488883" sldId="380"/>
            <ac:spMk id="42" creationId="{538D7524-B816-2EB8-1E2F-4C097B40CEFB}"/>
          </ac:spMkLst>
        </pc:spChg>
        <pc:spChg chg="del">
          <ac:chgData name="Glen Jones" userId="e846aaca-4b24-4b13-b0d0-f2308e16b284" providerId="ADAL" clId="{C9BDB310-A005-4F0E-8353-553B975BD47A}" dt="2022-09-26T13:09:33.634" v="110" actId="478"/>
          <ac:spMkLst>
            <pc:docMk/>
            <pc:sldMk cId="3953488883" sldId="380"/>
            <ac:spMk id="43" creationId="{1623996B-6136-CB31-5973-1A8CA797A6C8}"/>
          </ac:spMkLst>
        </pc:spChg>
        <pc:spChg chg="del">
          <ac:chgData name="Glen Jones" userId="e846aaca-4b24-4b13-b0d0-f2308e16b284" providerId="ADAL" clId="{C9BDB310-A005-4F0E-8353-553B975BD47A}" dt="2022-09-26T13:09:33.634" v="110" actId="478"/>
          <ac:spMkLst>
            <pc:docMk/>
            <pc:sldMk cId="3953488883" sldId="380"/>
            <ac:spMk id="44" creationId="{98FB0849-6042-ABD2-07A8-41BFC71DB131}"/>
          </ac:spMkLst>
        </pc:spChg>
        <pc:spChg chg="mod">
          <ac:chgData name="Glen Jones" userId="e846aaca-4b24-4b13-b0d0-f2308e16b284" providerId="ADAL" clId="{C9BDB310-A005-4F0E-8353-553B975BD47A}" dt="2022-09-26T13:11:56.453" v="210" actId="1076"/>
          <ac:spMkLst>
            <pc:docMk/>
            <pc:sldMk cId="3953488883" sldId="380"/>
            <ac:spMk id="45" creationId="{0105FCA2-118A-6887-56DD-01A2CBCE58D2}"/>
          </ac:spMkLst>
        </pc:spChg>
        <pc:spChg chg="del">
          <ac:chgData name="Glen Jones" userId="e846aaca-4b24-4b13-b0d0-f2308e16b284" providerId="ADAL" clId="{C9BDB310-A005-4F0E-8353-553B975BD47A}" dt="2022-09-26T13:09:33.634" v="110" actId="478"/>
          <ac:spMkLst>
            <pc:docMk/>
            <pc:sldMk cId="3953488883" sldId="380"/>
            <ac:spMk id="46" creationId="{B5111C54-0286-CEE7-7186-1DA031E47570}"/>
          </ac:spMkLst>
        </pc:spChg>
        <pc:spChg chg="del">
          <ac:chgData name="Glen Jones" userId="e846aaca-4b24-4b13-b0d0-f2308e16b284" providerId="ADAL" clId="{C9BDB310-A005-4F0E-8353-553B975BD47A}" dt="2022-09-26T13:09:33.634" v="110" actId="478"/>
          <ac:spMkLst>
            <pc:docMk/>
            <pc:sldMk cId="3953488883" sldId="380"/>
            <ac:spMk id="47" creationId="{59FF4A82-3C24-6A51-42F2-722D94779B57}"/>
          </ac:spMkLst>
        </pc:spChg>
        <pc:spChg chg="del">
          <ac:chgData name="Glen Jones" userId="e846aaca-4b24-4b13-b0d0-f2308e16b284" providerId="ADAL" clId="{C9BDB310-A005-4F0E-8353-553B975BD47A}" dt="2022-09-26T13:09:33.634" v="110" actId="478"/>
          <ac:spMkLst>
            <pc:docMk/>
            <pc:sldMk cId="3953488883" sldId="380"/>
            <ac:spMk id="48" creationId="{6450D625-F323-45A7-04B3-9D4D56D132B0}"/>
          </ac:spMkLst>
        </pc:spChg>
        <pc:spChg chg="add mod">
          <ac:chgData name="Glen Jones" userId="e846aaca-4b24-4b13-b0d0-f2308e16b284" providerId="ADAL" clId="{C9BDB310-A005-4F0E-8353-553B975BD47A}" dt="2022-09-26T13:17:51.202" v="463" actId="1037"/>
          <ac:spMkLst>
            <pc:docMk/>
            <pc:sldMk cId="3953488883" sldId="380"/>
            <ac:spMk id="49" creationId="{EC7591CB-FFE3-ED44-3A2F-BBDCEB010B2C}"/>
          </ac:spMkLst>
        </pc:spChg>
        <pc:spChg chg="add mod">
          <ac:chgData name="Glen Jones" userId="e846aaca-4b24-4b13-b0d0-f2308e16b284" providerId="ADAL" clId="{C9BDB310-A005-4F0E-8353-553B975BD47A}" dt="2022-09-26T13:16:40.332" v="454" actId="1035"/>
          <ac:spMkLst>
            <pc:docMk/>
            <pc:sldMk cId="3953488883" sldId="380"/>
            <ac:spMk id="50" creationId="{F26923A7-231B-8847-452B-43516481E43E}"/>
          </ac:spMkLst>
        </pc:spChg>
        <pc:spChg chg="add mod">
          <ac:chgData name="Glen Jones" userId="e846aaca-4b24-4b13-b0d0-f2308e16b284" providerId="ADAL" clId="{C9BDB310-A005-4F0E-8353-553B975BD47A}" dt="2022-09-26T13:16:40.332" v="454" actId="1035"/>
          <ac:spMkLst>
            <pc:docMk/>
            <pc:sldMk cId="3953488883" sldId="380"/>
            <ac:spMk id="51" creationId="{FD9B0902-CF01-D164-D3C0-581BBA6A5A17}"/>
          </ac:spMkLst>
        </pc:spChg>
        <pc:spChg chg="add mod">
          <ac:chgData name="Glen Jones" userId="e846aaca-4b24-4b13-b0d0-f2308e16b284" providerId="ADAL" clId="{C9BDB310-A005-4F0E-8353-553B975BD47A}" dt="2022-09-26T13:17:48.934" v="461" actId="1076"/>
          <ac:spMkLst>
            <pc:docMk/>
            <pc:sldMk cId="3953488883" sldId="380"/>
            <ac:spMk id="52" creationId="{059B1341-37F8-B8D3-F534-91F1B393C90F}"/>
          </ac:spMkLst>
        </pc:spChg>
        <pc:spChg chg="add mod">
          <ac:chgData name="Glen Jones" userId="e846aaca-4b24-4b13-b0d0-f2308e16b284" providerId="ADAL" clId="{C9BDB310-A005-4F0E-8353-553B975BD47A}" dt="2022-09-26T13:15:43.461" v="402" actId="1037"/>
          <ac:spMkLst>
            <pc:docMk/>
            <pc:sldMk cId="3953488883" sldId="380"/>
            <ac:spMk id="53" creationId="{BAC80754-5FC8-137C-26C0-AC78FAC7A8E7}"/>
          </ac:spMkLst>
        </pc:spChg>
        <pc:spChg chg="add mod">
          <ac:chgData name="Glen Jones" userId="e846aaca-4b24-4b13-b0d0-f2308e16b284" providerId="ADAL" clId="{C9BDB310-A005-4F0E-8353-553B975BD47A}" dt="2022-09-26T13:19:01.046" v="537" actId="1076"/>
          <ac:spMkLst>
            <pc:docMk/>
            <pc:sldMk cId="3953488883" sldId="380"/>
            <ac:spMk id="54" creationId="{FDB1D6C4-4246-CD30-8AE4-184BCD98B426}"/>
          </ac:spMkLst>
        </pc:spChg>
        <pc:spChg chg="add mod">
          <ac:chgData name="Glen Jones" userId="e846aaca-4b24-4b13-b0d0-f2308e16b284" providerId="ADAL" clId="{C9BDB310-A005-4F0E-8353-553B975BD47A}" dt="2022-09-26T13:25:06.796" v="617" actId="1035"/>
          <ac:spMkLst>
            <pc:docMk/>
            <pc:sldMk cId="3953488883" sldId="380"/>
            <ac:spMk id="55" creationId="{AE5672B0-543F-C399-3434-4BC1CC2FFEF5}"/>
          </ac:spMkLst>
        </pc:spChg>
        <pc:spChg chg="add mod">
          <ac:chgData name="Glen Jones" userId="e846aaca-4b24-4b13-b0d0-f2308e16b284" providerId="ADAL" clId="{C9BDB310-A005-4F0E-8353-553B975BD47A}" dt="2022-09-26T13:25:10.457" v="618" actId="1035"/>
          <ac:spMkLst>
            <pc:docMk/>
            <pc:sldMk cId="3953488883" sldId="380"/>
            <ac:spMk id="56" creationId="{2E0CAFE4-93BE-6043-9C70-24ABD8D20F9E}"/>
          </ac:spMkLst>
        </pc:spChg>
        <pc:spChg chg="add mod">
          <ac:chgData name="Glen Jones" userId="e846aaca-4b24-4b13-b0d0-f2308e16b284" providerId="ADAL" clId="{C9BDB310-A005-4F0E-8353-553B975BD47A}" dt="2022-09-26T13:25:16.171" v="620" actId="1035"/>
          <ac:spMkLst>
            <pc:docMk/>
            <pc:sldMk cId="3953488883" sldId="380"/>
            <ac:spMk id="57" creationId="{6940A903-AC4D-9D25-7ED6-2A3FF5AA9743}"/>
          </ac:spMkLst>
        </pc:spChg>
        <pc:spChg chg="add mod">
          <ac:chgData name="Glen Jones" userId="e846aaca-4b24-4b13-b0d0-f2308e16b284" providerId="ADAL" clId="{C9BDB310-A005-4F0E-8353-553B975BD47A}" dt="2022-09-26T13:19:08.878" v="539" actId="1076"/>
          <ac:spMkLst>
            <pc:docMk/>
            <pc:sldMk cId="3953488883" sldId="380"/>
            <ac:spMk id="58" creationId="{ECDC44A1-F9F8-205C-E4E1-F43B07286571}"/>
          </ac:spMkLst>
        </pc:spChg>
        <pc:spChg chg="add mod ord">
          <ac:chgData name="Glen Jones" userId="e846aaca-4b24-4b13-b0d0-f2308e16b284" providerId="ADAL" clId="{C9BDB310-A005-4F0E-8353-553B975BD47A}" dt="2022-09-26T13:22:27.068" v="600" actId="20577"/>
          <ac:spMkLst>
            <pc:docMk/>
            <pc:sldMk cId="3953488883" sldId="380"/>
            <ac:spMk id="59" creationId="{4331DDF5-8C12-1869-AE9C-E56C058E84D7}"/>
          </ac:spMkLst>
        </pc:spChg>
      </pc:sldChg>
      <pc:sldChg chg="addSp modSp mod modAnim">
        <pc:chgData name="Glen Jones" userId="e846aaca-4b24-4b13-b0d0-f2308e16b284" providerId="ADAL" clId="{C9BDB310-A005-4F0E-8353-553B975BD47A}" dt="2022-09-26T13:36:08.546" v="910" actId="20577"/>
        <pc:sldMkLst>
          <pc:docMk/>
          <pc:sldMk cId="338319389" sldId="381"/>
        </pc:sldMkLst>
        <pc:spChg chg="add mod">
          <ac:chgData name="Glen Jones" userId="e846aaca-4b24-4b13-b0d0-f2308e16b284" providerId="ADAL" clId="{C9BDB310-A005-4F0E-8353-553B975BD47A}" dt="2022-09-26T13:35:04.285" v="891" actId="20577"/>
          <ac:spMkLst>
            <pc:docMk/>
            <pc:sldMk cId="338319389" sldId="381"/>
            <ac:spMk id="2" creationId="{65EF48C2-BBA1-CF10-35DC-8D651C5F26FC}"/>
          </ac:spMkLst>
        </pc:spChg>
        <pc:spChg chg="add mod">
          <ac:chgData name="Glen Jones" userId="e846aaca-4b24-4b13-b0d0-f2308e16b284" providerId="ADAL" clId="{C9BDB310-A005-4F0E-8353-553B975BD47A}" dt="2022-09-26T13:35:25.765" v="902" actId="20577"/>
          <ac:spMkLst>
            <pc:docMk/>
            <pc:sldMk cId="338319389" sldId="381"/>
            <ac:spMk id="8" creationId="{615003CF-72E8-2EFF-8419-A8347433B0C7}"/>
          </ac:spMkLst>
        </pc:spChg>
        <pc:spChg chg="mod">
          <ac:chgData name="Glen Jones" userId="e846aaca-4b24-4b13-b0d0-f2308e16b284" providerId="ADAL" clId="{C9BDB310-A005-4F0E-8353-553B975BD47A}" dt="2022-09-26T13:35:06.430" v="892" actId="1076"/>
          <ac:spMkLst>
            <pc:docMk/>
            <pc:sldMk cId="338319389" sldId="381"/>
            <ac:spMk id="22" creationId="{57A3FA50-7EFF-600E-0326-909ABC110653}"/>
          </ac:spMkLst>
        </pc:spChg>
        <pc:spChg chg="mod">
          <ac:chgData name="Glen Jones" userId="e846aaca-4b24-4b13-b0d0-f2308e16b284" providerId="ADAL" clId="{C9BDB310-A005-4F0E-8353-553B975BD47A}" dt="2022-09-26T13:36:08.546" v="910" actId="20577"/>
          <ac:spMkLst>
            <pc:docMk/>
            <pc:sldMk cId="338319389" sldId="381"/>
            <ac:spMk id="33" creationId="{C0A342B6-8099-17E5-28B6-237A3F563FB1}"/>
          </ac:spMkLst>
        </pc:spChg>
        <pc:cxnChg chg="add mod">
          <ac:chgData name="Glen Jones" userId="e846aaca-4b24-4b13-b0d0-f2308e16b284" providerId="ADAL" clId="{C9BDB310-A005-4F0E-8353-553B975BD47A}" dt="2022-09-26T13:35:02.486" v="887" actId="1076"/>
          <ac:cxnSpMkLst>
            <pc:docMk/>
            <pc:sldMk cId="338319389" sldId="381"/>
            <ac:cxnSpMk id="3" creationId="{31501B56-F2FB-97D2-F6C8-B7B359847211}"/>
          </ac:cxnSpMkLst>
        </pc:cxnChg>
        <pc:cxnChg chg="add mod">
          <ac:chgData name="Glen Jones" userId="e846aaca-4b24-4b13-b0d0-f2308e16b284" providerId="ADAL" clId="{C9BDB310-A005-4F0E-8353-553B975BD47A}" dt="2022-09-26T13:35:02.486" v="887" actId="1076"/>
          <ac:cxnSpMkLst>
            <pc:docMk/>
            <pc:sldMk cId="338319389" sldId="381"/>
            <ac:cxnSpMk id="4" creationId="{AF0672EA-DD8F-C678-DEEF-A908ECDB380D}"/>
          </ac:cxnSpMkLst>
        </pc:cxnChg>
        <pc:cxnChg chg="add mod">
          <ac:chgData name="Glen Jones" userId="e846aaca-4b24-4b13-b0d0-f2308e16b284" providerId="ADAL" clId="{C9BDB310-A005-4F0E-8353-553B975BD47A}" dt="2022-09-26T13:35:19.374" v="896" actId="1076"/>
          <ac:cxnSpMkLst>
            <pc:docMk/>
            <pc:sldMk cId="338319389" sldId="381"/>
            <ac:cxnSpMk id="10" creationId="{257D32A2-7466-A36A-8A2F-D9AD62C70CF2}"/>
          </ac:cxnSpMkLst>
        </pc:cxnChg>
        <pc:cxnChg chg="add mod">
          <ac:chgData name="Glen Jones" userId="e846aaca-4b24-4b13-b0d0-f2308e16b284" providerId="ADAL" clId="{C9BDB310-A005-4F0E-8353-553B975BD47A}" dt="2022-09-26T13:35:23.070" v="897" actId="1076"/>
          <ac:cxnSpMkLst>
            <pc:docMk/>
            <pc:sldMk cId="338319389" sldId="381"/>
            <ac:cxnSpMk id="11" creationId="{18274AF6-B665-C2E8-479F-50160BA9F806}"/>
          </ac:cxnSpMkLst>
        </pc:cxnChg>
        <pc:cxnChg chg="mod">
          <ac:chgData name="Glen Jones" userId="e846aaca-4b24-4b13-b0d0-f2308e16b284" providerId="ADAL" clId="{C9BDB310-A005-4F0E-8353-553B975BD47A}" dt="2022-09-26T13:35:09.030" v="893" actId="14100"/>
          <ac:cxnSpMkLst>
            <pc:docMk/>
            <pc:sldMk cId="338319389" sldId="381"/>
            <ac:cxnSpMk id="23" creationId="{6C3C1AE2-45B5-A3BD-FD6C-56E0B558056F}"/>
          </ac:cxnSpMkLst>
        </pc:cxnChg>
      </pc:sldChg>
      <pc:sldChg chg="modSp mod">
        <pc:chgData name="Glen Jones" userId="e846aaca-4b24-4b13-b0d0-f2308e16b284" providerId="ADAL" clId="{C9BDB310-A005-4F0E-8353-553B975BD47A}" dt="2022-09-26T13:34:41.402" v="880" actId="20577"/>
        <pc:sldMkLst>
          <pc:docMk/>
          <pc:sldMk cId="3305778614" sldId="382"/>
        </pc:sldMkLst>
        <pc:spChg chg="mod">
          <ac:chgData name="Glen Jones" userId="e846aaca-4b24-4b13-b0d0-f2308e16b284" providerId="ADAL" clId="{C9BDB310-A005-4F0E-8353-553B975BD47A}" dt="2022-09-26T13:31:54.265" v="716" actId="20577"/>
          <ac:spMkLst>
            <pc:docMk/>
            <pc:sldMk cId="3305778614" sldId="382"/>
            <ac:spMk id="2" creationId="{21EF7562-A376-60EE-AC9F-A9FB819F8038}"/>
          </ac:spMkLst>
        </pc:spChg>
        <pc:spChg chg="mod">
          <ac:chgData name="Glen Jones" userId="e846aaca-4b24-4b13-b0d0-f2308e16b284" providerId="ADAL" clId="{C9BDB310-A005-4F0E-8353-553B975BD47A}" dt="2022-09-26T13:32:09.165" v="735" actId="20577"/>
          <ac:spMkLst>
            <pc:docMk/>
            <pc:sldMk cId="3305778614" sldId="382"/>
            <ac:spMk id="3" creationId="{098A9D95-DE40-2834-B486-713D7333F58A}"/>
          </ac:spMkLst>
        </pc:spChg>
        <pc:spChg chg="mod">
          <ac:chgData name="Glen Jones" userId="e846aaca-4b24-4b13-b0d0-f2308e16b284" providerId="ADAL" clId="{C9BDB310-A005-4F0E-8353-553B975BD47A}" dt="2022-09-26T13:32:35.885" v="767" actId="20577"/>
          <ac:spMkLst>
            <pc:docMk/>
            <pc:sldMk cId="3305778614" sldId="382"/>
            <ac:spMk id="4" creationId="{B4F5B8DE-111C-EDAC-9963-B733225BF38F}"/>
          </ac:spMkLst>
        </pc:spChg>
        <pc:spChg chg="mod">
          <ac:chgData name="Glen Jones" userId="e846aaca-4b24-4b13-b0d0-f2308e16b284" providerId="ADAL" clId="{C9BDB310-A005-4F0E-8353-553B975BD47A}" dt="2022-09-26T13:32:39.956" v="774" actId="20577"/>
          <ac:spMkLst>
            <pc:docMk/>
            <pc:sldMk cId="3305778614" sldId="382"/>
            <ac:spMk id="6" creationId="{2D65337F-F5F2-CF22-4763-E320E0CAF480}"/>
          </ac:spMkLst>
        </pc:spChg>
        <pc:spChg chg="mod">
          <ac:chgData name="Glen Jones" userId="e846aaca-4b24-4b13-b0d0-f2308e16b284" providerId="ADAL" clId="{C9BDB310-A005-4F0E-8353-553B975BD47A}" dt="2022-09-26T13:32:44.657" v="780" actId="20577"/>
          <ac:spMkLst>
            <pc:docMk/>
            <pc:sldMk cId="3305778614" sldId="382"/>
            <ac:spMk id="9" creationId="{8FED2DE6-2192-A36D-720E-590F255AD3DA}"/>
          </ac:spMkLst>
        </pc:spChg>
        <pc:spChg chg="mod">
          <ac:chgData name="Glen Jones" userId="e846aaca-4b24-4b13-b0d0-f2308e16b284" providerId="ADAL" clId="{C9BDB310-A005-4F0E-8353-553B975BD47A}" dt="2022-09-26T13:32:50.674" v="797" actId="20577"/>
          <ac:spMkLst>
            <pc:docMk/>
            <pc:sldMk cId="3305778614" sldId="382"/>
            <ac:spMk id="12" creationId="{57C55621-89EF-8C46-7BF9-0E38F0DCE103}"/>
          </ac:spMkLst>
        </pc:spChg>
        <pc:spChg chg="mod">
          <ac:chgData name="Glen Jones" userId="e846aaca-4b24-4b13-b0d0-f2308e16b284" providerId="ADAL" clId="{C9BDB310-A005-4F0E-8353-553B975BD47A}" dt="2022-09-26T13:31:57.840" v="721" actId="20577"/>
          <ac:spMkLst>
            <pc:docMk/>
            <pc:sldMk cId="3305778614" sldId="382"/>
            <ac:spMk id="13" creationId="{C8F35912-7D94-5BC9-BFA5-A50164210063}"/>
          </ac:spMkLst>
        </pc:spChg>
        <pc:spChg chg="mod">
          <ac:chgData name="Glen Jones" userId="e846aaca-4b24-4b13-b0d0-f2308e16b284" providerId="ADAL" clId="{C9BDB310-A005-4F0E-8353-553B975BD47A}" dt="2022-09-26T13:32:01.345" v="730" actId="20577"/>
          <ac:spMkLst>
            <pc:docMk/>
            <pc:sldMk cId="3305778614" sldId="382"/>
            <ac:spMk id="16" creationId="{F7EB2254-40DC-8F20-640E-C0B72E00B0FC}"/>
          </ac:spMkLst>
        </pc:spChg>
        <pc:spChg chg="mod">
          <ac:chgData name="Glen Jones" userId="e846aaca-4b24-4b13-b0d0-f2308e16b284" providerId="ADAL" clId="{C9BDB310-A005-4F0E-8353-553B975BD47A}" dt="2022-09-26T13:33:19.905" v="811" actId="20577"/>
          <ac:spMkLst>
            <pc:docMk/>
            <pc:sldMk cId="3305778614" sldId="382"/>
            <ac:spMk id="17" creationId="{AFE90353-1CC1-B732-70FA-6455A7AE59E1}"/>
          </ac:spMkLst>
        </pc:spChg>
        <pc:spChg chg="mod">
          <ac:chgData name="Glen Jones" userId="e846aaca-4b24-4b13-b0d0-f2308e16b284" providerId="ADAL" clId="{C9BDB310-A005-4F0E-8353-553B975BD47A}" dt="2022-09-26T13:33:25.671" v="822" actId="6549"/>
          <ac:spMkLst>
            <pc:docMk/>
            <pc:sldMk cId="3305778614" sldId="382"/>
            <ac:spMk id="18" creationId="{1C38794C-E764-5EDF-C7CF-895F299173D5}"/>
          </ac:spMkLst>
        </pc:spChg>
        <pc:spChg chg="mod">
          <ac:chgData name="Glen Jones" userId="e846aaca-4b24-4b13-b0d0-f2308e16b284" providerId="ADAL" clId="{C9BDB310-A005-4F0E-8353-553B975BD47A}" dt="2022-09-26T13:32:14.275" v="739" actId="20577"/>
          <ac:spMkLst>
            <pc:docMk/>
            <pc:sldMk cId="3305778614" sldId="382"/>
            <ac:spMk id="19" creationId="{27479D96-BCE3-BB8F-AC5D-7F9B3AC61204}"/>
          </ac:spMkLst>
        </pc:spChg>
        <pc:spChg chg="mod">
          <ac:chgData name="Glen Jones" userId="e846aaca-4b24-4b13-b0d0-f2308e16b284" providerId="ADAL" clId="{C9BDB310-A005-4F0E-8353-553B975BD47A}" dt="2022-09-26T13:32:23.645" v="753" actId="6549"/>
          <ac:spMkLst>
            <pc:docMk/>
            <pc:sldMk cId="3305778614" sldId="382"/>
            <ac:spMk id="20" creationId="{8D1BE284-495E-D78D-E3B4-BFAE08E7424A}"/>
          </ac:spMkLst>
        </pc:spChg>
        <pc:spChg chg="mod">
          <ac:chgData name="Glen Jones" userId="e846aaca-4b24-4b13-b0d0-f2308e16b284" providerId="ADAL" clId="{C9BDB310-A005-4F0E-8353-553B975BD47A}" dt="2022-09-26T13:34:10.504" v="838" actId="20577"/>
          <ac:spMkLst>
            <pc:docMk/>
            <pc:sldMk cId="3305778614" sldId="382"/>
            <ac:spMk id="21" creationId="{73BC3081-9EB0-7F66-7052-1DCB73BC0EBB}"/>
          </ac:spMkLst>
        </pc:spChg>
        <pc:spChg chg="mod">
          <ac:chgData name="Glen Jones" userId="e846aaca-4b24-4b13-b0d0-f2308e16b284" providerId="ADAL" clId="{C9BDB310-A005-4F0E-8353-553B975BD47A}" dt="2022-09-26T13:34:30.986" v="862" actId="20577"/>
          <ac:spMkLst>
            <pc:docMk/>
            <pc:sldMk cId="3305778614" sldId="382"/>
            <ac:spMk id="22" creationId="{57A3FA50-7EFF-600E-0326-909ABC110653}"/>
          </ac:spMkLst>
        </pc:spChg>
        <pc:spChg chg="mod">
          <ac:chgData name="Glen Jones" userId="e846aaca-4b24-4b13-b0d0-f2308e16b284" providerId="ADAL" clId="{C9BDB310-A005-4F0E-8353-553B975BD47A}" dt="2022-09-26T13:34:13.434" v="844" actId="20577"/>
          <ac:spMkLst>
            <pc:docMk/>
            <pc:sldMk cId="3305778614" sldId="382"/>
            <ac:spMk id="25" creationId="{B5B6E5AA-C57F-031E-D4FF-0D98BDB7748B}"/>
          </ac:spMkLst>
        </pc:spChg>
        <pc:spChg chg="mod">
          <ac:chgData name="Glen Jones" userId="e846aaca-4b24-4b13-b0d0-f2308e16b284" providerId="ADAL" clId="{C9BDB310-A005-4F0E-8353-553B975BD47A}" dt="2022-09-26T13:34:34.601" v="868" actId="20577"/>
          <ac:spMkLst>
            <pc:docMk/>
            <pc:sldMk cId="3305778614" sldId="382"/>
            <ac:spMk id="26" creationId="{FF934021-1C5D-DE3D-F2D2-4E7558C65E97}"/>
          </ac:spMkLst>
        </pc:spChg>
        <pc:spChg chg="mod">
          <ac:chgData name="Glen Jones" userId="e846aaca-4b24-4b13-b0d0-f2308e16b284" providerId="ADAL" clId="{C9BDB310-A005-4F0E-8353-553B975BD47A}" dt="2022-09-26T13:34:41.402" v="880" actId="20577"/>
          <ac:spMkLst>
            <pc:docMk/>
            <pc:sldMk cId="3305778614" sldId="382"/>
            <ac:spMk id="27" creationId="{A710A3A7-FD56-31A9-6178-8565CD3D146A}"/>
          </ac:spMkLst>
        </pc:spChg>
        <pc:spChg chg="mod">
          <ac:chgData name="Glen Jones" userId="e846aaca-4b24-4b13-b0d0-f2308e16b284" providerId="ADAL" clId="{C9BDB310-A005-4F0E-8353-553B975BD47A}" dt="2022-09-26T13:33:00.886" v="803" actId="20577"/>
          <ac:spMkLst>
            <pc:docMk/>
            <pc:sldMk cId="3305778614" sldId="382"/>
            <ac:spMk id="28" creationId="{9B2713A5-5953-609F-613B-E8F9282B0542}"/>
          </ac:spMkLst>
        </pc:spChg>
        <pc:spChg chg="mod">
          <ac:chgData name="Glen Jones" userId="e846aaca-4b24-4b13-b0d0-f2308e16b284" providerId="ADAL" clId="{C9BDB310-A005-4F0E-8353-553B975BD47A}" dt="2022-09-26T13:33:06.139" v="807" actId="20577"/>
          <ac:spMkLst>
            <pc:docMk/>
            <pc:sldMk cId="3305778614" sldId="382"/>
            <ac:spMk id="29" creationId="{06A18D56-AC69-CE27-1CE6-DB09AABF29D7}"/>
          </ac:spMkLst>
        </pc:spChg>
        <pc:spChg chg="mod">
          <ac:chgData name="Glen Jones" userId="e846aaca-4b24-4b13-b0d0-f2308e16b284" providerId="ADAL" clId="{C9BDB310-A005-4F0E-8353-553B975BD47A}" dt="2022-09-26T13:31:06.998" v="701" actId="20577"/>
          <ac:spMkLst>
            <pc:docMk/>
            <pc:sldMk cId="3305778614" sldId="382"/>
            <ac:spMk id="34" creationId="{B8F1AF4A-2862-D874-BD05-2D7331678019}"/>
          </ac:spMkLst>
        </pc:spChg>
        <pc:spChg chg="mod">
          <ac:chgData name="Glen Jones" userId="e846aaca-4b24-4b13-b0d0-f2308e16b284" providerId="ADAL" clId="{C9BDB310-A005-4F0E-8353-553B975BD47A}" dt="2022-09-26T13:32:32.524" v="760" actId="20577"/>
          <ac:spMkLst>
            <pc:docMk/>
            <pc:sldMk cId="3305778614" sldId="382"/>
            <ac:spMk id="35" creationId="{95B25526-10BA-45E4-E360-169304C735D4}"/>
          </ac:spMkLst>
        </pc:spChg>
      </pc:sldChg>
      <pc:sldChg chg="delSp modSp mod delAnim">
        <pc:chgData name="Glen Jones" userId="e846aaca-4b24-4b13-b0d0-f2308e16b284" providerId="ADAL" clId="{C9BDB310-A005-4F0E-8353-553B975BD47A}" dt="2022-09-26T13:38:07.873" v="1008" actId="207"/>
        <pc:sldMkLst>
          <pc:docMk/>
          <pc:sldMk cId="1764233942" sldId="383"/>
        </pc:sldMkLst>
        <pc:spChg chg="mod">
          <ac:chgData name="Glen Jones" userId="e846aaca-4b24-4b13-b0d0-f2308e16b284" providerId="ADAL" clId="{C9BDB310-A005-4F0E-8353-553B975BD47A}" dt="2022-09-26T13:36:49.502" v="922" actId="113"/>
          <ac:spMkLst>
            <pc:docMk/>
            <pc:sldMk cId="1764233942" sldId="383"/>
            <ac:spMk id="3" creationId="{F9082A97-1754-5957-63BB-26F570F15C93}"/>
          </ac:spMkLst>
        </pc:spChg>
        <pc:spChg chg="mod">
          <ac:chgData name="Glen Jones" userId="e846aaca-4b24-4b13-b0d0-f2308e16b284" providerId="ADAL" clId="{C9BDB310-A005-4F0E-8353-553B975BD47A}" dt="2022-09-26T13:37:39.039" v="980" actId="113"/>
          <ac:spMkLst>
            <pc:docMk/>
            <pc:sldMk cId="1764233942" sldId="383"/>
            <ac:spMk id="4" creationId="{17D6A352-0D69-B977-62BE-463A4C0D7424}"/>
          </ac:spMkLst>
        </pc:spChg>
        <pc:spChg chg="mod">
          <ac:chgData name="Glen Jones" userId="e846aaca-4b24-4b13-b0d0-f2308e16b284" providerId="ADAL" clId="{C9BDB310-A005-4F0E-8353-553B975BD47A}" dt="2022-09-26T13:37:15.332" v="960" actId="6549"/>
          <ac:spMkLst>
            <pc:docMk/>
            <pc:sldMk cId="1764233942" sldId="383"/>
            <ac:spMk id="8" creationId="{76B87BB2-9C9B-C007-72A8-07321EBDF33D}"/>
          </ac:spMkLst>
        </pc:spChg>
        <pc:spChg chg="mod">
          <ac:chgData name="Glen Jones" userId="e846aaca-4b24-4b13-b0d0-f2308e16b284" providerId="ADAL" clId="{C9BDB310-A005-4F0E-8353-553B975BD47A}" dt="2022-09-26T13:38:07.873" v="1008" actId="207"/>
          <ac:spMkLst>
            <pc:docMk/>
            <pc:sldMk cId="1764233942" sldId="383"/>
            <ac:spMk id="10" creationId="{9C4B0D8A-2907-00E0-EEE6-BE0714317D24}"/>
          </ac:spMkLst>
        </pc:spChg>
        <pc:spChg chg="del">
          <ac:chgData name="Glen Jones" userId="e846aaca-4b24-4b13-b0d0-f2308e16b284" providerId="ADAL" clId="{C9BDB310-A005-4F0E-8353-553B975BD47A}" dt="2022-09-26T13:37:19.618" v="961" actId="478"/>
          <ac:spMkLst>
            <pc:docMk/>
            <pc:sldMk cId="1764233942" sldId="383"/>
            <ac:spMk id="14" creationId="{4B113F1C-B167-A6B7-229A-16578CDA6371}"/>
          </ac:spMkLst>
        </pc:spChg>
        <pc:spChg chg="mod">
          <ac:chgData name="Glen Jones" userId="e846aaca-4b24-4b13-b0d0-f2308e16b284" providerId="ADAL" clId="{C9BDB310-A005-4F0E-8353-553B975BD47A}" dt="2022-09-26T13:37:23.382" v="962" actId="1076"/>
          <ac:spMkLst>
            <pc:docMk/>
            <pc:sldMk cId="1764233942" sldId="383"/>
            <ac:spMk id="21" creationId="{53BEA5BF-E8E8-799C-B14E-B8D06B3941CF}"/>
          </ac:spMkLst>
        </pc:spChg>
        <pc:picChg chg="mod">
          <ac:chgData name="Glen Jones" userId="e846aaca-4b24-4b13-b0d0-f2308e16b284" providerId="ADAL" clId="{C9BDB310-A005-4F0E-8353-553B975BD47A}" dt="2022-09-26T13:37:43.541" v="984" actId="1076"/>
          <ac:picMkLst>
            <pc:docMk/>
            <pc:sldMk cId="1764233942" sldId="383"/>
            <ac:picMk id="16" creationId="{69569333-7322-056C-B798-8FC427FECB5F}"/>
          </ac:picMkLst>
        </pc:picChg>
      </pc:sldChg>
    </pc:docChg>
  </pc:docChgLst>
  <pc:docChgLst>
    <pc:chgData name="Glen Jones" userId="e846aaca-4b24-4b13-b0d0-f2308e16b284" providerId="ADAL" clId="{48CBEB31-6A4B-498D-8BDD-C2369B73A8DE}"/>
    <pc:docChg chg="custSel delSld modSld">
      <pc:chgData name="Glen Jones" userId="e846aaca-4b24-4b13-b0d0-f2308e16b284" providerId="ADAL" clId="{48CBEB31-6A4B-498D-8BDD-C2369B73A8DE}" dt="2022-08-15T14:32:09.331" v="159" actId="20577"/>
      <pc:docMkLst>
        <pc:docMk/>
      </pc:docMkLst>
      <pc:sldChg chg="del">
        <pc:chgData name="Glen Jones" userId="e846aaca-4b24-4b13-b0d0-f2308e16b284" providerId="ADAL" clId="{48CBEB31-6A4B-498D-8BDD-C2369B73A8DE}" dt="2022-07-29T12:31:48.522" v="2" actId="47"/>
        <pc:sldMkLst>
          <pc:docMk/>
          <pc:sldMk cId="232024042" sldId="328"/>
        </pc:sldMkLst>
      </pc:sldChg>
      <pc:sldChg chg="del">
        <pc:chgData name="Glen Jones" userId="e846aaca-4b24-4b13-b0d0-f2308e16b284" providerId="ADAL" clId="{48CBEB31-6A4B-498D-8BDD-C2369B73A8DE}" dt="2022-07-29T12:31:46.679" v="1" actId="47"/>
        <pc:sldMkLst>
          <pc:docMk/>
          <pc:sldMk cId="1217281723" sldId="331"/>
        </pc:sldMkLst>
      </pc:sldChg>
      <pc:sldChg chg="modSp mod">
        <pc:chgData name="Glen Jones" userId="e846aaca-4b24-4b13-b0d0-f2308e16b284" providerId="ADAL" clId="{48CBEB31-6A4B-498D-8BDD-C2369B73A8DE}" dt="2022-08-10T07:45:42.648" v="155" actId="27636"/>
        <pc:sldMkLst>
          <pc:docMk/>
          <pc:sldMk cId="1486775289" sldId="333"/>
        </pc:sldMkLst>
        <pc:spChg chg="mod">
          <ac:chgData name="Glen Jones" userId="e846aaca-4b24-4b13-b0d0-f2308e16b284" providerId="ADAL" clId="{48CBEB31-6A4B-498D-8BDD-C2369B73A8DE}" dt="2022-08-10T07:45:42.648" v="155" actId="27636"/>
          <ac:spMkLst>
            <pc:docMk/>
            <pc:sldMk cId="1486775289" sldId="333"/>
            <ac:spMk id="3" creationId="{FA79B487-2B39-D1FB-C619-7086E17203C8}"/>
          </ac:spMkLst>
        </pc:spChg>
      </pc:sldChg>
      <pc:sldChg chg="del delCm">
        <pc:chgData name="Glen Jones" userId="e846aaca-4b24-4b13-b0d0-f2308e16b284" providerId="ADAL" clId="{48CBEB31-6A4B-498D-8BDD-C2369B73A8DE}" dt="2022-08-15T11:58:38.579" v="156" actId="47"/>
        <pc:sldMkLst>
          <pc:docMk/>
          <pc:sldMk cId="3694644798" sldId="334"/>
        </pc:sldMkLst>
      </pc:sldChg>
      <pc:sldChg chg="modSp mod">
        <pc:chgData name="Glen Jones" userId="e846aaca-4b24-4b13-b0d0-f2308e16b284" providerId="ADAL" clId="{48CBEB31-6A4B-498D-8BDD-C2369B73A8DE}" dt="2022-07-29T13:23:44.835" v="92" actId="6549"/>
        <pc:sldMkLst>
          <pc:docMk/>
          <pc:sldMk cId="1795071685" sldId="345"/>
        </pc:sldMkLst>
        <pc:spChg chg="mod">
          <ac:chgData name="Glen Jones" userId="e846aaca-4b24-4b13-b0d0-f2308e16b284" providerId="ADAL" clId="{48CBEB31-6A4B-498D-8BDD-C2369B73A8DE}" dt="2022-07-29T13:23:44.835" v="92" actId="6549"/>
          <ac:spMkLst>
            <pc:docMk/>
            <pc:sldMk cId="1795071685" sldId="345"/>
            <ac:spMk id="3" creationId="{FA79B487-2B39-D1FB-C619-7086E17203C8}"/>
          </ac:spMkLst>
        </pc:spChg>
      </pc:sldChg>
      <pc:sldChg chg="modSp mod">
        <pc:chgData name="Glen Jones" userId="e846aaca-4b24-4b13-b0d0-f2308e16b284" providerId="ADAL" clId="{48CBEB31-6A4B-498D-8BDD-C2369B73A8DE}" dt="2022-07-29T13:23:16.450" v="61" actId="6549"/>
        <pc:sldMkLst>
          <pc:docMk/>
          <pc:sldMk cId="3335674805" sldId="347"/>
        </pc:sldMkLst>
        <pc:spChg chg="mod">
          <ac:chgData name="Glen Jones" userId="e846aaca-4b24-4b13-b0d0-f2308e16b284" providerId="ADAL" clId="{48CBEB31-6A4B-498D-8BDD-C2369B73A8DE}" dt="2022-07-29T13:23:16.450" v="61" actId="6549"/>
          <ac:spMkLst>
            <pc:docMk/>
            <pc:sldMk cId="3335674805" sldId="347"/>
            <ac:spMk id="3" creationId="{FA79B487-2B39-D1FB-C619-7086E17203C8}"/>
          </ac:spMkLst>
        </pc:spChg>
      </pc:sldChg>
      <pc:sldChg chg="modSp mod">
        <pc:chgData name="Glen Jones" userId="e846aaca-4b24-4b13-b0d0-f2308e16b284" providerId="ADAL" clId="{48CBEB31-6A4B-498D-8BDD-C2369B73A8DE}" dt="2022-07-29T13:23:24.361" v="82" actId="20577"/>
        <pc:sldMkLst>
          <pc:docMk/>
          <pc:sldMk cId="2693654492" sldId="348"/>
        </pc:sldMkLst>
        <pc:spChg chg="mod">
          <ac:chgData name="Glen Jones" userId="e846aaca-4b24-4b13-b0d0-f2308e16b284" providerId="ADAL" clId="{48CBEB31-6A4B-498D-8BDD-C2369B73A8DE}" dt="2022-07-29T13:23:24.361" v="82" actId="20577"/>
          <ac:spMkLst>
            <pc:docMk/>
            <pc:sldMk cId="2693654492" sldId="348"/>
            <ac:spMk id="3" creationId="{FA79B487-2B39-D1FB-C619-7086E17203C8}"/>
          </ac:spMkLst>
        </pc:spChg>
      </pc:sldChg>
      <pc:sldChg chg="modSp mod">
        <pc:chgData name="Glen Jones" userId="e846aaca-4b24-4b13-b0d0-f2308e16b284" providerId="ADAL" clId="{48CBEB31-6A4B-498D-8BDD-C2369B73A8DE}" dt="2022-07-29T13:23:56.783" v="104" actId="242"/>
        <pc:sldMkLst>
          <pc:docMk/>
          <pc:sldMk cId="1112089998" sldId="351"/>
        </pc:sldMkLst>
        <pc:spChg chg="mod">
          <ac:chgData name="Glen Jones" userId="e846aaca-4b24-4b13-b0d0-f2308e16b284" providerId="ADAL" clId="{48CBEB31-6A4B-498D-8BDD-C2369B73A8DE}" dt="2022-07-29T13:23:56.783" v="104" actId="242"/>
          <ac:spMkLst>
            <pc:docMk/>
            <pc:sldMk cId="1112089998" sldId="351"/>
            <ac:spMk id="3" creationId="{FA79B487-2B39-D1FB-C619-7086E17203C8}"/>
          </ac:spMkLst>
        </pc:spChg>
      </pc:sldChg>
      <pc:sldChg chg="modSp mod">
        <pc:chgData name="Glen Jones" userId="e846aaca-4b24-4b13-b0d0-f2308e16b284" providerId="ADAL" clId="{48CBEB31-6A4B-498D-8BDD-C2369B73A8DE}" dt="2022-08-15T14:32:09.331" v="159" actId="20577"/>
        <pc:sldMkLst>
          <pc:docMk/>
          <pc:sldMk cId="248752726" sldId="362"/>
        </pc:sldMkLst>
        <pc:graphicFrameChg chg="mod modGraphic">
          <ac:chgData name="Glen Jones" userId="e846aaca-4b24-4b13-b0d0-f2308e16b284" providerId="ADAL" clId="{48CBEB31-6A4B-498D-8BDD-C2369B73A8DE}" dt="2022-08-15T14:32:09.331" v="159" actId="20577"/>
          <ac:graphicFrameMkLst>
            <pc:docMk/>
            <pc:sldMk cId="248752726" sldId="362"/>
            <ac:graphicFrameMk id="7" creationId="{F27B061C-BBB5-7253-90D7-E79123DB55D3}"/>
          </ac:graphicFrameMkLst>
        </pc:graphicFrameChg>
      </pc:sldChg>
    </pc:docChg>
  </pc:docChgLst>
  <pc:docChgLst>
    <pc:chgData name="Glen Jones" userId="e846aaca-4b24-4b13-b0d0-f2308e16b284" providerId="ADAL" clId="{D2CFBD02-CEDE-4D04-B47F-9D55E8F236EC}"/>
    <pc:docChg chg="undo custSel addSld delSld modSld">
      <pc:chgData name="Glen Jones" userId="e846aaca-4b24-4b13-b0d0-f2308e16b284" providerId="ADAL" clId="{D2CFBD02-CEDE-4D04-B47F-9D55E8F236EC}" dt="2022-09-19T09:01:34.979" v="1036" actId="20577"/>
      <pc:docMkLst>
        <pc:docMk/>
      </pc:docMkLst>
      <pc:sldChg chg="modSp mod">
        <pc:chgData name="Glen Jones" userId="e846aaca-4b24-4b13-b0d0-f2308e16b284" providerId="ADAL" clId="{D2CFBD02-CEDE-4D04-B47F-9D55E8F236EC}" dt="2022-09-19T08:22:47.784" v="13" actId="20577"/>
        <pc:sldMkLst>
          <pc:docMk/>
          <pc:sldMk cId="4010327805" sldId="274"/>
        </pc:sldMkLst>
        <pc:spChg chg="mod">
          <ac:chgData name="Glen Jones" userId="e846aaca-4b24-4b13-b0d0-f2308e16b284" providerId="ADAL" clId="{D2CFBD02-CEDE-4D04-B47F-9D55E8F236EC}" dt="2022-09-19T08:22:47.784" v="13" actId="20577"/>
          <ac:spMkLst>
            <pc:docMk/>
            <pc:sldMk cId="4010327805" sldId="274"/>
            <ac:spMk id="2" creationId="{702E7211-B3C0-8C62-17A1-5F712D739FBA}"/>
          </ac:spMkLst>
        </pc:spChg>
      </pc:sldChg>
      <pc:sldChg chg="addSp delSp modSp mod">
        <pc:chgData name="Glen Jones" userId="e846aaca-4b24-4b13-b0d0-f2308e16b284" providerId="ADAL" clId="{D2CFBD02-CEDE-4D04-B47F-9D55E8F236EC}" dt="2022-09-19T09:00:46.583" v="1002" actId="1076"/>
        <pc:sldMkLst>
          <pc:docMk/>
          <pc:sldMk cId="0" sldId="360"/>
        </pc:sldMkLst>
        <pc:spChg chg="mod">
          <ac:chgData name="Glen Jones" userId="e846aaca-4b24-4b13-b0d0-f2308e16b284" providerId="ADAL" clId="{D2CFBD02-CEDE-4D04-B47F-9D55E8F236EC}" dt="2022-09-19T09:00:46.583" v="1002" actId="1076"/>
          <ac:spMkLst>
            <pc:docMk/>
            <pc:sldMk cId="0" sldId="360"/>
            <ac:spMk id="2" creationId="{A50804E1-9632-0DE2-F975-50E838C3CD07}"/>
          </ac:spMkLst>
        </pc:spChg>
        <pc:spChg chg="add mod">
          <ac:chgData name="Glen Jones" userId="e846aaca-4b24-4b13-b0d0-f2308e16b284" providerId="ADAL" clId="{D2CFBD02-CEDE-4D04-B47F-9D55E8F236EC}" dt="2022-09-19T09:00:37.202" v="1000" actId="171"/>
          <ac:spMkLst>
            <pc:docMk/>
            <pc:sldMk cId="0" sldId="360"/>
            <ac:spMk id="3" creationId="{0028DBC8-8CE7-535D-2C37-A098FD6AD95A}"/>
          </ac:spMkLst>
        </pc:spChg>
        <pc:spChg chg="add mod">
          <ac:chgData name="Glen Jones" userId="e846aaca-4b24-4b13-b0d0-f2308e16b284" providerId="ADAL" clId="{D2CFBD02-CEDE-4D04-B47F-9D55E8F236EC}" dt="2022-09-19T09:00:37.202" v="1000" actId="171"/>
          <ac:spMkLst>
            <pc:docMk/>
            <pc:sldMk cId="0" sldId="360"/>
            <ac:spMk id="4" creationId="{CF6D34FF-66FE-B537-FB86-2F460A842219}"/>
          </ac:spMkLst>
        </pc:spChg>
        <pc:spChg chg="mod">
          <ac:chgData name="Glen Jones" userId="e846aaca-4b24-4b13-b0d0-f2308e16b284" providerId="ADAL" clId="{D2CFBD02-CEDE-4D04-B47F-9D55E8F236EC}" dt="2022-09-19T09:00:41.112" v="1001" actId="1076"/>
          <ac:spMkLst>
            <pc:docMk/>
            <pc:sldMk cId="0" sldId="360"/>
            <ac:spMk id="6" creationId="{243EA3DF-7308-33ED-6B90-A9FCB9C0B366}"/>
          </ac:spMkLst>
        </pc:spChg>
        <pc:spChg chg="mod">
          <ac:chgData name="Glen Jones" userId="e846aaca-4b24-4b13-b0d0-f2308e16b284" providerId="ADAL" clId="{D2CFBD02-CEDE-4D04-B47F-9D55E8F236EC}" dt="2022-09-19T08:59:10.448" v="935" actId="20577"/>
          <ac:spMkLst>
            <pc:docMk/>
            <pc:sldMk cId="0" sldId="360"/>
            <ac:spMk id="37" creationId="{BB33AEF0-01D2-2C48-22CF-B8F67D6D5B7F}"/>
          </ac:spMkLst>
        </pc:spChg>
        <pc:spChg chg="del">
          <ac:chgData name="Glen Jones" userId="e846aaca-4b24-4b13-b0d0-f2308e16b284" providerId="ADAL" clId="{D2CFBD02-CEDE-4D04-B47F-9D55E8F236EC}" dt="2022-09-19T08:58:36.096" v="902" actId="478"/>
          <ac:spMkLst>
            <pc:docMk/>
            <pc:sldMk cId="0" sldId="360"/>
            <ac:spMk id="38" creationId="{48A0B806-76B3-2A9D-43A8-C54998A29C8F}"/>
          </ac:spMkLst>
        </pc:spChg>
        <pc:spChg chg="mod">
          <ac:chgData name="Glen Jones" userId="e846aaca-4b24-4b13-b0d0-f2308e16b284" providerId="ADAL" clId="{D2CFBD02-CEDE-4D04-B47F-9D55E8F236EC}" dt="2022-09-19T08:58:27.481" v="899" actId="20577"/>
          <ac:spMkLst>
            <pc:docMk/>
            <pc:sldMk cId="0" sldId="360"/>
            <ac:spMk id="11266" creationId="{9AFD9B2D-C6E6-FEA9-2F40-C75AC71C59F2}"/>
          </ac:spMkLst>
        </pc:spChg>
      </pc:sldChg>
      <pc:sldChg chg="delSp modSp mod delAnim modAnim">
        <pc:chgData name="Glen Jones" userId="e846aaca-4b24-4b13-b0d0-f2308e16b284" providerId="ADAL" clId="{D2CFBD02-CEDE-4D04-B47F-9D55E8F236EC}" dt="2022-09-19T09:01:34.979" v="1036" actId="20577"/>
        <pc:sldMkLst>
          <pc:docMk/>
          <pc:sldMk cId="2861103671" sldId="363"/>
        </pc:sldMkLst>
        <pc:spChg chg="mod">
          <ac:chgData name="Glen Jones" userId="e846aaca-4b24-4b13-b0d0-f2308e16b284" providerId="ADAL" clId="{D2CFBD02-CEDE-4D04-B47F-9D55E8F236EC}" dt="2022-09-19T08:35:27.929" v="216" actId="20577"/>
          <ac:spMkLst>
            <pc:docMk/>
            <pc:sldMk cId="2861103671" sldId="363"/>
            <ac:spMk id="2" creationId="{1B746417-CA73-D61F-3587-00C15DEEB056}"/>
          </ac:spMkLst>
        </pc:spChg>
        <pc:spChg chg="mod">
          <ac:chgData name="Glen Jones" userId="e846aaca-4b24-4b13-b0d0-f2308e16b284" providerId="ADAL" clId="{D2CFBD02-CEDE-4D04-B47F-9D55E8F236EC}" dt="2022-09-19T08:35:30.732" v="221" actId="20577"/>
          <ac:spMkLst>
            <pc:docMk/>
            <pc:sldMk cId="2861103671" sldId="363"/>
            <ac:spMk id="4" creationId="{22191911-6C2E-B615-2A9E-3D0C04AD6AFB}"/>
          </ac:spMkLst>
        </pc:spChg>
        <pc:spChg chg="mod">
          <ac:chgData name="Glen Jones" userId="e846aaca-4b24-4b13-b0d0-f2308e16b284" providerId="ADAL" clId="{D2CFBD02-CEDE-4D04-B47F-9D55E8F236EC}" dt="2022-09-19T08:24:08.841" v="112" actId="207"/>
          <ac:spMkLst>
            <pc:docMk/>
            <pc:sldMk cId="2861103671" sldId="363"/>
            <ac:spMk id="6" creationId="{F9BAFB63-89A0-1CE2-BC09-42A58A322E55}"/>
          </ac:spMkLst>
        </pc:spChg>
        <pc:spChg chg="mod">
          <ac:chgData name="Glen Jones" userId="e846aaca-4b24-4b13-b0d0-f2308e16b284" providerId="ADAL" clId="{D2CFBD02-CEDE-4D04-B47F-9D55E8F236EC}" dt="2022-09-19T08:24:10.673" v="113" actId="207"/>
          <ac:spMkLst>
            <pc:docMk/>
            <pc:sldMk cId="2861103671" sldId="363"/>
            <ac:spMk id="7" creationId="{EBD17445-2CE7-D049-5829-AF7A94414BDF}"/>
          </ac:spMkLst>
        </pc:spChg>
        <pc:spChg chg="mod">
          <ac:chgData name="Glen Jones" userId="e846aaca-4b24-4b13-b0d0-f2308e16b284" providerId="ADAL" clId="{D2CFBD02-CEDE-4D04-B47F-9D55E8F236EC}" dt="2022-09-19T09:01:34.979" v="1036" actId="20577"/>
          <ac:spMkLst>
            <pc:docMk/>
            <pc:sldMk cId="2861103671" sldId="363"/>
            <ac:spMk id="8" creationId="{04F23CBF-1331-A53A-1008-F7698E0DD583}"/>
          </ac:spMkLst>
        </pc:spChg>
        <pc:spChg chg="del">
          <ac:chgData name="Glen Jones" userId="e846aaca-4b24-4b13-b0d0-f2308e16b284" providerId="ADAL" clId="{D2CFBD02-CEDE-4D04-B47F-9D55E8F236EC}" dt="2022-09-19T08:27:04.772" v="136" actId="478"/>
          <ac:spMkLst>
            <pc:docMk/>
            <pc:sldMk cId="2861103671" sldId="363"/>
            <ac:spMk id="9" creationId="{3F419ABF-DA52-9960-0C66-8933EE86BFCF}"/>
          </ac:spMkLst>
        </pc:spChg>
        <pc:spChg chg="mod">
          <ac:chgData name="Glen Jones" userId="e846aaca-4b24-4b13-b0d0-f2308e16b284" providerId="ADAL" clId="{D2CFBD02-CEDE-4D04-B47F-9D55E8F236EC}" dt="2022-09-19T08:27:41.352" v="149" actId="1076"/>
          <ac:spMkLst>
            <pc:docMk/>
            <pc:sldMk cId="2861103671" sldId="363"/>
            <ac:spMk id="11" creationId="{D7A5D1C9-ACC7-9B41-9F83-661DE6AE6C3D}"/>
          </ac:spMkLst>
        </pc:spChg>
        <pc:spChg chg="mod">
          <ac:chgData name="Glen Jones" userId="e846aaca-4b24-4b13-b0d0-f2308e16b284" providerId="ADAL" clId="{D2CFBD02-CEDE-4D04-B47F-9D55E8F236EC}" dt="2022-09-19T08:27:36.688" v="147" actId="1076"/>
          <ac:spMkLst>
            <pc:docMk/>
            <pc:sldMk cId="2861103671" sldId="363"/>
            <ac:spMk id="12" creationId="{BC312DFB-DFDA-C219-0BA9-D37FA565756E}"/>
          </ac:spMkLst>
        </pc:spChg>
        <pc:spChg chg="del">
          <ac:chgData name="Glen Jones" userId="e846aaca-4b24-4b13-b0d0-f2308e16b284" providerId="ADAL" clId="{D2CFBD02-CEDE-4D04-B47F-9D55E8F236EC}" dt="2022-09-19T08:27:06.553" v="137" actId="478"/>
          <ac:spMkLst>
            <pc:docMk/>
            <pc:sldMk cId="2861103671" sldId="363"/>
            <ac:spMk id="13" creationId="{DF0C3E88-667B-A437-5AD5-9D0E3A13DBA0}"/>
          </ac:spMkLst>
        </pc:spChg>
      </pc:sldChg>
      <pc:sldChg chg="del">
        <pc:chgData name="Glen Jones" userId="e846aaca-4b24-4b13-b0d0-f2308e16b284" providerId="ADAL" clId="{D2CFBD02-CEDE-4D04-B47F-9D55E8F236EC}" dt="2022-09-19T08:57:51.859" v="840" actId="47"/>
        <pc:sldMkLst>
          <pc:docMk/>
          <pc:sldMk cId="2371301929" sldId="364"/>
        </pc:sldMkLst>
      </pc:sldChg>
      <pc:sldChg chg="addSp delSp modSp mod delAnim modAnim">
        <pc:chgData name="Glen Jones" userId="e846aaca-4b24-4b13-b0d0-f2308e16b284" providerId="ADAL" clId="{D2CFBD02-CEDE-4D04-B47F-9D55E8F236EC}" dt="2022-09-19T08:46:50.385" v="675" actId="1035"/>
        <pc:sldMkLst>
          <pc:docMk/>
          <pc:sldMk cId="3201718585" sldId="365"/>
        </pc:sldMkLst>
        <pc:spChg chg="mod">
          <ac:chgData name="Glen Jones" userId="e846aaca-4b24-4b13-b0d0-f2308e16b284" providerId="ADAL" clId="{D2CFBD02-CEDE-4D04-B47F-9D55E8F236EC}" dt="2022-09-19T08:46:00.659" v="665" actId="14100"/>
          <ac:spMkLst>
            <pc:docMk/>
            <pc:sldMk cId="3201718585" sldId="365"/>
            <ac:spMk id="2" creationId="{21EF7562-A376-60EE-AC9F-A9FB819F8038}"/>
          </ac:spMkLst>
        </pc:spChg>
        <pc:spChg chg="add mod">
          <ac:chgData name="Glen Jones" userId="e846aaca-4b24-4b13-b0d0-f2308e16b284" providerId="ADAL" clId="{D2CFBD02-CEDE-4D04-B47F-9D55E8F236EC}" dt="2022-09-19T08:46:00.659" v="665" actId="14100"/>
          <ac:spMkLst>
            <pc:docMk/>
            <pc:sldMk cId="3201718585" sldId="365"/>
            <ac:spMk id="3" creationId="{098A9D95-DE40-2834-B486-713D7333F58A}"/>
          </ac:spMkLst>
        </pc:spChg>
        <pc:spChg chg="del mod">
          <ac:chgData name="Glen Jones" userId="e846aaca-4b24-4b13-b0d0-f2308e16b284" providerId="ADAL" clId="{D2CFBD02-CEDE-4D04-B47F-9D55E8F236EC}" dt="2022-09-19T08:34:57.034" v="157" actId="478"/>
          <ac:spMkLst>
            <pc:docMk/>
            <pc:sldMk cId="3201718585" sldId="365"/>
            <ac:spMk id="6" creationId="{66522819-2427-94B6-8F4C-A7AB7064AAF9}"/>
          </ac:spMkLst>
        </pc:spChg>
        <pc:spChg chg="mod">
          <ac:chgData name="Glen Jones" userId="e846aaca-4b24-4b13-b0d0-f2308e16b284" providerId="ADAL" clId="{D2CFBD02-CEDE-4D04-B47F-9D55E8F236EC}" dt="2022-09-19T08:44:07.320" v="522" actId="14100"/>
          <ac:spMkLst>
            <pc:docMk/>
            <pc:sldMk cId="3201718585" sldId="365"/>
            <ac:spMk id="7" creationId="{7422A498-F483-A2DE-169C-1457C602529D}"/>
          </ac:spMkLst>
        </pc:spChg>
        <pc:spChg chg="add mod">
          <ac:chgData name="Glen Jones" userId="e846aaca-4b24-4b13-b0d0-f2308e16b284" providerId="ADAL" clId="{D2CFBD02-CEDE-4D04-B47F-9D55E8F236EC}" dt="2022-09-19T08:46:00.659" v="665" actId="14100"/>
          <ac:spMkLst>
            <pc:docMk/>
            <pc:sldMk cId="3201718585" sldId="365"/>
            <ac:spMk id="10" creationId="{1915AF8A-36F4-56C5-3F03-2A61593553FD}"/>
          </ac:spMkLst>
        </pc:spChg>
        <pc:spChg chg="del">
          <ac:chgData name="Glen Jones" userId="e846aaca-4b24-4b13-b0d0-f2308e16b284" providerId="ADAL" clId="{D2CFBD02-CEDE-4D04-B47F-9D55E8F236EC}" dt="2022-09-19T08:36:07.733" v="236" actId="478"/>
          <ac:spMkLst>
            <pc:docMk/>
            <pc:sldMk cId="3201718585" sldId="365"/>
            <ac:spMk id="17" creationId="{15499930-5F34-8E1C-C724-6A352349A2A0}"/>
          </ac:spMkLst>
        </pc:spChg>
        <pc:spChg chg="del">
          <ac:chgData name="Glen Jones" userId="e846aaca-4b24-4b13-b0d0-f2308e16b284" providerId="ADAL" clId="{D2CFBD02-CEDE-4D04-B47F-9D55E8F236EC}" dt="2022-09-19T08:36:07.733" v="236" actId="478"/>
          <ac:spMkLst>
            <pc:docMk/>
            <pc:sldMk cId="3201718585" sldId="365"/>
            <ac:spMk id="19" creationId="{B084E1DB-FEF6-C001-6CB6-47C8657D899E}"/>
          </ac:spMkLst>
        </pc:spChg>
        <pc:spChg chg="del">
          <ac:chgData name="Glen Jones" userId="e846aaca-4b24-4b13-b0d0-f2308e16b284" providerId="ADAL" clId="{D2CFBD02-CEDE-4D04-B47F-9D55E8F236EC}" dt="2022-09-19T08:36:07.733" v="236" actId="478"/>
          <ac:spMkLst>
            <pc:docMk/>
            <pc:sldMk cId="3201718585" sldId="365"/>
            <ac:spMk id="20" creationId="{C4AE0910-0714-A96C-6517-54D1328B74E3}"/>
          </ac:spMkLst>
        </pc:spChg>
        <pc:spChg chg="add mod">
          <ac:chgData name="Glen Jones" userId="e846aaca-4b24-4b13-b0d0-f2308e16b284" providerId="ADAL" clId="{D2CFBD02-CEDE-4D04-B47F-9D55E8F236EC}" dt="2022-09-19T08:46:00.659" v="665" actId="14100"/>
          <ac:spMkLst>
            <pc:docMk/>
            <pc:sldMk cId="3201718585" sldId="365"/>
            <ac:spMk id="22" creationId="{57A3FA50-7EFF-600E-0326-909ABC110653}"/>
          </ac:spMkLst>
        </pc:spChg>
        <pc:spChg chg="del">
          <ac:chgData name="Glen Jones" userId="e846aaca-4b24-4b13-b0d0-f2308e16b284" providerId="ADAL" clId="{D2CFBD02-CEDE-4D04-B47F-9D55E8F236EC}" dt="2022-09-19T08:36:07.733" v="236" actId="478"/>
          <ac:spMkLst>
            <pc:docMk/>
            <pc:sldMk cId="3201718585" sldId="365"/>
            <ac:spMk id="26" creationId="{01051560-C66E-B667-208D-AFB51F08BD9C}"/>
          </ac:spMkLst>
        </pc:spChg>
        <pc:spChg chg="add mod">
          <ac:chgData name="Glen Jones" userId="e846aaca-4b24-4b13-b0d0-f2308e16b284" providerId="ADAL" clId="{D2CFBD02-CEDE-4D04-B47F-9D55E8F236EC}" dt="2022-09-19T08:44:07.320" v="522" actId="14100"/>
          <ac:spMkLst>
            <pc:docMk/>
            <pc:sldMk cId="3201718585" sldId="365"/>
            <ac:spMk id="33" creationId="{C0A342B6-8099-17E5-28B6-237A3F563FB1}"/>
          </ac:spMkLst>
        </pc:spChg>
        <pc:spChg chg="add mod">
          <ac:chgData name="Glen Jones" userId="e846aaca-4b24-4b13-b0d0-f2308e16b284" providerId="ADAL" clId="{D2CFBD02-CEDE-4D04-B47F-9D55E8F236EC}" dt="2022-09-19T08:45:30.272" v="625" actId="20577"/>
          <ac:spMkLst>
            <pc:docMk/>
            <pc:sldMk cId="3201718585" sldId="365"/>
            <ac:spMk id="34" creationId="{B8F1AF4A-2862-D874-BD05-2D7331678019}"/>
          </ac:spMkLst>
        </pc:spChg>
        <pc:spChg chg="add mod">
          <ac:chgData name="Glen Jones" userId="e846aaca-4b24-4b13-b0d0-f2308e16b284" providerId="ADAL" clId="{D2CFBD02-CEDE-4D04-B47F-9D55E8F236EC}" dt="2022-09-19T08:46:30.730" v="668" actId="113"/>
          <ac:spMkLst>
            <pc:docMk/>
            <pc:sldMk cId="3201718585" sldId="365"/>
            <ac:spMk id="35" creationId="{95B25526-10BA-45E4-E360-169304C735D4}"/>
          </ac:spMkLst>
        </pc:spChg>
        <pc:picChg chg="mod">
          <ac:chgData name="Glen Jones" userId="e846aaca-4b24-4b13-b0d0-f2308e16b284" providerId="ADAL" clId="{D2CFBD02-CEDE-4D04-B47F-9D55E8F236EC}" dt="2022-09-19T08:38:36.283" v="303" actId="1076"/>
          <ac:picMkLst>
            <pc:docMk/>
            <pc:sldMk cId="3201718585" sldId="365"/>
            <ac:picMk id="5" creationId="{BA5D4FA8-9219-0D5D-103F-86E0B5CE102B}"/>
          </ac:picMkLst>
        </pc:picChg>
        <pc:cxnChg chg="add mod">
          <ac:chgData name="Glen Jones" userId="e846aaca-4b24-4b13-b0d0-f2308e16b284" providerId="ADAL" clId="{D2CFBD02-CEDE-4D04-B47F-9D55E8F236EC}" dt="2022-09-19T08:46:00.659" v="665" actId="14100"/>
          <ac:cxnSpMkLst>
            <pc:docMk/>
            <pc:sldMk cId="3201718585" sldId="365"/>
            <ac:cxnSpMk id="8" creationId="{C0A96728-9ED5-5698-D8D6-3432126F86C5}"/>
          </ac:cxnSpMkLst>
        </pc:cxnChg>
        <pc:cxnChg chg="add mod">
          <ac:chgData name="Glen Jones" userId="e846aaca-4b24-4b13-b0d0-f2308e16b284" providerId="ADAL" clId="{D2CFBD02-CEDE-4D04-B47F-9D55E8F236EC}" dt="2022-09-19T08:46:00.659" v="665" actId="14100"/>
          <ac:cxnSpMkLst>
            <pc:docMk/>
            <pc:sldMk cId="3201718585" sldId="365"/>
            <ac:cxnSpMk id="11" creationId="{6C42DCC3-5865-6002-2F15-ACB77533E8CF}"/>
          </ac:cxnSpMkLst>
        </pc:cxnChg>
        <pc:cxnChg chg="add mod">
          <ac:chgData name="Glen Jones" userId="e846aaca-4b24-4b13-b0d0-f2308e16b284" providerId="ADAL" clId="{D2CFBD02-CEDE-4D04-B47F-9D55E8F236EC}" dt="2022-09-19T08:46:50.385" v="675" actId="1035"/>
          <ac:cxnSpMkLst>
            <pc:docMk/>
            <pc:sldMk cId="3201718585" sldId="365"/>
            <ac:cxnSpMk id="14" creationId="{D86CA749-75E6-A9DB-78F2-2CEB7AAB592D}"/>
          </ac:cxnSpMkLst>
        </pc:cxnChg>
        <pc:cxnChg chg="add mod">
          <ac:chgData name="Glen Jones" userId="e846aaca-4b24-4b13-b0d0-f2308e16b284" providerId="ADAL" clId="{D2CFBD02-CEDE-4D04-B47F-9D55E8F236EC}" dt="2022-09-19T08:46:42.112" v="671" actId="1035"/>
          <ac:cxnSpMkLst>
            <pc:docMk/>
            <pc:sldMk cId="3201718585" sldId="365"/>
            <ac:cxnSpMk id="15" creationId="{B2FDCEE3-DDDB-38B5-0511-0726DF812C6B}"/>
          </ac:cxnSpMkLst>
        </pc:cxnChg>
        <pc:cxnChg chg="add mod">
          <ac:chgData name="Glen Jones" userId="e846aaca-4b24-4b13-b0d0-f2308e16b284" providerId="ADAL" clId="{D2CFBD02-CEDE-4D04-B47F-9D55E8F236EC}" dt="2022-09-19T08:46:00.659" v="665" actId="14100"/>
          <ac:cxnSpMkLst>
            <pc:docMk/>
            <pc:sldMk cId="3201718585" sldId="365"/>
            <ac:cxnSpMk id="23" creationId="{6C3C1AE2-45B5-A3BD-FD6C-56E0B558056F}"/>
          </ac:cxnSpMkLst>
        </pc:cxnChg>
        <pc:cxnChg chg="add mod">
          <ac:chgData name="Glen Jones" userId="e846aaca-4b24-4b13-b0d0-f2308e16b284" providerId="ADAL" clId="{D2CFBD02-CEDE-4D04-B47F-9D55E8F236EC}" dt="2022-09-19T08:46:47.936" v="674" actId="1035"/>
          <ac:cxnSpMkLst>
            <pc:docMk/>
            <pc:sldMk cId="3201718585" sldId="365"/>
            <ac:cxnSpMk id="24" creationId="{2492BF52-4F1E-C475-EEB3-05104EC886D5}"/>
          </ac:cxnSpMkLst>
        </pc:cxnChg>
        <pc:cxnChg chg="add mod">
          <ac:chgData name="Glen Jones" userId="e846aaca-4b24-4b13-b0d0-f2308e16b284" providerId="ADAL" clId="{D2CFBD02-CEDE-4D04-B47F-9D55E8F236EC}" dt="2022-09-19T08:46:00.659" v="665" actId="14100"/>
          <ac:cxnSpMkLst>
            <pc:docMk/>
            <pc:sldMk cId="3201718585" sldId="365"/>
            <ac:cxnSpMk id="36" creationId="{00BD7F57-78E8-E17D-47D6-4ADC80D3EB3C}"/>
          </ac:cxnSpMkLst>
        </pc:cxnChg>
        <pc:cxnChg chg="add mod">
          <ac:chgData name="Glen Jones" userId="e846aaca-4b24-4b13-b0d0-f2308e16b284" providerId="ADAL" clId="{D2CFBD02-CEDE-4D04-B47F-9D55E8F236EC}" dt="2022-09-19T08:46:44.784" v="673" actId="1038"/>
          <ac:cxnSpMkLst>
            <pc:docMk/>
            <pc:sldMk cId="3201718585" sldId="365"/>
            <ac:cxnSpMk id="37" creationId="{F37389B7-B460-EA5B-918A-803026EAE98B}"/>
          </ac:cxnSpMkLst>
        </pc:cxnChg>
      </pc:sldChg>
      <pc:sldChg chg="addSp delSp modSp mod modAnim">
        <pc:chgData name="Glen Jones" userId="e846aaca-4b24-4b13-b0d0-f2308e16b284" providerId="ADAL" clId="{D2CFBD02-CEDE-4D04-B47F-9D55E8F236EC}" dt="2022-09-19T09:01:18.633" v="1025" actId="113"/>
        <pc:sldMkLst>
          <pc:docMk/>
          <pc:sldMk cId="2460677033" sldId="366"/>
        </pc:sldMkLst>
        <pc:spChg chg="add mod">
          <ac:chgData name="Glen Jones" userId="e846aaca-4b24-4b13-b0d0-f2308e16b284" providerId="ADAL" clId="{D2CFBD02-CEDE-4D04-B47F-9D55E8F236EC}" dt="2022-09-19T09:01:11.777" v="1019" actId="113"/>
          <ac:spMkLst>
            <pc:docMk/>
            <pc:sldMk cId="2460677033" sldId="366"/>
            <ac:spMk id="3" creationId="{88DCD1B8-C49D-FD7E-FDE1-D1B7544931AA}"/>
          </ac:spMkLst>
        </pc:spChg>
        <pc:spChg chg="add mod">
          <ac:chgData name="Glen Jones" userId="e846aaca-4b24-4b13-b0d0-f2308e16b284" providerId="ADAL" clId="{D2CFBD02-CEDE-4D04-B47F-9D55E8F236EC}" dt="2022-09-19T09:01:14.169" v="1021" actId="115"/>
          <ac:spMkLst>
            <pc:docMk/>
            <pc:sldMk cId="2460677033" sldId="366"/>
            <ac:spMk id="4" creationId="{90B42D3C-2AA9-DB07-D171-A5F3E6854D0B}"/>
          </ac:spMkLst>
        </pc:spChg>
        <pc:spChg chg="add mod">
          <ac:chgData name="Glen Jones" userId="e846aaca-4b24-4b13-b0d0-f2308e16b284" providerId="ADAL" clId="{D2CFBD02-CEDE-4D04-B47F-9D55E8F236EC}" dt="2022-09-19T09:01:18.633" v="1025" actId="113"/>
          <ac:spMkLst>
            <pc:docMk/>
            <pc:sldMk cId="2460677033" sldId="366"/>
            <ac:spMk id="5" creationId="{C17FDE7D-22E2-AADB-F913-8F3C22AC4032}"/>
          </ac:spMkLst>
        </pc:spChg>
        <pc:spChg chg="mod">
          <ac:chgData name="Glen Jones" userId="e846aaca-4b24-4b13-b0d0-f2308e16b284" providerId="ADAL" clId="{D2CFBD02-CEDE-4D04-B47F-9D55E8F236EC}" dt="2022-09-19T09:01:08.136" v="1017" actId="20577"/>
          <ac:spMkLst>
            <pc:docMk/>
            <pc:sldMk cId="2460677033" sldId="366"/>
            <ac:spMk id="9" creationId="{40EE7C0E-40AE-793C-C18E-6BD3011667D5}"/>
          </ac:spMkLst>
        </pc:spChg>
        <pc:spChg chg="del">
          <ac:chgData name="Glen Jones" userId="e846aaca-4b24-4b13-b0d0-f2308e16b284" providerId="ADAL" clId="{D2CFBD02-CEDE-4D04-B47F-9D55E8F236EC}" dt="2022-09-19T09:00:54.999" v="1003" actId="478"/>
          <ac:spMkLst>
            <pc:docMk/>
            <pc:sldMk cId="2460677033" sldId="366"/>
            <ac:spMk id="10" creationId="{2C2086F7-0A34-1698-0CD3-3DA13D00F188}"/>
          </ac:spMkLst>
        </pc:spChg>
        <pc:spChg chg="del">
          <ac:chgData name="Glen Jones" userId="e846aaca-4b24-4b13-b0d0-f2308e16b284" providerId="ADAL" clId="{D2CFBD02-CEDE-4D04-B47F-9D55E8F236EC}" dt="2022-09-19T09:01:00.903" v="1004" actId="478"/>
          <ac:spMkLst>
            <pc:docMk/>
            <pc:sldMk cId="2460677033" sldId="366"/>
            <ac:spMk id="12" creationId="{19061C63-BFF9-179D-32FF-60343A7F62F9}"/>
          </ac:spMkLst>
        </pc:spChg>
        <pc:spChg chg="del">
          <ac:chgData name="Glen Jones" userId="e846aaca-4b24-4b13-b0d0-f2308e16b284" providerId="ADAL" clId="{D2CFBD02-CEDE-4D04-B47F-9D55E8F236EC}" dt="2022-09-19T09:00:54.999" v="1003" actId="478"/>
          <ac:spMkLst>
            <pc:docMk/>
            <pc:sldMk cId="2460677033" sldId="366"/>
            <ac:spMk id="16" creationId="{E2FEB919-3FFC-F909-DB8A-F629C607D371}"/>
          </ac:spMkLst>
        </pc:spChg>
        <pc:spChg chg="del">
          <ac:chgData name="Glen Jones" userId="e846aaca-4b24-4b13-b0d0-f2308e16b284" providerId="ADAL" clId="{D2CFBD02-CEDE-4D04-B47F-9D55E8F236EC}" dt="2022-09-19T09:00:54.999" v="1003" actId="478"/>
          <ac:spMkLst>
            <pc:docMk/>
            <pc:sldMk cId="2460677033" sldId="366"/>
            <ac:spMk id="28" creationId="{EDABD448-DE6D-D021-D562-B1B9FC570075}"/>
          </ac:spMkLst>
        </pc:spChg>
        <pc:spChg chg="del">
          <ac:chgData name="Glen Jones" userId="e846aaca-4b24-4b13-b0d0-f2308e16b284" providerId="ADAL" clId="{D2CFBD02-CEDE-4D04-B47F-9D55E8F236EC}" dt="2022-09-19T09:00:54.999" v="1003" actId="478"/>
          <ac:spMkLst>
            <pc:docMk/>
            <pc:sldMk cId="2460677033" sldId="366"/>
            <ac:spMk id="34" creationId="{A4274B36-5210-47D5-1BDB-E8E4D5948CD3}"/>
          </ac:spMkLst>
        </pc:spChg>
        <pc:spChg chg="del">
          <ac:chgData name="Glen Jones" userId="e846aaca-4b24-4b13-b0d0-f2308e16b284" providerId="ADAL" clId="{D2CFBD02-CEDE-4D04-B47F-9D55E8F236EC}" dt="2022-09-19T09:00:54.999" v="1003" actId="478"/>
          <ac:spMkLst>
            <pc:docMk/>
            <pc:sldMk cId="2460677033" sldId="366"/>
            <ac:spMk id="37" creationId="{C864B27D-80CB-9BC6-B2F3-6AF5595ADDBE}"/>
          </ac:spMkLst>
        </pc:spChg>
        <pc:spChg chg="del">
          <ac:chgData name="Glen Jones" userId="e846aaca-4b24-4b13-b0d0-f2308e16b284" providerId="ADAL" clId="{D2CFBD02-CEDE-4D04-B47F-9D55E8F236EC}" dt="2022-09-19T09:00:54.999" v="1003" actId="478"/>
          <ac:spMkLst>
            <pc:docMk/>
            <pc:sldMk cId="2460677033" sldId="366"/>
            <ac:spMk id="38" creationId="{E63CD425-031A-514D-76A5-3F0EC9BD1A56}"/>
          </ac:spMkLst>
        </pc:spChg>
        <pc:spChg chg="del">
          <ac:chgData name="Glen Jones" userId="e846aaca-4b24-4b13-b0d0-f2308e16b284" providerId="ADAL" clId="{D2CFBD02-CEDE-4D04-B47F-9D55E8F236EC}" dt="2022-09-19T09:00:54.999" v="1003" actId="478"/>
          <ac:spMkLst>
            <pc:docMk/>
            <pc:sldMk cId="2460677033" sldId="366"/>
            <ac:spMk id="39" creationId="{898C1925-F379-56A0-F782-996EC79B8D18}"/>
          </ac:spMkLst>
        </pc:spChg>
        <pc:spChg chg="del">
          <ac:chgData name="Glen Jones" userId="e846aaca-4b24-4b13-b0d0-f2308e16b284" providerId="ADAL" clId="{D2CFBD02-CEDE-4D04-B47F-9D55E8F236EC}" dt="2022-09-19T09:00:54.999" v="1003" actId="478"/>
          <ac:spMkLst>
            <pc:docMk/>
            <pc:sldMk cId="2460677033" sldId="366"/>
            <ac:spMk id="40" creationId="{F526CD98-EAF3-DE1F-7A65-8028B086EEA3}"/>
          </ac:spMkLst>
        </pc:spChg>
      </pc:sldChg>
      <pc:sldChg chg="del">
        <pc:chgData name="Glen Jones" userId="e846aaca-4b24-4b13-b0d0-f2308e16b284" providerId="ADAL" clId="{D2CFBD02-CEDE-4D04-B47F-9D55E8F236EC}" dt="2022-09-19T08:57:51.859" v="840" actId="47"/>
        <pc:sldMkLst>
          <pc:docMk/>
          <pc:sldMk cId="3387875814" sldId="374"/>
        </pc:sldMkLst>
      </pc:sldChg>
      <pc:sldChg chg="del">
        <pc:chgData name="Glen Jones" userId="e846aaca-4b24-4b13-b0d0-f2308e16b284" providerId="ADAL" clId="{D2CFBD02-CEDE-4D04-B47F-9D55E8F236EC}" dt="2022-09-19T08:57:51.859" v="840" actId="47"/>
        <pc:sldMkLst>
          <pc:docMk/>
          <pc:sldMk cId="1946502757" sldId="375"/>
        </pc:sldMkLst>
      </pc:sldChg>
      <pc:sldChg chg="addSp delSp modSp add mod">
        <pc:chgData name="Glen Jones" userId="e846aaca-4b24-4b13-b0d0-f2308e16b284" providerId="ADAL" clId="{D2CFBD02-CEDE-4D04-B47F-9D55E8F236EC}" dt="2022-09-19T08:57:32.728" v="839" actId="1076"/>
        <pc:sldMkLst>
          <pc:docMk/>
          <pc:sldMk cId="4278790944" sldId="378"/>
        </pc:sldMkLst>
        <pc:spChg chg="mod">
          <ac:chgData name="Glen Jones" userId="e846aaca-4b24-4b13-b0d0-f2308e16b284" providerId="ADAL" clId="{D2CFBD02-CEDE-4D04-B47F-9D55E8F236EC}" dt="2022-09-19T08:55:52.732" v="775" actId="207"/>
          <ac:spMkLst>
            <pc:docMk/>
            <pc:sldMk cId="4278790944" sldId="378"/>
            <ac:spMk id="2" creationId="{21EF7562-A376-60EE-AC9F-A9FB819F8038}"/>
          </ac:spMkLst>
        </pc:spChg>
        <pc:spChg chg="mod">
          <ac:chgData name="Glen Jones" userId="e846aaca-4b24-4b13-b0d0-f2308e16b284" providerId="ADAL" clId="{D2CFBD02-CEDE-4D04-B47F-9D55E8F236EC}" dt="2022-09-19T08:56:11.796" v="779" actId="207"/>
          <ac:spMkLst>
            <pc:docMk/>
            <pc:sldMk cId="4278790944" sldId="378"/>
            <ac:spMk id="3" creationId="{098A9D95-DE40-2834-B486-713D7333F58A}"/>
          </ac:spMkLst>
        </pc:spChg>
        <pc:spChg chg="add del mod">
          <ac:chgData name="Glen Jones" userId="e846aaca-4b24-4b13-b0d0-f2308e16b284" providerId="ADAL" clId="{D2CFBD02-CEDE-4D04-B47F-9D55E8F236EC}" dt="2022-09-19T08:47:15.200" v="680" actId="478"/>
          <ac:spMkLst>
            <pc:docMk/>
            <pc:sldMk cId="4278790944" sldId="378"/>
            <ac:spMk id="6" creationId="{FA01F03C-F954-3FD7-7737-6355CE80C535}"/>
          </ac:spMkLst>
        </pc:spChg>
        <pc:spChg chg="mod">
          <ac:chgData name="Glen Jones" userId="e846aaca-4b24-4b13-b0d0-f2308e16b284" providerId="ADAL" clId="{D2CFBD02-CEDE-4D04-B47F-9D55E8F236EC}" dt="2022-09-19T08:57:24.956" v="836" actId="207"/>
          <ac:spMkLst>
            <pc:docMk/>
            <pc:sldMk cId="4278790944" sldId="378"/>
            <ac:spMk id="7" creationId="{7422A498-F483-A2DE-169C-1457C602529D}"/>
          </ac:spMkLst>
        </pc:spChg>
        <pc:spChg chg="mod">
          <ac:chgData name="Glen Jones" userId="e846aaca-4b24-4b13-b0d0-f2308e16b284" providerId="ADAL" clId="{D2CFBD02-CEDE-4D04-B47F-9D55E8F236EC}" dt="2022-09-19T08:56:29.569" v="789" actId="207"/>
          <ac:spMkLst>
            <pc:docMk/>
            <pc:sldMk cId="4278790944" sldId="378"/>
            <ac:spMk id="10" creationId="{1915AF8A-36F4-56C5-3F03-2A61593553FD}"/>
          </ac:spMkLst>
        </pc:spChg>
        <pc:spChg chg="mod">
          <ac:chgData name="Glen Jones" userId="e846aaca-4b24-4b13-b0d0-f2308e16b284" providerId="ADAL" clId="{D2CFBD02-CEDE-4D04-B47F-9D55E8F236EC}" dt="2022-09-19T08:56:45.920" v="799" actId="20577"/>
          <ac:spMkLst>
            <pc:docMk/>
            <pc:sldMk cId="4278790944" sldId="378"/>
            <ac:spMk id="22" creationId="{57A3FA50-7EFF-600E-0326-909ABC110653}"/>
          </ac:spMkLst>
        </pc:spChg>
        <pc:spChg chg="mod">
          <ac:chgData name="Glen Jones" userId="e846aaca-4b24-4b13-b0d0-f2308e16b284" providerId="ADAL" clId="{D2CFBD02-CEDE-4D04-B47F-9D55E8F236EC}" dt="2022-09-19T08:57:29.752" v="838" actId="1076"/>
          <ac:spMkLst>
            <pc:docMk/>
            <pc:sldMk cId="4278790944" sldId="378"/>
            <ac:spMk id="33" creationId="{C0A342B6-8099-17E5-28B6-237A3F563FB1}"/>
          </ac:spMkLst>
        </pc:spChg>
        <pc:spChg chg="mod">
          <ac:chgData name="Glen Jones" userId="e846aaca-4b24-4b13-b0d0-f2308e16b284" providerId="ADAL" clId="{D2CFBD02-CEDE-4D04-B47F-9D55E8F236EC}" dt="2022-09-19T08:57:32.728" v="839" actId="1076"/>
          <ac:spMkLst>
            <pc:docMk/>
            <pc:sldMk cId="4278790944" sldId="378"/>
            <ac:spMk id="34" creationId="{B8F1AF4A-2862-D874-BD05-2D7331678019}"/>
          </ac:spMkLst>
        </pc:spChg>
        <pc:spChg chg="mod">
          <ac:chgData name="Glen Jones" userId="e846aaca-4b24-4b13-b0d0-f2308e16b284" providerId="ADAL" clId="{D2CFBD02-CEDE-4D04-B47F-9D55E8F236EC}" dt="2022-09-19T08:57:03.073" v="818" actId="14100"/>
          <ac:spMkLst>
            <pc:docMk/>
            <pc:sldMk cId="4278790944" sldId="378"/>
            <ac:spMk id="35" creationId="{95B25526-10BA-45E4-E360-169304C735D4}"/>
          </ac:spMkLst>
        </pc:spChg>
        <pc:picChg chg="del">
          <ac:chgData name="Glen Jones" userId="e846aaca-4b24-4b13-b0d0-f2308e16b284" providerId="ADAL" clId="{D2CFBD02-CEDE-4D04-B47F-9D55E8F236EC}" dt="2022-09-19T08:47:09.307" v="677" actId="478"/>
          <ac:picMkLst>
            <pc:docMk/>
            <pc:sldMk cId="4278790944" sldId="378"/>
            <ac:picMk id="5" creationId="{BA5D4FA8-9219-0D5D-103F-86E0B5CE102B}"/>
          </ac:picMkLst>
        </pc:picChg>
        <pc:picChg chg="add mod ord">
          <ac:chgData name="Glen Jones" userId="e846aaca-4b24-4b13-b0d0-f2308e16b284" providerId="ADAL" clId="{D2CFBD02-CEDE-4D04-B47F-9D55E8F236EC}" dt="2022-09-19T08:47:12.032" v="679" actId="167"/>
          <ac:picMkLst>
            <pc:docMk/>
            <pc:sldMk cId="4278790944" sldId="378"/>
            <ac:picMk id="9" creationId="{9ED3B7CE-D591-7963-3161-830C68DDB225}"/>
          </ac:picMkLst>
        </pc:picChg>
        <pc:cxnChg chg="mod">
          <ac:chgData name="Glen Jones" userId="e846aaca-4b24-4b13-b0d0-f2308e16b284" providerId="ADAL" clId="{D2CFBD02-CEDE-4D04-B47F-9D55E8F236EC}" dt="2022-09-19T08:56:00.502" v="776" actId="208"/>
          <ac:cxnSpMkLst>
            <pc:docMk/>
            <pc:sldMk cId="4278790944" sldId="378"/>
            <ac:cxnSpMk id="8" creationId="{C0A96728-9ED5-5698-D8D6-3432126F86C5}"/>
          </ac:cxnSpMkLst>
        </pc:cxnChg>
        <pc:cxnChg chg="mod">
          <ac:chgData name="Glen Jones" userId="e846aaca-4b24-4b13-b0d0-f2308e16b284" providerId="ADAL" clId="{D2CFBD02-CEDE-4D04-B47F-9D55E8F236EC}" dt="2022-09-19T08:56:26.345" v="788" actId="208"/>
          <ac:cxnSpMkLst>
            <pc:docMk/>
            <pc:sldMk cId="4278790944" sldId="378"/>
            <ac:cxnSpMk id="11" creationId="{6C42DCC3-5865-6002-2F15-ACB77533E8CF}"/>
          </ac:cxnSpMkLst>
        </pc:cxnChg>
        <pc:cxnChg chg="mod">
          <ac:chgData name="Glen Jones" userId="e846aaca-4b24-4b13-b0d0-f2308e16b284" providerId="ADAL" clId="{D2CFBD02-CEDE-4D04-B47F-9D55E8F236EC}" dt="2022-09-19T08:55:34.368" v="761" actId="14100"/>
          <ac:cxnSpMkLst>
            <pc:docMk/>
            <pc:sldMk cId="4278790944" sldId="378"/>
            <ac:cxnSpMk id="14" creationId="{D86CA749-75E6-A9DB-78F2-2CEB7AAB592D}"/>
          </ac:cxnSpMkLst>
        </pc:cxnChg>
        <pc:cxnChg chg="mod">
          <ac:chgData name="Glen Jones" userId="e846aaca-4b24-4b13-b0d0-f2308e16b284" providerId="ADAL" clId="{D2CFBD02-CEDE-4D04-B47F-9D55E8F236EC}" dt="2022-09-19T08:56:16.392" v="780" actId="1076"/>
          <ac:cxnSpMkLst>
            <pc:docMk/>
            <pc:sldMk cId="4278790944" sldId="378"/>
            <ac:cxnSpMk id="15" creationId="{B2FDCEE3-DDDB-38B5-0511-0726DF812C6B}"/>
          </ac:cxnSpMkLst>
        </pc:cxnChg>
        <pc:cxnChg chg="mod">
          <ac:chgData name="Glen Jones" userId="e846aaca-4b24-4b13-b0d0-f2308e16b284" providerId="ADAL" clId="{D2CFBD02-CEDE-4D04-B47F-9D55E8F236EC}" dt="2022-09-19T08:56:39.296" v="792" actId="1076"/>
          <ac:cxnSpMkLst>
            <pc:docMk/>
            <pc:sldMk cId="4278790944" sldId="378"/>
            <ac:cxnSpMk id="23" creationId="{6C3C1AE2-45B5-A3BD-FD6C-56E0B558056F}"/>
          </ac:cxnSpMkLst>
        </pc:cxnChg>
        <pc:cxnChg chg="mod">
          <ac:chgData name="Glen Jones" userId="e846aaca-4b24-4b13-b0d0-f2308e16b284" providerId="ADAL" clId="{D2CFBD02-CEDE-4D04-B47F-9D55E8F236EC}" dt="2022-09-19T08:56:37" v="791" actId="14100"/>
          <ac:cxnSpMkLst>
            <pc:docMk/>
            <pc:sldMk cId="4278790944" sldId="378"/>
            <ac:cxnSpMk id="24" creationId="{2492BF52-4F1E-C475-EEB3-05104EC886D5}"/>
          </ac:cxnSpMkLst>
        </pc:cxnChg>
        <pc:cxnChg chg="mod">
          <ac:chgData name="Glen Jones" userId="e846aaca-4b24-4b13-b0d0-f2308e16b284" providerId="ADAL" clId="{D2CFBD02-CEDE-4D04-B47F-9D55E8F236EC}" dt="2022-09-19T08:56:34.360" v="790" actId="1076"/>
          <ac:cxnSpMkLst>
            <pc:docMk/>
            <pc:sldMk cId="4278790944" sldId="378"/>
            <ac:cxnSpMk id="37" creationId="{F37389B7-B460-EA5B-918A-803026EAE98B}"/>
          </ac:cxnSpMkLst>
        </pc:cxnChg>
      </pc:sldChg>
    </pc:docChg>
  </pc:docChgLst>
  <pc:docChgLst>
    <pc:chgData name="Glen Jones" userId="e846aaca-4b24-4b13-b0d0-f2308e16b284" providerId="ADAL" clId="{1EB3996A-DCBA-438D-AD7C-ECCFE0F05200}"/>
    <pc:docChg chg="custSel addSld delSld modSld">
      <pc:chgData name="Glen Jones" userId="e846aaca-4b24-4b13-b0d0-f2308e16b284" providerId="ADAL" clId="{1EB3996A-DCBA-438D-AD7C-ECCFE0F05200}" dt="2022-09-05T14:05:49.970" v="89" actId="478"/>
      <pc:docMkLst>
        <pc:docMk/>
      </pc:docMkLst>
      <pc:sldChg chg="addSp delSp modSp mod delAnim modAnim">
        <pc:chgData name="Glen Jones" userId="e846aaca-4b24-4b13-b0d0-f2308e16b284" providerId="ADAL" clId="{1EB3996A-DCBA-438D-AD7C-ECCFE0F05200}" dt="2022-09-05T13:35:46.724" v="76"/>
        <pc:sldMkLst>
          <pc:docMk/>
          <pc:sldMk cId="4010327805" sldId="274"/>
        </pc:sldMkLst>
        <pc:spChg chg="mod">
          <ac:chgData name="Glen Jones" userId="e846aaca-4b24-4b13-b0d0-f2308e16b284" providerId="ADAL" clId="{1EB3996A-DCBA-438D-AD7C-ECCFE0F05200}" dt="2022-09-05T13:31:24.796" v="31" actId="20577"/>
          <ac:spMkLst>
            <pc:docMk/>
            <pc:sldMk cId="4010327805" sldId="274"/>
            <ac:spMk id="2" creationId="{702E7211-B3C0-8C62-17A1-5F712D739FBA}"/>
          </ac:spMkLst>
        </pc:spChg>
        <pc:picChg chg="add mod ord">
          <ac:chgData name="Glen Jones" userId="e846aaca-4b24-4b13-b0d0-f2308e16b284" providerId="ADAL" clId="{1EB3996A-DCBA-438D-AD7C-ECCFE0F05200}" dt="2022-09-05T13:32:28.196" v="44" actId="167"/>
          <ac:picMkLst>
            <pc:docMk/>
            <pc:sldMk cId="4010327805" sldId="274"/>
            <ac:picMk id="3" creationId="{BF1667E6-83E3-B4CA-40F3-039692482317}"/>
          </ac:picMkLst>
        </pc:picChg>
        <pc:picChg chg="add mod ord">
          <ac:chgData name="Glen Jones" userId="e846aaca-4b24-4b13-b0d0-f2308e16b284" providerId="ADAL" clId="{1EB3996A-DCBA-438D-AD7C-ECCFE0F05200}" dt="2022-09-05T13:32:44.392" v="48" actId="167"/>
          <ac:picMkLst>
            <pc:docMk/>
            <pc:sldMk cId="4010327805" sldId="274"/>
            <ac:picMk id="5" creationId="{562A27C8-8631-1283-130B-738BAF714D21}"/>
          </ac:picMkLst>
        </pc:picChg>
        <pc:picChg chg="del">
          <ac:chgData name="Glen Jones" userId="e846aaca-4b24-4b13-b0d0-f2308e16b284" providerId="ADAL" clId="{1EB3996A-DCBA-438D-AD7C-ECCFE0F05200}" dt="2022-09-05T13:31:14.715" v="2" actId="478"/>
          <ac:picMkLst>
            <pc:docMk/>
            <pc:sldMk cId="4010327805" sldId="274"/>
            <ac:picMk id="7" creationId="{7D33E182-A991-96A9-B999-51F038AD8457}"/>
          </ac:picMkLst>
        </pc:picChg>
        <pc:picChg chg="del">
          <ac:chgData name="Glen Jones" userId="e846aaca-4b24-4b13-b0d0-f2308e16b284" providerId="ADAL" clId="{1EB3996A-DCBA-438D-AD7C-ECCFE0F05200}" dt="2022-09-05T13:31:27.448" v="32" actId="478"/>
          <ac:picMkLst>
            <pc:docMk/>
            <pc:sldMk cId="4010327805" sldId="274"/>
            <ac:picMk id="9" creationId="{18301B86-2DBD-8C3D-7346-01599E9AD2B0}"/>
          </ac:picMkLst>
        </pc:picChg>
        <pc:picChg chg="del">
          <ac:chgData name="Glen Jones" userId="e846aaca-4b24-4b13-b0d0-f2308e16b284" providerId="ADAL" clId="{1EB3996A-DCBA-438D-AD7C-ECCFE0F05200}" dt="2022-09-05T13:31:28.524" v="33" actId="478"/>
          <ac:picMkLst>
            <pc:docMk/>
            <pc:sldMk cId="4010327805" sldId="274"/>
            <ac:picMk id="10" creationId="{A4C48AFD-EF63-A76F-F1DA-D32225C8E1DB}"/>
          </ac:picMkLst>
        </pc:picChg>
        <pc:picChg chg="add mod modCrop">
          <ac:chgData name="Glen Jones" userId="e846aaca-4b24-4b13-b0d0-f2308e16b284" providerId="ADAL" clId="{1EB3996A-DCBA-438D-AD7C-ECCFE0F05200}" dt="2022-09-05T13:35:21.747" v="72" actId="732"/>
          <ac:picMkLst>
            <pc:docMk/>
            <pc:sldMk cId="4010327805" sldId="274"/>
            <ac:picMk id="11" creationId="{DE1E4655-1785-5ED7-3084-EC091AAFD274}"/>
          </ac:picMkLst>
        </pc:picChg>
      </pc:sldChg>
      <pc:sldChg chg="del">
        <pc:chgData name="Glen Jones" userId="e846aaca-4b24-4b13-b0d0-f2308e16b284" providerId="ADAL" clId="{1EB3996A-DCBA-438D-AD7C-ECCFE0F05200}" dt="2022-09-05T13:31:44.837" v="36" actId="47"/>
        <pc:sldMkLst>
          <pc:docMk/>
          <pc:sldMk cId="0" sldId="277"/>
        </pc:sldMkLst>
      </pc:sldChg>
      <pc:sldChg chg="delSp del mod">
        <pc:chgData name="Glen Jones" userId="e846aaca-4b24-4b13-b0d0-f2308e16b284" providerId="ADAL" clId="{1EB3996A-DCBA-438D-AD7C-ECCFE0F05200}" dt="2022-09-05T13:31:38.782" v="35" actId="47"/>
        <pc:sldMkLst>
          <pc:docMk/>
          <pc:sldMk cId="3127948760" sldId="301"/>
        </pc:sldMkLst>
        <pc:picChg chg="del">
          <ac:chgData name="Glen Jones" userId="e846aaca-4b24-4b13-b0d0-f2308e16b284" providerId="ADAL" clId="{1EB3996A-DCBA-438D-AD7C-ECCFE0F05200}" dt="2022-09-05T13:31:30.556" v="34" actId="478"/>
          <ac:picMkLst>
            <pc:docMk/>
            <pc:sldMk cId="3127948760" sldId="301"/>
            <ac:picMk id="25" creationId="{33479EAB-6C1B-FF1D-1B46-0A7AABA3514D}"/>
          </ac:picMkLst>
        </pc:picChg>
      </pc:sldChg>
      <pc:sldChg chg="del">
        <pc:chgData name="Glen Jones" userId="e846aaca-4b24-4b13-b0d0-f2308e16b284" providerId="ADAL" clId="{1EB3996A-DCBA-438D-AD7C-ECCFE0F05200}" dt="2022-09-05T13:31:38.782" v="35" actId="47"/>
        <pc:sldMkLst>
          <pc:docMk/>
          <pc:sldMk cId="1486775289" sldId="333"/>
        </pc:sldMkLst>
      </pc:sldChg>
      <pc:sldChg chg="del">
        <pc:chgData name="Glen Jones" userId="e846aaca-4b24-4b13-b0d0-f2308e16b284" providerId="ADAL" clId="{1EB3996A-DCBA-438D-AD7C-ECCFE0F05200}" dt="2022-09-05T13:31:38.782" v="35" actId="47"/>
        <pc:sldMkLst>
          <pc:docMk/>
          <pc:sldMk cId="3144828481" sldId="340"/>
        </pc:sldMkLst>
      </pc:sldChg>
      <pc:sldChg chg="del">
        <pc:chgData name="Glen Jones" userId="e846aaca-4b24-4b13-b0d0-f2308e16b284" providerId="ADAL" clId="{1EB3996A-DCBA-438D-AD7C-ECCFE0F05200}" dt="2022-09-05T13:31:38.782" v="35" actId="47"/>
        <pc:sldMkLst>
          <pc:docMk/>
          <pc:sldMk cId="1734258171" sldId="342"/>
        </pc:sldMkLst>
      </pc:sldChg>
      <pc:sldChg chg="del">
        <pc:chgData name="Glen Jones" userId="e846aaca-4b24-4b13-b0d0-f2308e16b284" providerId="ADAL" clId="{1EB3996A-DCBA-438D-AD7C-ECCFE0F05200}" dt="2022-09-05T13:31:38.782" v="35" actId="47"/>
        <pc:sldMkLst>
          <pc:docMk/>
          <pc:sldMk cId="805390595" sldId="343"/>
        </pc:sldMkLst>
      </pc:sldChg>
      <pc:sldChg chg="del">
        <pc:chgData name="Glen Jones" userId="e846aaca-4b24-4b13-b0d0-f2308e16b284" providerId="ADAL" clId="{1EB3996A-DCBA-438D-AD7C-ECCFE0F05200}" dt="2022-09-05T13:31:38.782" v="35" actId="47"/>
        <pc:sldMkLst>
          <pc:docMk/>
          <pc:sldMk cId="4176473621" sldId="344"/>
        </pc:sldMkLst>
      </pc:sldChg>
      <pc:sldChg chg="del">
        <pc:chgData name="Glen Jones" userId="e846aaca-4b24-4b13-b0d0-f2308e16b284" providerId="ADAL" clId="{1EB3996A-DCBA-438D-AD7C-ECCFE0F05200}" dt="2022-09-05T13:31:38.782" v="35" actId="47"/>
        <pc:sldMkLst>
          <pc:docMk/>
          <pc:sldMk cId="1795071685" sldId="345"/>
        </pc:sldMkLst>
      </pc:sldChg>
      <pc:sldChg chg="del">
        <pc:chgData name="Glen Jones" userId="e846aaca-4b24-4b13-b0d0-f2308e16b284" providerId="ADAL" clId="{1EB3996A-DCBA-438D-AD7C-ECCFE0F05200}" dt="2022-09-05T13:31:38.782" v="35" actId="47"/>
        <pc:sldMkLst>
          <pc:docMk/>
          <pc:sldMk cId="3335674805" sldId="347"/>
        </pc:sldMkLst>
      </pc:sldChg>
      <pc:sldChg chg="del">
        <pc:chgData name="Glen Jones" userId="e846aaca-4b24-4b13-b0d0-f2308e16b284" providerId="ADAL" clId="{1EB3996A-DCBA-438D-AD7C-ECCFE0F05200}" dt="2022-09-05T13:31:38.782" v="35" actId="47"/>
        <pc:sldMkLst>
          <pc:docMk/>
          <pc:sldMk cId="2693654492" sldId="348"/>
        </pc:sldMkLst>
      </pc:sldChg>
      <pc:sldChg chg="del">
        <pc:chgData name="Glen Jones" userId="e846aaca-4b24-4b13-b0d0-f2308e16b284" providerId="ADAL" clId="{1EB3996A-DCBA-438D-AD7C-ECCFE0F05200}" dt="2022-09-05T13:31:38.782" v="35" actId="47"/>
        <pc:sldMkLst>
          <pc:docMk/>
          <pc:sldMk cId="1689192634" sldId="349"/>
        </pc:sldMkLst>
      </pc:sldChg>
      <pc:sldChg chg="del">
        <pc:chgData name="Glen Jones" userId="e846aaca-4b24-4b13-b0d0-f2308e16b284" providerId="ADAL" clId="{1EB3996A-DCBA-438D-AD7C-ECCFE0F05200}" dt="2022-09-05T13:31:38.782" v="35" actId="47"/>
        <pc:sldMkLst>
          <pc:docMk/>
          <pc:sldMk cId="2642803415" sldId="350"/>
        </pc:sldMkLst>
      </pc:sldChg>
      <pc:sldChg chg="del">
        <pc:chgData name="Glen Jones" userId="e846aaca-4b24-4b13-b0d0-f2308e16b284" providerId="ADAL" clId="{1EB3996A-DCBA-438D-AD7C-ECCFE0F05200}" dt="2022-09-05T13:31:38.782" v="35" actId="47"/>
        <pc:sldMkLst>
          <pc:docMk/>
          <pc:sldMk cId="1112089998" sldId="351"/>
        </pc:sldMkLst>
      </pc:sldChg>
      <pc:sldChg chg="addSp delSp modSp mod">
        <pc:chgData name="Glen Jones" userId="e846aaca-4b24-4b13-b0d0-f2308e16b284" providerId="ADAL" clId="{1EB3996A-DCBA-438D-AD7C-ECCFE0F05200}" dt="2022-09-05T13:33:57.497" v="56" actId="167"/>
        <pc:sldMkLst>
          <pc:docMk/>
          <pc:sldMk cId="2355754654" sldId="352"/>
        </pc:sldMkLst>
        <pc:picChg chg="add mod ord">
          <ac:chgData name="Glen Jones" userId="e846aaca-4b24-4b13-b0d0-f2308e16b284" providerId="ADAL" clId="{1EB3996A-DCBA-438D-AD7C-ECCFE0F05200}" dt="2022-09-05T13:32:20.978" v="42" actId="962"/>
          <ac:picMkLst>
            <pc:docMk/>
            <pc:sldMk cId="2355754654" sldId="352"/>
            <ac:picMk id="5" creationId="{118AD9D6-673A-4E8C-B4D9-3B29B6735E0C}"/>
          </ac:picMkLst>
        </pc:picChg>
        <pc:picChg chg="add del mod">
          <ac:chgData name="Glen Jones" userId="e846aaca-4b24-4b13-b0d0-f2308e16b284" providerId="ADAL" clId="{1EB3996A-DCBA-438D-AD7C-ECCFE0F05200}" dt="2022-09-05T13:32:50.856" v="50"/>
          <ac:picMkLst>
            <pc:docMk/>
            <pc:sldMk cId="2355754654" sldId="352"/>
            <ac:picMk id="7" creationId="{64B902D3-C8F8-3C97-3F23-9A9DFE4E7D10}"/>
          </ac:picMkLst>
        </pc:picChg>
        <pc:picChg chg="del">
          <ac:chgData name="Glen Jones" userId="e846aaca-4b24-4b13-b0d0-f2308e16b284" providerId="ADAL" clId="{1EB3996A-DCBA-438D-AD7C-ECCFE0F05200}" dt="2022-09-05T13:31:12.587" v="1" actId="478"/>
          <ac:picMkLst>
            <pc:docMk/>
            <pc:sldMk cId="2355754654" sldId="352"/>
            <ac:picMk id="8" creationId="{E8CFF44C-56B5-9BAD-F711-8E7073B9151B}"/>
          </ac:picMkLst>
        </pc:picChg>
        <pc:picChg chg="del">
          <ac:chgData name="Glen Jones" userId="e846aaca-4b24-4b13-b0d0-f2308e16b284" providerId="ADAL" clId="{1EB3996A-DCBA-438D-AD7C-ECCFE0F05200}" dt="2022-09-05T13:31:11.108" v="0" actId="478"/>
          <ac:picMkLst>
            <pc:docMk/>
            <pc:sldMk cId="2355754654" sldId="352"/>
            <ac:picMk id="10" creationId="{D54D3FF8-31FE-8CAE-B56F-CE723BA05605}"/>
          </ac:picMkLst>
        </pc:picChg>
        <pc:picChg chg="add del mod">
          <ac:chgData name="Glen Jones" userId="e846aaca-4b24-4b13-b0d0-f2308e16b284" providerId="ADAL" clId="{1EB3996A-DCBA-438D-AD7C-ECCFE0F05200}" dt="2022-09-05T13:33:03.220" v="52" actId="478"/>
          <ac:picMkLst>
            <pc:docMk/>
            <pc:sldMk cId="2355754654" sldId="352"/>
            <ac:picMk id="11" creationId="{0D190083-4365-85B6-D06C-2A027AE236F4}"/>
          </ac:picMkLst>
        </pc:picChg>
        <pc:picChg chg="add mod ord">
          <ac:chgData name="Glen Jones" userId="e846aaca-4b24-4b13-b0d0-f2308e16b284" providerId="ADAL" clId="{1EB3996A-DCBA-438D-AD7C-ECCFE0F05200}" dt="2022-09-05T13:33:57.497" v="56" actId="167"/>
          <ac:picMkLst>
            <pc:docMk/>
            <pc:sldMk cId="2355754654" sldId="352"/>
            <ac:picMk id="13" creationId="{B902CD5E-0F19-1EED-8291-6A9BCA5E4F59}"/>
          </ac:picMkLst>
        </pc:picChg>
      </pc:sldChg>
      <pc:sldChg chg="addSp delSp modSp mod delAnim">
        <pc:chgData name="Glen Jones" userId="e846aaca-4b24-4b13-b0d0-f2308e16b284" providerId="ADAL" clId="{1EB3996A-DCBA-438D-AD7C-ECCFE0F05200}" dt="2022-09-05T14:01:56.875" v="84" actId="1076"/>
        <pc:sldMkLst>
          <pc:docMk/>
          <pc:sldMk cId="248752726" sldId="362"/>
        </pc:sldMkLst>
        <pc:graphicFrameChg chg="mod modGraphic">
          <ac:chgData name="Glen Jones" userId="e846aaca-4b24-4b13-b0d0-f2308e16b284" providerId="ADAL" clId="{1EB3996A-DCBA-438D-AD7C-ECCFE0F05200}" dt="2022-09-05T14:01:56.875" v="84" actId="1076"/>
          <ac:graphicFrameMkLst>
            <pc:docMk/>
            <pc:sldMk cId="248752726" sldId="362"/>
            <ac:graphicFrameMk id="7" creationId="{F27B061C-BBB5-7253-90D7-E79123DB55D3}"/>
          </ac:graphicFrameMkLst>
        </pc:graphicFrameChg>
        <pc:picChg chg="add del mod">
          <ac:chgData name="Glen Jones" userId="e846aaca-4b24-4b13-b0d0-f2308e16b284" providerId="ADAL" clId="{1EB3996A-DCBA-438D-AD7C-ECCFE0F05200}" dt="2022-09-05T13:34:18.453" v="60" actId="478"/>
          <ac:picMkLst>
            <pc:docMk/>
            <pc:sldMk cId="248752726" sldId="362"/>
            <ac:picMk id="3" creationId="{86972582-6425-06CA-BC8E-D0373C5C26BA}"/>
          </ac:picMkLst>
        </pc:picChg>
        <pc:picChg chg="del">
          <ac:chgData name="Glen Jones" userId="e846aaca-4b24-4b13-b0d0-f2308e16b284" providerId="ADAL" clId="{1EB3996A-DCBA-438D-AD7C-ECCFE0F05200}" dt="2022-09-05T13:31:48.901" v="37" actId="478"/>
          <ac:picMkLst>
            <pc:docMk/>
            <pc:sldMk cId="248752726" sldId="362"/>
            <ac:picMk id="5" creationId="{AEDAD691-208A-0D7D-25BA-7AEC5B59A79B}"/>
          </ac:picMkLst>
        </pc:picChg>
        <pc:picChg chg="del">
          <ac:chgData name="Glen Jones" userId="e846aaca-4b24-4b13-b0d0-f2308e16b284" providerId="ADAL" clId="{1EB3996A-DCBA-438D-AD7C-ECCFE0F05200}" dt="2022-09-05T13:31:50.115" v="38" actId="478"/>
          <ac:picMkLst>
            <pc:docMk/>
            <pc:sldMk cId="248752726" sldId="362"/>
            <ac:picMk id="6" creationId="{5751194D-481E-9C5D-7FA7-4F13A3F54E61}"/>
          </ac:picMkLst>
        </pc:picChg>
        <pc:picChg chg="add del mod ord">
          <ac:chgData name="Glen Jones" userId="e846aaca-4b24-4b13-b0d0-f2308e16b284" providerId="ADAL" clId="{1EB3996A-DCBA-438D-AD7C-ECCFE0F05200}" dt="2022-09-05T14:00:45.960" v="77" actId="478"/>
          <ac:picMkLst>
            <pc:docMk/>
            <pc:sldMk cId="248752726" sldId="362"/>
            <ac:picMk id="8" creationId="{2C895738-7A7A-812D-8405-AB031E7D3EC9}"/>
          </ac:picMkLst>
        </pc:picChg>
        <pc:picChg chg="add mod ord">
          <ac:chgData name="Glen Jones" userId="e846aaca-4b24-4b13-b0d0-f2308e16b284" providerId="ADAL" clId="{1EB3996A-DCBA-438D-AD7C-ECCFE0F05200}" dt="2022-09-05T14:00:49.483" v="81" actId="171"/>
          <ac:picMkLst>
            <pc:docMk/>
            <pc:sldMk cId="248752726" sldId="362"/>
            <ac:picMk id="10" creationId="{8DC7106E-B528-9B61-B391-47C4F1EB0061}"/>
          </ac:picMkLst>
        </pc:picChg>
      </pc:sldChg>
      <pc:sldChg chg="addSp delSp modSp new mod">
        <pc:chgData name="Glen Jones" userId="e846aaca-4b24-4b13-b0d0-f2308e16b284" providerId="ADAL" clId="{1EB3996A-DCBA-438D-AD7C-ECCFE0F05200}" dt="2022-09-05T14:05:49.970" v="89" actId="478"/>
        <pc:sldMkLst>
          <pc:docMk/>
          <pc:sldMk cId="2861103671" sldId="363"/>
        </pc:sldMkLst>
        <pc:picChg chg="add del mod">
          <ac:chgData name="Glen Jones" userId="e846aaca-4b24-4b13-b0d0-f2308e16b284" providerId="ADAL" clId="{1EB3996A-DCBA-438D-AD7C-ECCFE0F05200}" dt="2022-09-05T14:05:49.970" v="89" actId="478"/>
          <ac:picMkLst>
            <pc:docMk/>
            <pc:sldMk cId="2861103671" sldId="363"/>
            <ac:picMk id="5" creationId="{B559539E-5415-94C7-8AF3-7D3484530C89}"/>
          </ac:picMkLst>
        </pc:picChg>
      </pc:sldChg>
      <pc:sldMasterChg chg="delSldLayout">
        <pc:chgData name="Glen Jones" userId="e846aaca-4b24-4b13-b0d0-f2308e16b284" providerId="ADAL" clId="{1EB3996A-DCBA-438D-AD7C-ECCFE0F05200}" dt="2022-09-05T13:31:44.837" v="36" actId="47"/>
        <pc:sldMasterMkLst>
          <pc:docMk/>
          <pc:sldMasterMk cId="451012602" sldId="2147483648"/>
        </pc:sldMasterMkLst>
        <pc:sldLayoutChg chg="del">
          <pc:chgData name="Glen Jones" userId="e846aaca-4b24-4b13-b0d0-f2308e16b284" providerId="ADAL" clId="{1EB3996A-DCBA-438D-AD7C-ECCFE0F05200}" dt="2022-09-05T13:31:44.837" v="36" actId="47"/>
          <pc:sldLayoutMkLst>
            <pc:docMk/>
            <pc:sldMasterMk cId="451012602" sldId="2147483648"/>
            <pc:sldLayoutMk cId="283811695" sldId="2147483663"/>
          </pc:sldLayoutMkLst>
        </pc:sldLayoutChg>
      </pc:sldMasterChg>
    </pc:docChg>
  </pc:docChgLst>
  <pc:docChgLst>
    <pc:chgData name="Glen Jones" userId="e846aaca-4b24-4b13-b0d0-f2308e16b284" providerId="ADAL" clId="{915609F0-E198-49C0-8C6B-85532D2FD6AD}"/>
    <pc:docChg chg="undo custSel addSld delSld modSld sldOrd">
      <pc:chgData name="Glen Jones" userId="e846aaca-4b24-4b13-b0d0-f2308e16b284" providerId="ADAL" clId="{915609F0-E198-49C0-8C6B-85532D2FD6AD}" dt="2023-06-20T11:34:20.064" v="1144" actId="47"/>
      <pc:docMkLst>
        <pc:docMk/>
      </pc:docMkLst>
      <pc:sldChg chg="modSp mod">
        <pc:chgData name="Glen Jones" userId="e846aaca-4b24-4b13-b0d0-f2308e16b284" providerId="ADAL" clId="{915609F0-E198-49C0-8C6B-85532D2FD6AD}" dt="2023-06-20T10:52:20.097" v="44" actId="14100"/>
        <pc:sldMkLst>
          <pc:docMk/>
          <pc:sldMk cId="4010327805" sldId="274"/>
        </pc:sldMkLst>
        <pc:spChg chg="mod">
          <ac:chgData name="Glen Jones" userId="e846aaca-4b24-4b13-b0d0-f2308e16b284" providerId="ADAL" clId="{915609F0-E198-49C0-8C6B-85532D2FD6AD}" dt="2023-06-20T10:52:20.097" v="44" actId="14100"/>
          <ac:spMkLst>
            <pc:docMk/>
            <pc:sldMk cId="4010327805" sldId="274"/>
            <ac:spMk id="2" creationId="{702E7211-B3C0-8C62-17A1-5F712D739FBA}"/>
          </ac:spMkLst>
        </pc:spChg>
      </pc:sldChg>
      <pc:sldChg chg="delSp modSp mod ord delAnim modAnim">
        <pc:chgData name="Glen Jones" userId="e846aaca-4b24-4b13-b0d0-f2308e16b284" providerId="ADAL" clId="{915609F0-E198-49C0-8C6B-85532D2FD6AD}" dt="2023-06-20T11:33:37.539" v="1142" actId="20577"/>
        <pc:sldMkLst>
          <pc:docMk/>
          <pc:sldMk cId="0" sldId="360"/>
        </pc:sldMkLst>
        <pc:spChg chg="del mod">
          <ac:chgData name="Glen Jones" userId="e846aaca-4b24-4b13-b0d0-f2308e16b284" providerId="ADAL" clId="{915609F0-E198-49C0-8C6B-85532D2FD6AD}" dt="2023-06-20T11:26:13.362" v="867" actId="478"/>
          <ac:spMkLst>
            <pc:docMk/>
            <pc:sldMk cId="0" sldId="360"/>
            <ac:spMk id="2" creationId="{A50804E1-9632-0DE2-F975-50E838C3CD07}"/>
          </ac:spMkLst>
        </pc:spChg>
        <pc:spChg chg="del">
          <ac:chgData name="Glen Jones" userId="e846aaca-4b24-4b13-b0d0-f2308e16b284" providerId="ADAL" clId="{915609F0-E198-49C0-8C6B-85532D2FD6AD}" dt="2023-06-20T11:25:14.084" v="773" actId="478"/>
          <ac:spMkLst>
            <pc:docMk/>
            <pc:sldMk cId="0" sldId="360"/>
            <ac:spMk id="12" creationId="{35496460-D172-C647-0271-13B985D52204}"/>
          </ac:spMkLst>
        </pc:spChg>
        <pc:spChg chg="del">
          <ac:chgData name="Glen Jones" userId="e846aaca-4b24-4b13-b0d0-f2308e16b284" providerId="ADAL" clId="{915609F0-E198-49C0-8C6B-85532D2FD6AD}" dt="2023-06-20T11:25:12.401" v="772" actId="478"/>
          <ac:spMkLst>
            <pc:docMk/>
            <pc:sldMk cId="0" sldId="360"/>
            <ac:spMk id="13" creationId="{84B753FC-7FBA-D534-DD4A-E84D8EAA93CF}"/>
          </ac:spMkLst>
        </pc:spChg>
        <pc:spChg chg="del">
          <ac:chgData name="Glen Jones" userId="e846aaca-4b24-4b13-b0d0-f2308e16b284" providerId="ADAL" clId="{915609F0-E198-49C0-8C6B-85532D2FD6AD}" dt="2023-06-20T11:25:25.148" v="777" actId="478"/>
          <ac:spMkLst>
            <pc:docMk/>
            <pc:sldMk cId="0" sldId="360"/>
            <ac:spMk id="15" creationId="{FD99EF8A-A45B-9CCC-6597-1DB8D3F83C6D}"/>
          </ac:spMkLst>
        </pc:spChg>
        <pc:spChg chg="del">
          <ac:chgData name="Glen Jones" userId="e846aaca-4b24-4b13-b0d0-f2308e16b284" providerId="ADAL" clId="{915609F0-E198-49C0-8C6B-85532D2FD6AD}" dt="2023-06-20T11:25:10.930" v="771" actId="478"/>
          <ac:spMkLst>
            <pc:docMk/>
            <pc:sldMk cId="0" sldId="360"/>
            <ac:spMk id="16" creationId="{853C2272-8768-97A9-18A8-888F909E270A}"/>
          </ac:spMkLst>
        </pc:spChg>
        <pc:spChg chg="del">
          <ac:chgData name="Glen Jones" userId="e846aaca-4b24-4b13-b0d0-f2308e16b284" providerId="ADAL" clId="{915609F0-E198-49C0-8C6B-85532D2FD6AD}" dt="2023-06-20T11:25:24.267" v="776" actId="478"/>
          <ac:spMkLst>
            <pc:docMk/>
            <pc:sldMk cId="0" sldId="360"/>
            <ac:spMk id="28" creationId="{266C9D33-8551-FD3E-5C5F-6D9C5EDE0CA8}"/>
          </ac:spMkLst>
        </pc:spChg>
        <pc:spChg chg="del">
          <ac:chgData name="Glen Jones" userId="e846aaca-4b24-4b13-b0d0-f2308e16b284" providerId="ADAL" clId="{915609F0-E198-49C0-8C6B-85532D2FD6AD}" dt="2023-06-20T11:25:23.517" v="775" actId="478"/>
          <ac:spMkLst>
            <pc:docMk/>
            <pc:sldMk cId="0" sldId="360"/>
            <ac:spMk id="34" creationId="{1D5ECD7B-9640-D2A9-4D33-2DC74BD3103E}"/>
          </ac:spMkLst>
        </pc:spChg>
        <pc:spChg chg="mod">
          <ac:chgData name="Glen Jones" userId="e846aaca-4b24-4b13-b0d0-f2308e16b284" providerId="ADAL" clId="{915609F0-E198-49C0-8C6B-85532D2FD6AD}" dt="2023-06-20T11:25:46.615" v="822" actId="20577"/>
          <ac:spMkLst>
            <pc:docMk/>
            <pc:sldMk cId="0" sldId="360"/>
            <ac:spMk id="37" creationId="{BB33AEF0-01D2-2C48-22CF-B8F67D6D5B7F}"/>
          </ac:spMkLst>
        </pc:spChg>
        <pc:spChg chg="mod">
          <ac:chgData name="Glen Jones" userId="e846aaca-4b24-4b13-b0d0-f2308e16b284" providerId="ADAL" clId="{915609F0-E198-49C0-8C6B-85532D2FD6AD}" dt="2023-06-20T11:26:07.380" v="866" actId="1035"/>
          <ac:spMkLst>
            <pc:docMk/>
            <pc:sldMk cId="0" sldId="360"/>
            <ac:spMk id="38" creationId="{48A0B806-76B3-2A9D-43A8-C54998A29C8F}"/>
          </ac:spMkLst>
        </pc:spChg>
        <pc:spChg chg="mod">
          <ac:chgData name="Glen Jones" userId="e846aaca-4b24-4b13-b0d0-f2308e16b284" providerId="ADAL" clId="{915609F0-E198-49C0-8C6B-85532D2FD6AD}" dt="2023-06-20T11:33:37.539" v="1142" actId="20577"/>
          <ac:spMkLst>
            <pc:docMk/>
            <pc:sldMk cId="0" sldId="360"/>
            <ac:spMk id="11266" creationId="{9AFD9B2D-C6E6-FEA9-2F40-C75AC71C59F2}"/>
          </ac:spMkLst>
        </pc:spChg>
        <pc:grpChg chg="mod">
          <ac:chgData name="Glen Jones" userId="e846aaca-4b24-4b13-b0d0-f2308e16b284" providerId="ADAL" clId="{915609F0-E198-49C0-8C6B-85532D2FD6AD}" dt="2023-06-20T11:25:21.258" v="774" actId="688"/>
          <ac:grpSpMkLst>
            <pc:docMk/>
            <pc:sldMk cId="0" sldId="360"/>
            <ac:grpSpMk id="31" creationId="{EC00E6AB-3868-1159-C0D1-FAFC6E49BBFE}"/>
          </ac:grpSpMkLst>
        </pc:grpChg>
        <pc:cxnChg chg="mod">
          <ac:chgData name="Glen Jones" userId="e846aaca-4b24-4b13-b0d0-f2308e16b284" providerId="ADAL" clId="{915609F0-E198-49C0-8C6B-85532D2FD6AD}" dt="2023-06-20T11:25:10.930" v="771" actId="478"/>
          <ac:cxnSpMkLst>
            <pc:docMk/>
            <pc:sldMk cId="0" sldId="360"/>
            <ac:cxnSpMk id="18" creationId="{BB6C0622-3F28-23FD-02B7-327E3B130303}"/>
          </ac:cxnSpMkLst>
        </pc:cxnChg>
      </pc:sldChg>
      <pc:sldChg chg="del">
        <pc:chgData name="Glen Jones" userId="e846aaca-4b24-4b13-b0d0-f2308e16b284" providerId="ADAL" clId="{915609F0-E198-49C0-8C6B-85532D2FD6AD}" dt="2023-06-20T11:34:06.463" v="1143" actId="47"/>
        <pc:sldMkLst>
          <pc:docMk/>
          <pc:sldMk cId="1067647781" sldId="362"/>
        </pc:sldMkLst>
      </pc:sldChg>
      <pc:sldChg chg="delSp modSp mod delAnim">
        <pc:chgData name="Glen Jones" userId="e846aaca-4b24-4b13-b0d0-f2308e16b284" providerId="ADAL" clId="{915609F0-E198-49C0-8C6B-85532D2FD6AD}" dt="2023-06-20T11:14:45.576" v="478" actId="20577"/>
        <pc:sldMkLst>
          <pc:docMk/>
          <pc:sldMk cId="2371301929" sldId="364"/>
        </pc:sldMkLst>
        <pc:spChg chg="mod">
          <ac:chgData name="Glen Jones" userId="e846aaca-4b24-4b13-b0d0-f2308e16b284" providerId="ADAL" clId="{915609F0-E198-49C0-8C6B-85532D2FD6AD}" dt="2023-06-20T11:14:45.576" v="478" actId="20577"/>
          <ac:spMkLst>
            <pc:docMk/>
            <pc:sldMk cId="2371301929" sldId="364"/>
            <ac:spMk id="2" creationId="{297DA4A7-B125-1ADF-E72A-BCCC79278733}"/>
          </ac:spMkLst>
        </pc:spChg>
        <pc:spChg chg="del">
          <ac:chgData name="Glen Jones" userId="e846aaca-4b24-4b13-b0d0-f2308e16b284" providerId="ADAL" clId="{915609F0-E198-49C0-8C6B-85532D2FD6AD}" dt="2023-06-20T11:13:52.866" v="461" actId="478"/>
          <ac:spMkLst>
            <pc:docMk/>
            <pc:sldMk cId="2371301929" sldId="364"/>
            <ac:spMk id="5" creationId="{A0984DDC-BC67-EB14-6DE8-9E83E520D167}"/>
          </ac:spMkLst>
        </pc:spChg>
        <pc:spChg chg="del">
          <ac:chgData name="Glen Jones" userId="e846aaca-4b24-4b13-b0d0-f2308e16b284" providerId="ADAL" clId="{915609F0-E198-49C0-8C6B-85532D2FD6AD}" dt="2023-06-20T11:13:54.620" v="462" actId="478"/>
          <ac:spMkLst>
            <pc:docMk/>
            <pc:sldMk cId="2371301929" sldId="364"/>
            <ac:spMk id="6" creationId="{4B0F2A43-837D-990F-1BA7-EB7D6D73BC02}"/>
          </ac:spMkLst>
        </pc:spChg>
        <pc:spChg chg="del mod">
          <ac:chgData name="Glen Jones" userId="e846aaca-4b24-4b13-b0d0-f2308e16b284" providerId="ADAL" clId="{915609F0-E198-49C0-8C6B-85532D2FD6AD}" dt="2023-06-20T11:14:10.066" v="465" actId="478"/>
          <ac:spMkLst>
            <pc:docMk/>
            <pc:sldMk cId="2371301929" sldId="364"/>
            <ac:spMk id="8" creationId="{2CD10EAC-76CD-B09A-734A-291C5B2959F9}"/>
          </ac:spMkLst>
        </pc:spChg>
      </pc:sldChg>
      <pc:sldChg chg="del">
        <pc:chgData name="Glen Jones" userId="e846aaca-4b24-4b13-b0d0-f2308e16b284" providerId="ADAL" clId="{915609F0-E198-49C0-8C6B-85532D2FD6AD}" dt="2023-06-20T11:34:06.463" v="1143" actId="47"/>
        <pc:sldMkLst>
          <pc:docMk/>
          <pc:sldMk cId="3201718585" sldId="365"/>
        </pc:sldMkLst>
      </pc:sldChg>
      <pc:sldChg chg="del">
        <pc:chgData name="Glen Jones" userId="e846aaca-4b24-4b13-b0d0-f2308e16b284" providerId="ADAL" clId="{915609F0-E198-49C0-8C6B-85532D2FD6AD}" dt="2023-06-20T11:34:06.463" v="1143" actId="47"/>
        <pc:sldMkLst>
          <pc:docMk/>
          <pc:sldMk cId="2460677033" sldId="366"/>
        </pc:sldMkLst>
      </pc:sldChg>
      <pc:sldChg chg="del">
        <pc:chgData name="Glen Jones" userId="e846aaca-4b24-4b13-b0d0-f2308e16b284" providerId="ADAL" clId="{915609F0-E198-49C0-8C6B-85532D2FD6AD}" dt="2023-06-20T10:58:24.282" v="222" actId="47"/>
        <pc:sldMkLst>
          <pc:docMk/>
          <pc:sldMk cId="3449067523" sldId="369"/>
        </pc:sldMkLst>
      </pc:sldChg>
      <pc:sldChg chg="del">
        <pc:chgData name="Glen Jones" userId="e846aaca-4b24-4b13-b0d0-f2308e16b284" providerId="ADAL" clId="{915609F0-E198-49C0-8C6B-85532D2FD6AD}" dt="2023-06-20T10:52:28.664" v="45" actId="47"/>
        <pc:sldMkLst>
          <pc:docMk/>
          <pc:sldMk cId="2333691588" sldId="370"/>
        </pc:sldMkLst>
      </pc:sldChg>
      <pc:sldChg chg="del">
        <pc:chgData name="Glen Jones" userId="e846aaca-4b24-4b13-b0d0-f2308e16b284" providerId="ADAL" clId="{915609F0-E198-49C0-8C6B-85532D2FD6AD}" dt="2023-06-20T10:52:28.664" v="45" actId="47"/>
        <pc:sldMkLst>
          <pc:docMk/>
          <pc:sldMk cId="173820089" sldId="371"/>
        </pc:sldMkLst>
      </pc:sldChg>
      <pc:sldChg chg="del">
        <pc:chgData name="Glen Jones" userId="e846aaca-4b24-4b13-b0d0-f2308e16b284" providerId="ADAL" clId="{915609F0-E198-49C0-8C6B-85532D2FD6AD}" dt="2023-06-20T11:34:06.463" v="1143" actId="47"/>
        <pc:sldMkLst>
          <pc:docMk/>
          <pc:sldMk cId="474139103" sldId="379"/>
        </pc:sldMkLst>
      </pc:sldChg>
      <pc:sldChg chg="del">
        <pc:chgData name="Glen Jones" userId="e846aaca-4b24-4b13-b0d0-f2308e16b284" providerId="ADAL" clId="{915609F0-E198-49C0-8C6B-85532D2FD6AD}" dt="2023-06-20T11:34:20.064" v="1144" actId="47"/>
        <pc:sldMkLst>
          <pc:docMk/>
          <pc:sldMk cId="2719761187" sldId="394"/>
        </pc:sldMkLst>
      </pc:sldChg>
      <pc:sldChg chg="del">
        <pc:chgData name="Glen Jones" userId="e846aaca-4b24-4b13-b0d0-f2308e16b284" providerId="ADAL" clId="{915609F0-E198-49C0-8C6B-85532D2FD6AD}" dt="2023-06-20T11:34:20.064" v="1144" actId="47"/>
        <pc:sldMkLst>
          <pc:docMk/>
          <pc:sldMk cId="4028219825" sldId="395"/>
        </pc:sldMkLst>
      </pc:sldChg>
      <pc:sldChg chg="modSp add mod ord">
        <pc:chgData name="Glen Jones" userId="e846aaca-4b24-4b13-b0d0-f2308e16b284" providerId="ADAL" clId="{915609F0-E198-49C0-8C6B-85532D2FD6AD}" dt="2023-06-20T11:12:12.996" v="316" actId="6549"/>
        <pc:sldMkLst>
          <pc:docMk/>
          <pc:sldMk cId="1729482028" sldId="400"/>
        </pc:sldMkLst>
        <pc:spChg chg="mod">
          <ac:chgData name="Glen Jones" userId="e846aaca-4b24-4b13-b0d0-f2308e16b284" providerId="ADAL" clId="{915609F0-E198-49C0-8C6B-85532D2FD6AD}" dt="2023-06-20T11:10:42.949" v="295" actId="14100"/>
          <ac:spMkLst>
            <pc:docMk/>
            <pc:sldMk cId="1729482028" sldId="400"/>
            <ac:spMk id="2" creationId="{470E0623-5B4A-B195-684F-DD2CDACFFD1A}"/>
          </ac:spMkLst>
        </pc:spChg>
        <pc:spChg chg="mod">
          <ac:chgData name="Glen Jones" userId="e846aaca-4b24-4b13-b0d0-f2308e16b284" providerId="ADAL" clId="{915609F0-E198-49C0-8C6B-85532D2FD6AD}" dt="2023-06-20T11:12:12.996" v="316" actId="6549"/>
          <ac:spMkLst>
            <pc:docMk/>
            <pc:sldMk cId="1729482028" sldId="400"/>
            <ac:spMk id="6" creationId="{F9BAFB63-89A0-1CE2-BC09-42A58A322E55}"/>
          </ac:spMkLst>
        </pc:spChg>
        <pc:spChg chg="mod">
          <ac:chgData name="Glen Jones" userId="e846aaca-4b24-4b13-b0d0-f2308e16b284" providerId="ADAL" clId="{915609F0-E198-49C0-8C6B-85532D2FD6AD}" dt="2023-06-20T11:10:47.836" v="297" actId="14100"/>
          <ac:spMkLst>
            <pc:docMk/>
            <pc:sldMk cId="1729482028" sldId="400"/>
            <ac:spMk id="7" creationId="{EBD17445-2CE7-D049-5829-AF7A94414BDF}"/>
          </ac:spMkLst>
        </pc:spChg>
      </pc:sldChg>
      <pc:sldChg chg="modSp add mod ord">
        <pc:chgData name="Glen Jones" userId="e846aaca-4b24-4b13-b0d0-f2308e16b284" providerId="ADAL" clId="{915609F0-E198-49C0-8C6B-85532D2FD6AD}" dt="2023-06-20T11:33:27.287" v="1133" actId="20577"/>
        <pc:sldMkLst>
          <pc:docMk/>
          <pc:sldMk cId="1560908886" sldId="401"/>
        </pc:sldMkLst>
        <pc:spChg chg="mod">
          <ac:chgData name="Glen Jones" userId="e846aaca-4b24-4b13-b0d0-f2308e16b284" providerId="ADAL" clId="{915609F0-E198-49C0-8C6B-85532D2FD6AD}" dt="2023-06-20T11:26:53.195" v="873" actId="1076"/>
          <ac:spMkLst>
            <pc:docMk/>
            <pc:sldMk cId="1560908886" sldId="401"/>
            <ac:spMk id="2" creationId="{A50804E1-9632-0DE2-F975-50E838C3CD07}"/>
          </ac:spMkLst>
        </pc:spChg>
        <pc:spChg chg="mod">
          <ac:chgData name="Glen Jones" userId="e846aaca-4b24-4b13-b0d0-f2308e16b284" providerId="ADAL" clId="{915609F0-E198-49C0-8C6B-85532D2FD6AD}" dt="2023-06-20T11:33:27.287" v="1133" actId="20577"/>
          <ac:spMkLst>
            <pc:docMk/>
            <pc:sldMk cId="1560908886" sldId="401"/>
            <ac:spMk id="11266" creationId="{9AFD9B2D-C6E6-FEA9-2F40-C75AC71C59F2}"/>
          </ac:spMkLst>
        </pc:spChg>
      </pc:sldChg>
      <pc:sldChg chg="addSp delSp modSp add mod">
        <pc:chgData name="Glen Jones" userId="e846aaca-4b24-4b13-b0d0-f2308e16b284" providerId="ADAL" clId="{915609F0-E198-49C0-8C6B-85532D2FD6AD}" dt="2023-06-20T11:33:22.063" v="1124"/>
        <pc:sldMkLst>
          <pc:docMk/>
          <pc:sldMk cId="4226531199" sldId="402"/>
        </pc:sldMkLst>
        <pc:spChg chg="add mod">
          <ac:chgData name="Glen Jones" userId="e846aaca-4b24-4b13-b0d0-f2308e16b284" providerId="ADAL" clId="{915609F0-E198-49C0-8C6B-85532D2FD6AD}" dt="2023-06-20T11:31:28.877" v="1042" actId="1035"/>
          <ac:spMkLst>
            <pc:docMk/>
            <pc:sldMk cId="4226531199" sldId="402"/>
            <ac:spMk id="2" creationId="{0983096B-89EA-07A3-55E4-02086C0D6E0B}"/>
          </ac:spMkLst>
        </pc:spChg>
        <pc:spChg chg="add mod">
          <ac:chgData name="Glen Jones" userId="e846aaca-4b24-4b13-b0d0-f2308e16b284" providerId="ADAL" clId="{915609F0-E198-49C0-8C6B-85532D2FD6AD}" dt="2023-06-20T11:32:52.574" v="1101" actId="20577"/>
          <ac:spMkLst>
            <pc:docMk/>
            <pc:sldMk cId="4226531199" sldId="402"/>
            <ac:spMk id="3" creationId="{D31340AD-2C64-6E9A-5618-307BBD3C930C}"/>
          </ac:spMkLst>
        </pc:spChg>
        <pc:spChg chg="mod">
          <ac:chgData name="Glen Jones" userId="e846aaca-4b24-4b13-b0d0-f2308e16b284" providerId="ADAL" clId="{915609F0-E198-49C0-8C6B-85532D2FD6AD}" dt="2023-06-20T11:28:42.194" v="911" actId="1076"/>
          <ac:spMkLst>
            <pc:docMk/>
            <pc:sldMk cId="4226531199" sldId="402"/>
            <ac:spMk id="8" creationId="{EB4FA7BF-C76C-A975-CF70-84A0A83EA8D6}"/>
          </ac:spMkLst>
        </pc:spChg>
        <pc:spChg chg="del mod">
          <ac:chgData name="Glen Jones" userId="e846aaca-4b24-4b13-b0d0-f2308e16b284" providerId="ADAL" clId="{915609F0-E198-49C0-8C6B-85532D2FD6AD}" dt="2023-06-20T11:33:22.063" v="1124"/>
          <ac:spMkLst>
            <pc:docMk/>
            <pc:sldMk cId="4226531199" sldId="402"/>
            <ac:spMk id="37" creationId="{BB33AEF0-01D2-2C48-22CF-B8F67D6D5B7F}"/>
          </ac:spMkLst>
        </pc:spChg>
        <pc:spChg chg="mod">
          <ac:chgData name="Glen Jones" userId="e846aaca-4b24-4b13-b0d0-f2308e16b284" providerId="ADAL" clId="{915609F0-E198-49C0-8C6B-85532D2FD6AD}" dt="2023-06-20T11:31:07.863" v="1036" actId="20577"/>
          <ac:spMkLst>
            <pc:docMk/>
            <pc:sldMk cId="4226531199" sldId="402"/>
            <ac:spMk id="38" creationId="{48A0B806-76B3-2A9D-43A8-C54998A29C8F}"/>
          </ac:spMkLst>
        </pc:spChg>
        <pc:spChg chg="mod">
          <ac:chgData name="Glen Jones" userId="e846aaca-4b24-4b13-b0d0-f2308e16b284" providerId="ADAL" clId="{915609F0-E198-49C0-8C6B-85532D2FD6AD}" dt="2023-06-20T11:33:19.583" v="1122" actId="20577"/>
          <ac:spMkLst>
            <pc:docMk/>
            <pc:sldMk cId="4226531199" sldId="402"/>
            <ac:spMk id="11266" creationId="{9AFD9B2D-C6E6-FEA9-2F40-C75AC71C59F2}"/>
          </ac:spMkLst>
        </pc:spChg>
      </pc:sldChg>
    </pc:docChg>
  </pc:docChgLst>
  <pc:docChgLst>
    <pc:chgData name="Glen Jones" userId="e846aaca-4b24-4b13-b0d0-f2308e16b284" providerId="ADAL" clId="{A8529135-9DF2-4177-A82E-D8B4FAACD45B}"/>
    <pc:docChg chg="undo custSel addSld delSld modSld sldOrd">
      <pc:chgData name="Glen Jones" userId="e846aaca-4b24-4b13-b0d0-f2308e16b284" providerId="ADAL" clId="{A8529135-9DF2-4177-A82E-D8B4FAACD45B}" dt="2022-07-19T09:11:13.388" v="1675" actId="20577"/>
      <pc:docMkLst>
        <pc:docMk/>
      </pc:docMkLst>
      <pc:sldChg chg="modSp mod modAnim">
        <pc:chgData name="Glen Jones" userId="e846aaca-4b24-4b13-b0d0-f2308e16b284" providerId="ADAL" clId="{A8529135-9DF2-4177-A82E-D8B4FAACD45B}" dt="2022-07-19T09:06:05.014" v="1489"/>
        <pc:sldMkLst>
          <pc:docMk/>
          <pc:sldMk cId="0" sldId="277"/>
        </pc:sldMkLst>
        <pc:spChg chg="mod">
          <ac:chgData name="Glen Jones" userId="e846aaca-4b24-4b13-b0d0-f2308e16b284" providerId="ADAL" clId="{A8529135-9DF2-4177-A82E-D8B4FAACD45B}" dt="2022-07-19T09:04:16.218" v="1466" actId="1076"/>
          <ac:spMkLst>
            <pc:docMk/>
            <pc:sldMk cId="0" sldId="277"/>
            <ac:spMk id="3" creationId="{14A98FF5-4F3C-D9B6-7AF1-1894F0939983}"/>
          </ac:spMkLst>
        </pc:spChg>
        <pc:spChg chg="mod">
          <ac:chgData name="Glen Jones" userId="e846aaca-4b24-4b13-b0d0-f2308e16b284" providerId="ADAL" clId="{A8529135-9DF2-4177-A82E-D8B4FAACD45B}" dt="2022-07-19T09:04:21.657" v="1467" actId="1076"/>
          <ac:spMkLst>
            <pc:docMk/>
            <pc:sldMk cId="0" sldId="277"/>
            <ac:spMk id="5" creationId="{D904D6C1-734D-0AB9-F629-AB913652AEC5}"/>
          </ac:spMkLst>
        </pc:spChg>
      </pc:sldChg>
      <pc:sldChg chg="del">
        <pc:chgData name="Glen Jones" userId="e846aaca-4b24-4b13-b0d0-f2308e16b284" providerId="ADAL" clId="{A8529135-9DF2-4177-A82E-D8B4FAACD45B}" dt="2022-07-19T09:03:23.180" v="1450" actId="47"/>
        <pc:sldMkLst>
          <pc:docMk/>
          <pc:sldMk cId="2113469465" sldId="294"/>
        </pc:sldMkLst>
      </pc:sldChg>
      <pc:sldChg chg="addSp delSp modSp mod ord delAnim modAnim">
        <pc:chgData name="Glen Jones" userId="e846aaca-4b24-4b13-b0d0-f2308e16b284" providerId="ADAL" clId="{A8529135-9DF2-4177-A82E-D8B4FAACD45B}" dt="2022-07-19T08:02:35.879" v="608" actId="20577"/>
        <pc:sldMkLst>
          <pc:docMk/>
          <pc:sldMk cId="3127948760" sldId="301"/>
        </pc:sldMkLst>
        <pc:spChg chg="mod">
          <ac:chgData name="Glen Jones" userId="e846aaca-4b24-4b13-b0d0-f2308e16b284" providerId="ADAL" clId="{A8529135-9DF2-4177-A82E-D8B4FAACD45B}" dt="2022-07-19T08:02:35.879" v="608" actId="20577"/>
          <ac:spMkLst>
            <pc:docMk/>
            <pc:sldMk cId="3127948760" sldId="301"/>
            <ac:spMk id="3" creationId="{FA79B487-2B39-D1FB-C619-7086E17203C8}"/>
          </ac:spMkLst>
        </pc:spChg>
        <pc:spChg chg="mod ord">
          <ac:chgData name="Glen Jones" userId="e846aaca-4b24-4b13-b0d0-f2308e16b284" providerId="ADAL" clId="{A8529135-9DF2-4177-A82E-D8B4FAACD45B}" dt="2022-07-19T07:55:16.583" v="553" actId="171"/>
          <ac:spMkLst>
            <pc:docMk/>
            <pc:sldMk cId="3127948760" sldId="301"/>
            <ac:spMk id="5" creationId="{8E5D7B89-D295-144A-4C37-2529AC219181}"/>
          </ac:spMkLst>
        </pc:spChg>
        <pc:spChg chg="del">
          <ac:chgData name="Glen Jones" userId="e846aaca-4b24-4b13-b0d0-f2308e16b284" providerId="ADAL" clId="{A8529135-9DF2-4177-A82E-D8B4FAACD45B}" dt="2022-07-19T07:42:15.026" v="69" actId="478"/>
          <ac:spMkLst>
            <pc:docMk/>
            <pc:sldMk cId="3127948760" sldId="301"/>
            <ac:spMk id="9" creationId="{1B17A31D-A031-4E1C-8DEB-A339018881E6}"/>
          </ac:spMkLst>
        </pc:spChg>
        <pc:spChg chg="mod ord">
          <ac:chgData name="Glen Jones" userId="e846aaca-4b24-4b13-b0d0-f2308e16b284" providerId="ADAL" clId="{A8529135-9DF2-4177-A82E-D8B4FAACD45B}" dt="2022-07-19T08:00:18.014" v="591" actId="171"/>
          <ac:spMkLst>
            <pc:docMk/>
            <pc:sldMk cId="3127948760" sldId="301"/>
            <ac:spMk id="10" creationId="{458789B2-3A5E-336E-BE25-44B04666A55F}"/>
          </ac:spMkLst>
        </pc:spChg>
        <pc:spChg chg="del">
          <ac:chgData name="Glen Jones" userId="e846aaca-4b24-4b13-b0d0-f2308e16b284" providerId="ADAL" clId="{A8529135-9DF2-4177-A82E-D8B4FAACD45B}" dt="2022-07-19T07:42:15.026" v="69" actId="478"/>
          <ac:spMkLst>
            <pc:docMk/>
            <pc:sldMk cId="3127948760" sldId="301"/>
            <ac:spMk id="12" creationId="{4A10B07B-535A-F2BB-AFFB-A35D8CE9F5D5}"/>
          </ac:spMkLst>
        </pc:spChg>
        <pc:spChg chg="del">
          <ac:chgData name="Glen Jones" userId="e846aaca-4b24-4b13-b0d0-f2308e16b284" providerId="ADAL" clId="{A8529135-9DF2-4177-A82E-D8B4FAACD45B}" dt="2022-07-19T07:42:15.026" v="69" actId="478"/>
          <ac:spMkLst>
            <pc:docMk/>
            <pc:sldMk cId="3127948760" sldId="301"/>
            <ac:spMk id="13" creationId="{5BDAEE03-10AE-FD24-A908-7BDA53D8FF09}"/>
          </ac:spMkLst>
        </pc:spChg>
        <pc:spChg chg="del">
          <ac:chgData name="Glen Jones" userId="e846aaca-4b24-4b13-b0d0-f2308e16b284" providerId="ADAL" clId="{A8529135-9DF2-4177-A82E-D8B4FAACD45B}" dt="2022-07-19T07:42:15.026" v="69" actId="478"/>
          <ac:spMkLst>
            <pc:docMk/>
            <pc:sldMk cId="3127948760" sldId="301"/>
            <ac:spMk id="14" creationId="{1771ED60-E481-D5C6-5A46-BFDA4661F366}"/>
          </ac:spMkLst>
        </pc:spChg>
        <pc:spChg chg="del">
          <ac:chgData name="Glen Jones" userId="e846aaca-4b24-4b13-b0d0-f2308e16b284" providerId="ADAL" clId="{A8529135-9DF2-4177-A82E-D8B4FAACD45B}" dt="2022-07-19T07:42:15.026" v="69" actId="478"/>
          <ac:spMkLst>
            <pc:docMk/>
            <pc:sldMk cId="3127948760" sldId="301"/>
            <ac:spMk id="15" creationId="{DE0A9421-DFE7-55A4-380D-0FAB77912C09}"/>
          </ac:spMkLst>
        </pc:spChg>
        <pc:spChg chg="del">
          <ac:chgData name="Glen Jones" userId="e846aaca-4b24-4b13-b0d0-f2308e16b284" providerId="ADAL" clId="{A8529135-9DF2-4177-A82E-D8B4FAACD45B}" dt="2022-07-19T07:43:30.108" v="117" actId="478"/>
          <ac:spMkLst>
            <pc:docMk/>
            <pc:sldMk cId="3127948760" sldId="301"/>
            <ac:spMk id="16" creationId="{A7F2CBE2-5237-079C-7DC5-A2BA6549B4C4}"/>
          </ac:spMkLst>
        </pc:spChg>
        <pc:spChg chg="del">
          <ac:chgData name="Glen Jones" userId="e846aaca-4b24-4b13-b0d0-f2308e16b284" providerId="ADAL" clId="{A8529135-9DF2-4177-A82E-D8B4FAACD45B}" dt="2022-07-19T07:42:15.026" v="69" actId="478"/>
          <ac:spMkLst>
            <pc:docMk/>
            <pc:sldMk cId="3127948760" sldId="301"/>
            <ac:spMk id="17" creationId="{61790EAB-5C99-B7EE-D018-F1EA7782434D}"/>
          </ac:spMkLst>
        </pc:spChg>
        <pc:spChg chg="del">
          <ac:chgData name="Glen Jones" userId="e846aaca-4b24-4b13-b0d0-f2308e16b284" providerId="ADAL" clId="{A8529135-9DF2-4177-A82E-D8B4FAACD45B}" dt="2022-07-19T07:43:30.923" v="118" actId="478"/>
          <ac:spMkLst>
            <pc:docMk/>
            <pc:sldMk cId="3127948760" sldId="301"/>
            <ac:spMk id="18" creationId="{68AB60DB-0876-013D-40F1-6F40B3321D05}"/>
          </ac:spMkLst>
        </pc:spChg>
        <pc:spChg chg="del">
          <ac:chgData name="Glen Jones" userId="e846aaca-4b24-4b13-b0d0-f2308e16b284" providerId="ADAL" clId="{A8529135-9DF2-4177-A82E-D8B4FAACD45B}" dt="2022-07-19T07:42:15.026" v="69" actId="478"/>
          <ac:spMkLst>
            <pc:docMk/>
            <pc:sldMk cId="3127948760" sldId="301"/>
            <ac:spMk id="19" creationId="{C0E229A3-BBF4-F417-F278-C7E4D52A107F}"/>
          </ac:spMkLst>
        </pc:spChg>
        <pc:spChg chg="del">
          <ac:chgData name="Glen Jones" userId="e846aaca-4b24-4b13-b0d0-f2308e16b284" providerId="ADAL" clId="{A8529135-9DF2-4177-A82E-D8B4FAACD45B}" dt="2022-07-19T07:42:15.026" v="69" actId="478"/>
          <ac:spMkLst>
            <pc:docMk/>
            <pc:sldMk cId="3127948760" sldId="301"/>
            <ac:spMk id="20" creationId="{145E2554-62FC-2AFD-4C4B-6D8B2C7AA604}"/>
          </ac:spMkLst>
        </pc:spChg>
        <pc:spChg chg="del">
          <ac:chgData name="Glen Jones" userId="e846aaca-4b24-4b13-b0d0-f2308e16b284" providerId="ADAL" clId="{A8529135-9DF2-4177-A82E-D8B4FAACD45B}" dt="2022-07-19T07:42:15.026" v="69" actId="478"/>
          <ac:spMkLst>
            <pc:docMk/>
            <pc:sldMk cId="3127948760" sldId="301"/>
            <ac:spMk id="21" creationId="{7EC834A7-687C-61D9-E01D-15BFB7005924}"/>
          </ac:spMkLst>
        </pc:spChg>
        <pc:spChg chg="del">
          <ac:chgData name="Glen Jones" userId="e846aaca-4b24-4b13-b0d0-f2308e16b284" providerId="ADAL" clId="{A8529135-9DF2-4177-A82E-D8B4FAACD45B}" dt="2022-07-19T07:42:15.026" v="69" actId="478"/>
          <ac:spMkLst>
            <pc:docMk/>
            <pc:sldMk cId="3127948760" sldId="301"/>
            <ac:spMk id="22" creationId="{908F8754-E938-38C5-165E-11CFA90B79A5}"/>
          </ac:spMkLst>
        </pc:spChg>
        <pc:spChg chg="del">
          <ac:chgData name="Glen Jones" userId="e846aaca-4b24-4b13-b0d0-f2308e16b284" providerId="ADAL" clId="{A8529135-9DF2-4177-A82E-D8B4FAACD45B}" dt="2022-07-19T07:42:15.026" v="69" actId="478"/>
          <ac:spMkLst>
            <pc:docMk/>
            <pc:sldMk cId="3127948760" sldId="301"/>
            <ac:spMk id="23" creationId="{0F070B8B-ED3B-1A4E-73BE-953E9558CB45}"/>
          </ac:spMkLst>
        </pc:spChg>
        <pc:spChg chg="del">
          <ac:chgData name="Glen Jones" userId="e846aaca-4b24-4b13-b0d0-f2308e16b284" providerId="ADAL" clId="{A8529135-9DF2-4177-A82E-D8B4FAACD45B}" dt="2022-07-19T07:42:15.026" v="69" actId="478"/>
          <ac:spMkLst>
            <pc:docMk/>
            <pc:sldMk cId="3127948760" sldId="301"/>
            <ac:spMk id="24" creationId="{11EC796B-3FFE-6A95-7369-4149713A0090}"/>
          </ac:spMkLst>
        </pc:spChg>
        <pc:spChg chg="add mod ord">
          <ac:chgData name="Glen Jones" userId="e846aaca-4b24-4b13-b0d0-f2308e16b284" providerId="ADAL" clId="{A8529135-9DF2-4177-A82E-D8B4FAACD45B}" dt="2022-07-19T08:00:20.422" v="592" actId="171"/>
          <ac:spMkLst>
            <pc:docMk/>
            <pc:sldMk cId="3127948760" sldId="301"/>
            <ac:spMk id="26" creationId="{E13DBF27-16CD-FEAB-7A4C-E1C9C7344785}"/>
          </ac:spMkLst>
        </pc:spChg>
        <pc:spChg chg="add mod ord">
          <ac:chgData name="Glen Jones" userId="e846aaca-4b24-4b13-b0d0-f2308e16b284" providerId="ADAL" clId="{A8529135-9DF2-4177-A82E-D8B4FAACD45B}" dt="2022-07-19T08:00:22.463" v="593" actId="171"/>
          <ac:spMkLst>
            <pc:docMk/>
            <pc:sldMk cId="3127948760" sldId="301"/>
            <ac:spMk id="27" creationId="{6DF4F662-3E0A-7AE5-7E83-BB9CF843863E}"/>
          </ac:spMkLst>
        </pc:spChg>
        <pc:spChg chg="add mod ord">
          <ac:chgData name="Glen Jones" userId="e846aaca-4b24-4b13-b0d0-f2308e16b284" providerId="ADAL" clId="{A8529135-9DF2-4177-A82E-D8B4FAACD45B}" dt="2022-07-19T07:57:44.092" v="573" actId="171"/>
          <ac:spMkLst>
            <pc:docMk/>
            <pc:sldMk cId="3127948760" sldId="301"/>
            <ac:spMk id="28" creationId="{3FC89A2B-313E-05BD-C58B-E78B92DDA047}"/>
          </ac:spMkLst>
        </pc:spChg>
        <pc:spChg chg="add mod ord">
          <ac:chgData name="Glen Jones" userId="e846aaca-4b24-4b13-b0d0-f2308e16b284" providerId="ADAL" clId="{A8529135-9DF2-4177-A82E-D8B4FAACD45B}" dt="2022-07-19T08:01:17.573" v="603" actId="171"/>
          <ac:spMkLst>
            <pc:docMk/>
            <pc:sldMk cId="3127948760" sldId="301"/>
            <ac:spMk id="29" creationId="{5218C48B-BB58-D38F-E782-04E0ECA9272B}"/>
          </ac:spMkLst>
        </pc:spChg>
        <pc:spChg chg="add mod ord">
          <ac:chgData name="Glen Jones" userId="e846aaca-4b24-4b13-b0d0-f2308e16b284" providerId="ADAL" clId="{A8529135-9DF2-4177-A82E-D8B4FAACD45B}" dt="2022-07-19T08:01:19.838" v="604" actId="171"/>
          <ac:spMkLst>
            <pc:docMk/>
            <pc:sldMk cId="3127948760" sldId="301"/>
            <ac:spMk id="30" creationId="{84158750-01B2-A4FE-2517-3DBE5995AB19}"/>
          </ac:spMkLst>
        </pc:spChg>
        <pc:spChg chg="add del mod">
          <ac:chgData name="Glen Jones" userId="e846aaca-4b24-4b13-b0d0-f2308e16b284" providerId="ADAL" clId="{A8529135-9DF2-4177-A82E-D8B4FAACD45B}" dt="2022-07-19T07:53:26.567" v="348"/>
          <ac:spMkLst>
            <pc:docMk/>
            <pc:sldMk cId="3127948760" sldId="301"/>
            <ac:spMk id="31" creationId="{A7A757D1-BF7D-D603-C677-5E0903D95B2F}"/>
          </ac:spMkLst>
        </pc:spChg>
        <pc:spChg chg="add mod ord">
          <ac:chgData name="Glen Jones" userId="e846aaca-4b24-4b13-b0d0-f2308e16b284" providerId="ADAL" clId="{A8529135-9DF2-4177-A82E-D8B4FAACD45B}" dt="2022-07-19T08:01:21.629" v="605" actId="171"/>
          <ac:spMkLst>
            <pc:docMk/>
            <pc:sldMk cId="3127948760" sldId="301"/>
            <ac:spMk id="32" creationId="{86BF5CF2-C91A-2D37-8568-232041F0BC33}"/>
          </ac:spMkLst>
        </pc:spChg>
        <pc:picChg chg="mod ord">
          <ac:chgData name="Glen Jones" userId="e846aaca-4b24-4b13-b0d0-f2308e16b284" providerId="ADAL" clId="{A8529135-9DF2-4177-A82E-D8B4FAACD45B}" dt="2022-07-19T08:01:51.114" v="606" actId="1076"/>
          <ac:picMkLst>
            <pc:docMk/>
            <pc:sldMk cId="3127948760" sldId="301"/>
            <ac:picMk id="7" creationId="{A82C2FEB-EE39-CD09-539A-CAC1699C4B23}"/>
          </ac:picMkLst>
        </pc:picChg>
      </pc:sldChg>
      <pc:sldChg chg="del">
        <pc:chgData name="Glen Jones" userId="e846aaca-4b24-4b13-b0d0-f2308e16b284" providerId="ADAL" clId="{A8529135-9DF2-4177-A82E-D8B4FAACD45B}" dt="2022-07-19T09:03:21.292" v="1449" actId="47"/>
        <pc:sldMkLst>
          <pc:docMk/>
          <pc:sldMk cId="4125643401" sldId="321"/>
        </pc:sldMkLst>
      </pc:sldChg>
      <pc:sldChg chg="del">
        <pc:chgData name="Glen Jones" userId="e846aaca-4b24-4b13-b0d0-f2308e16b284" providerId="ADAL" clId="{A8529135-9DF2-4177-A82E-D8B4FAACD45B}" dt="2022-07-19T09:03:41.478" v="1456" actId="47"/>
        <pc:sldMkLst>
          <pc:docMk/>
          <pc:sldMk cId="2127629976" sldId="324"/>
        </pc:sldMkLst>
      </pc:sldChg>
      <pc:sldChg chg="del">
        <pc:chgData name="Glen Jones" userId="e846aaca-4b24-4b13-b0d0-f2308e16b284" providerId="ADAL" clId="{A8529135-9DF2-4177-A82E-D8B4FAACD45B}" dt="2022-07-19T09:03:42.225" v="1457" actId="47"/>
        <pc:sldMkLst>
          <pc:docMk/>
          <pc:sldMk cId="1136420221" sldId="332"/>
        </pc:sldMkLst>
      </pc:sldChg>
      <pc:sldChg chg="addSp delSp modSp mod ord delAnim modAnim">
        <pc:chgData name="Glen Jones" userId="e846aaca-4b24-4b13-b0d0-f2308e16b284" providerId="ADAL" clId="{A8529135-9DF2-4177-A82E-D8B4FAACD45B}" dt="2022-07-19T08:26:00.683" v="866" actId="478"/>
        <pc:sldMkLst>
          <pc:docMk/>
          <pc:sldMk cId="1486775289" sldId="333"/>
        </pc:sldMkLst>
        <pc:spChg chg="mod">
          <ac:chgData name="Glen Jones" userId="e846aaca-4b24-4b13-b0d0-f2308e16b284" providerId="ADAL" clId="{A8529135-9DF2-4177-A82E-D8B4FAACD45B}" dt="2022-07-19T08:08:45.274" v="768" actId="14100"/>
          <ac:spMkLst>
            <pc:docMk/>
            <pc:sldMk cId="1486775289" sldId="333"/>
            <ac:spMk id="3" creationId="{FA79B487-2B39-D1FB-C619-7086E17203C8}"/>
          </ac:spMkLst>
        </pc:spChg>
        <pc:spChg chg="mod">
          <ac:chgData name="Glen Jones" userId="e846aaca-4b24-4b13-b0d0-f2308e16b284" providerId="ADAL" clId="{A8529135-9DF2-4177-A82E-D8B4FAACD45B}" dt="2022-07-19T08:09:02.219" v="770" actId="1076"/>
          <ac:spMkLst>
            <pc:docMk/>
            <pc:sldMk cId="1486775289" sldId="333"/>
            <ac:spMk id="5" creationId="{8E5D7B89-D295-144A-4C37-2529AC219181}"/>
          </ac:spMkLst>
        </pc:spChg>
        <pc:spChg chg="del">
          <ac:chgData name="Glen Jones" userId="e846aaca-4b24-4b13-b0d0-f2308e16b284" providerId="ADAL" clId="{A8529135-9DF2-4177-A82E-D8B4FAACD45B}" dt="2022-07-19T08:04:10.411" v="694" actId="478"/>
          <ac:spMkLst>
            <pc:docMk/>
            <pc:sldMk cId="1486775289" sldId="333"/>
            <ac:spMk id="9" creationId="{1B17A31D-A031-4E1C-8DEB-A339018881E6}"/>
          </ac:spMkLst>
        </pc:spChg>
        <pc:spChg chg="del">
          <ac:chgData name="Glen Jones" userId="e846aaca-4b24-4b13-b0d0-f2308e16b284" providerId="ADAL" clId="{A8529135-9DF2-4177-A82E-D8B4FAACD45B}" dt="2022-07-19T08:04:08.934" v="693" actId="478"/>
          <ac:spMkLst>
            <pc:docMk/>
            <pc:sldMk cId="1486775289" sldId="333"/>
            <ac:spMk id="10" creationId="{458789B2-3A5E-336E-BE25-44B04666A55F}"/>
          </ac:spMkLst>
        </pc:spChg>
        <pc:spChg chg="del">
          <ac:chgData name="Glen Jones" userId="e846aaca-4b24-4b13-b0d0-f2308e16b284" providerId="ADAL" clId="{A8529135-9DF2-4177-A82E-D8B4FAACD45B}" dt="2022-07-19T08:04:10.411" v="694" actId="478"/>
          <ac:spMkLst>
            <pc:docMk/>
            <pc:sldMk cId="1486775289" sldId="333"/>
            <ac:spMk id="12" creationId="{4A10B07B-535A-F2BB-AFFB-A35D8CE9F5D5}"/>
          </ac:spMkLst>
        </pc:spChg>
        <pc:spChg chg="del">
          <ac:chgData name="Glen Jones" userId="e846aaca-4b24-4b13-b0d0-f2308e16b284" providerId="ADAL" clId="{A8529135-9DF2-4177-A82E-D8B4FAACD45B}" dt="2022-07-19T08:04:10.411" v="694" actId="478"/>
          <ac:spMkLst>
            <pc:docMk/>
            <pc:sldMk cId="1486775289" sldId="333"/>
            <ac:spMk id="13" creationId="{5BDAEE03-10AE-FD24-A908-7BDA53D8FF09}"/>
          </ac:spMkLst>
        </pc:spChg>
        <pc:spChg chg="del">
          <ac:chgData name="Glen Jones" userId="e846aaca-4b24-4b13-b0d0-f2308e16b284" providerId="ADAL" clId="{A8529135-9DF2-4177-A82E-D8B4FAACD45B}" dt="2022-07-19T08:04:10.411" v="694" actId="478"/>
          <ac:spMkLst>
            <pc:docMk/>
            <pc:sldMk cId="1486775289" sldId="333"/>
            <ac:spMk id="14" creationId="{1771ED60-E481-D5C6-5A46-BFDA4661F366}"/>
          </ac:spMkLst>
        </pc:spChg>
        <pc:spChg chg="del">
          <ac:chgData name="Glen Jones" userId="e846aaca-4b24-4b13-b0d0-f2308e16b284" providerId="ADAL" clId="{A8529135-9DF2-4177-A82E-D8B4FAACD45B}" dt="2022-07-19T08:04:10.411" v="694" actId="478"/>
          <ac:spMkLst>
            <pc:docMk/>
            <pc:sldMk cId="1486775289" sldId="333"/>
            <ac:spMk id="15" creationId="{DE0A9421-DFE7-55A4-380D-0FAB77912C09}"/>
          </ac:spMkLst>
        </pc:spChg>
        <pc:spChg chg="del">
          <ac:chgData name="Glen Jones" userId="e846aaca-4b24-4b13-b0d0-f2308e16b284" providerId="ADAL" clId="{A8529135-9DF2-4177-A82E-D8B4FAACD45B}" dt="2022-07-19T08:04:10.411" v="694" actId="478"/>
          <ac:spMkLst>
            <pc:docMk/>
            <pc:sldMk cId="1486775289" sldId="333"/>
            <ac:spMk id="16" creationId="{A7F2CBE2-5237-079C-7DC5-A2BA6549B4C4}"/>
          </ac:spMkLst>
        </pc:spChg>
        <pc:spChg chg="del">
          <ac:chgData name="Glen Jones" userId="e846aaca-4b24-4b13-b0d0-f2308e16b284" providerId="ADAL" clId="{A8529135-9DF2-4177-A82E-D8B4FAACD45B}" dt="2022-07-19T08:04:10.411" v="694" actId="478"/>
          <ac:spMkLst>
            <pc:docMk/>
            <pc:sldMk cId="1486775289" sldId="333"/>
            <ac:spMk id="17" creationId="{61790EAB-5C99-B7EE-D018-F1EA7782434D}"/>
          </ac:spMkLst>
        </pc:spChg>
        <pc:spChg chg="del">
          <ac:chgData name="Glen Jones" userId="e846aaca-4b24-4b13-b0d0-f2308e16b284" providerId="ADAL" clId="{A8529135-9DF2-4177-A82E-D8B4FAACD45B}" dt="2022-07-19T08:04:10.411" v="694" actId="478"/>
          <ac:spMkLst>
            <pc:docMk/>
            <pc:sldMk cId="1486775289" sldId="333"/>
            <ac:spMk id="18" creationId="{68AB60DB-0876-013D-40F1-6F40B3321D05}"/>
          </ac:spMkLst>
        </pc:spChg>
        <pc:spChg chg="del">
          <ac:chgData name="Glen Jones" userId="e846aaca-4b24-4b13-b0d0-f2308e16b284" providerId="ADAL" clId="{A8529135-9DF2-4177-A82E-D8B4FAACD45B}" dt="2022-07-19T08:04:10.411" v="694" actId="478"/>
          <ac:spMkLst>
            <pc:docMk/>
            <pc:sldMk cId="1486775289" sldId="333"/>
            <ac:spMk id="19" creationId="{C0E229A3-BBF4-F417-F278-C7E4D52A107F}"/>
          </ac:spMkLst>
        </pc:spChg>
        <pc:spChg chg="del">
          <ac:chgData name="Glen Jones" userId="e846aaca-4b24-4b13-b0d0-f2308e16b284" providerId="ADAL" clId="{A8529135-9DF2-4177-A82E-D8B4FAACD45B}" dt="2022-07-19T08:04:10.411" v="694" actId="478"/>
          <ac:spMkLst>
            <pc:docMk/>
            <pc:sldMk cId="1486775289" sldId="333"/>
            <ac:spMk id="20" creationId="{145E2554-62FC-2AFD-4C4B-6D8B2C7AA604}"/>
          </ac:spMkLst>
        </pc:spChg>
        <pc:spChg chg="del">
          <ac:chgData name="Glen Jones" userId="e846aaca-4b24-4b13-b0d0-f2308e16b284" providerId="ADAL" clId="{A8529135-9DF2-4177-A82E-D8B4FAACD45B}" dt="2022-07-19T08:04:10.411" v="694" actId="478"/>
          <ac:spMkLst>
            <pc:docMk/>
            <pc:sldMk cId="1486775289" sldId="333"/>
            <ac:spMk id="21" creationId="{7EC834A7-687C-61D9-E01D-15BFB7005924}"/>
          </ac:spMkLst>
        </pc:spChg>
        <pc:spChg chg="del">
          <ac:chgData name="Glen Jones" userId="e846aaca-4b24-4b13-b0d0-f2308e16b284" providerId="ADAL" clId="{A8529135-9DF2-4177-A82E-D8B4FAACD45B}" dt="2022-07-19T08:04:10.411" v="694" actId="478"/>
          <ac:spMkLst>
            <pc:docMk/>
            <pc:sldMk cId="1486775289" sldId="333"/>
            <ac:spMk id="22" creationId="{908F8754-E938-38C5-165E-11CFA90B79A5}"/>
          </ac:spMkLst>
        </pc:spChg>
        <pc:spChg chg="del">
          <ac:chgData name="Glen Jones" userId="e846aaca-4b24-4b13-b0d0-f2308e16b284" providerId="ADAL" clId="{A8529135-9DF2-4177-A82E-D8B4FAACD45B}" dt="2022-07-19T08:04:10.411" v="694" actId="478"/>
          <ac:spMkLst>
            <pc:docMk/>
            <pc:sldMk cId="1486775289" sldId="333"/>
            <ac:spMk id="23" creationId="{0F070B8B-ED3B-1A4E-73BE-953E9558CB45}"/>
          </ac:spMkLst>
        </pc:spChg>
        <pc:spChg chg="del">
          <ac:chgData name="Glen Jones" userId="e846aaca-4b24-4b13-b0d0-f2308e16b284" providerId="ADAL" clId="{A8529135-9DF2-4177-A82E-D8B4FAACD45B}" dt="2022-07-19T08:04:10.411" v="694" actId="478"/>
          <ac:spMkLst>
            <pc:docMk/>
            <pc:sldMk cId="1486775289" sldId="333"/>
            <ac:spMk id="24" creationId="{11EC796B-3FFE-6A95-7369-4149713A0090}"/>
          </ac:spMkLst>
        </pc:spChg>
        <pc:spChg chg="add mod">
          <ac:chgData name="Glen Jones" userId="e846aaca-4b24-4b13-b0d0-f2308e16b284" providerId="ADAL" clId="{A8529135-9DF2-4177-A82E-D8B4FAACD45B}" dt="2022-07-19T08:09:05.715" v="771" actId="1076"/>
          <ac:spMkLst>
            <pc:docMk/>
            <pc:sldMk cId="1486775289" sldId="333"/>
            <ac:spMk id="25" creationId="{3F280AED-23D9-E0FA-6812-6C7FD8EA56DE}"/>
          </ac:spMkLst>
        </pc:spChg>
        <pc:spChg chg="add mod">
          <ac:chgData name="Glen Jones" userId="e846aaca-4b24-4b13-b0d0-f2308e16b284" providerId="ADAL" clId="{A8529135-9DF2-4177-A82E-D8B4FAACD45B}" dt="2022-07-19T08:07:53.684" v="757" actId="1076"/>
          <ac:spMkLst>
            <pc:docMk/>
            <pc:sldMk cId="1486775289" sldId="333"/>
            <ac:spMk id="26" creationId="{D4AF35E5-D7C5-C3CC-28BB-D8DD5236EFE8}"/>
          </ac:spMkLst>
        </pc:spChg>
        <pc:spChg chg="add mod">
          <ac:chgData name="Glen Jones" userId="e846aaca-4b24-4b13-b0d0-f2308e16b284" providerId="ADAL" clId="{A8529135-9DF2-4177-A82E-D8B4FAACD45B}" dt="2022-07-19T08:07:53.684" v="757" actId="1076"/>
          <ac:spMkLst>
            <pc:docMk/>
            <pc:sldMk cId="1486775289" sldId="333"/>
            <ac:spMk id="27" creationId="{37D8C83E-792E-6371-7EDC-B909DF913074}"/>
          </ac:spMkLst>
        </pc:spChg>
        <pc:spChg chg="add mod">
          <ac:chgData name="Glen Jones" userId="e846aaca-4b24-4b13-b0d0-f2308e16b284" providerId="ADAL" clId="{A8529135-9DF2-4177-A82E-D8B4FAACD45B}" dt="2022-07-19T08:07:53.684" v="757" actId="1076"/>
          <ac:spMkLst>
            <pc:docMk/>
            <pc:sldMk cId="1486775289" sldId="333"/>
            <ac:spMk id="28" creationId="{89E8D4A0-414F-1786-B948-89431118F65A}"/>
          </ac:spMkLst>
        </pc:spChg>
        <pc:spChg chg="add mod">
          <ac:chgData name="Glen Jones" userId="e846aaca-4b24-4b13-b0d0-f2308e16b284" providerId="ADAL" clId="{A8529135-9DF2-4177-A82E-D8B4FAACD45B}" dt="2022-07-19T08:07:53.684" v="757" actId="1076"/>
          <ac:spMkLst>
            <pc:docMk/>
            <pc:sldMk cId="1486775289" sldId="333"/>
            <ac:spMk id="29" creationId="{6D482227-CC86-CE54-9C0A-23910B118991}"/>
          </ac:spMkLst>
        </pc:spChg>
        <pc:spChg chg="add mod">
          <ac:chgData name="Glen Jones" userId="e846aaca-4b24-4b13-b0d0-f2308e16b284" providerId="ADAL" clId="{A8529135-9DF2-4177-A82E-D8B4FAACD45B}" dt="2022-07-19T08:07:53.684" v="757" actId="1076"/>
          <ac:spMkLst>
            <pc:docMk/>
            <pc:sldMk cId="1486775289" sldId="333"/>
            <ac:spMk id="30" creationId="{01CE0B5B-C9F8-6AD3-6CC6-F6D3E8DA3367}"/>
          </ac:spMkLst>
        </pc:spChg>
        <pc:spChg chg="add mod">
          <ac:chgData name="Glen Jones" userId="e846aaca-4b24-4b13-b0d0-f2308e16b284" providerId="ADAL" clId="{A8529135-9DF2-4177-A82E-D8B4FAACD45B}" dt="2022-07-19T08:07:53.684" v="757" actId="1076"/>
          <ac:spMkLst>
            <pc:docMk/>
            <pc:sldMk cId="1486775289" sldId="333"/>
            <ac:spMk id="31" creationId="{238E32B8-D74C-C400-EC22-165D9B93717A}"/>
          </ac:spMkLst>
        </pc:spChg>
        <pc:spChg chg="add mod">
          <ac:chgData name="Glen Jones" userId="e846aaca-4b24-4b13-b0d0-f2308e16b284" providerId="ADAL" clId="{A8529135-9DF2-4177-A82E-D8B4FAACD45B}" dt="2022-07-19T08:07:53.684" v="757" actId="1076"/>
          <ac:spMkLst>
            <pc:docMk/>
            <pc:sldMk cId="1486775289" sldId="333"/>
            <ac:spMk id="32" creationId="{5EA5982F-6F9E-629F-8BC5-67C37C6C4B70}"/>
          </ac:spMkLst>
        </pc:spChg>
        <pc:spChg chg="add mod">
          <ac:chgData name="Glen Jones" userId="e846aaca-4b24-4b13-b0d0-f2308e16b284" providerId="ADAL" clId="{A8529135-9DF2-4177-A82E-D8B4FAACD45B}" dt="2022-07-19T08:07:53.684" v="757" actId="1076"/>
          <ac:spMkLst>
            <pc:docMk/>
            <pc:sldMk cId="1486775289" sldId="333"/>
            <ac:spMk id="33" creationId="{13B8606D-7BB4-40CB-27B7-BE96F4146BC2}"/>
          </ac:spMkLst>
        </pc:spChg>
        <pc:picChg chg="mod">
          <ac:chgData name="Glen Jones" userId="e846aaca-4b24-4b13-b0d0-f2308e16b284" providerId="ADAL" clId="{A8529135-9DF2-4177-A82E-D8B4FAACD45B}" dt="2022-07-19T08:08:50.983" v="769" actId="1036"/>
          <ac:picMkLst>
            <pc:docMk/>
            <pc:sldMk cId="1486775289" sldId="333"/>
            <ac:picMk id="4" creationId="{DEBE74C9-0D80-346C-5F06-A2383F9BEFFF}"/>
          </ac:picMkLst>
        </pc:picChg>
        <pc:picChg chg="del mod">
          <ac:chgData name="Glen Jones" userId="e846aaca-4b24-4b13-b0d0-f2308e16b284" providerId="ADAL" clId="{A8529135-9DF2-4177-A82E-D8B4FAACD45B}" dt="2022-07-19T08:24:01.117" v="862" actId="478"/>
          <ac:picMkLst>
            <pc:docMk/>
            <pc:sldMk cId="1486775289" sldId="333"/>
            <ac:picMk id="7" creationId="{A82C2FEB-EE39-CD09-539A-CAC1699C4B23}"/>
          </ac:picMkLst>
        </pc:picChg>
        <pc:cxnChg chg="add mod">
          <ac:chgData name="Glen Jones" userId="e846aaca-4b24-4b13-b0d0-f2308e16b284" providerId="ADAL" clId="{A8529135-9DF2-4177-A82E-D8B4FAACD45B}" dt="2022-07-19T08:08:25.783" v="764" actId="14100"/>
          <ac:cxnSpMkLst>
            <pc:docMk/>
            <pc:sldMk cId="1486775289" sldId="333"/>
            <ac:cxnSpMk id="6" creationId="{1FCC45A5-7D7C-DB24-6F1F-79C48C413DC3}"/>
          </ac:cxnSpMkLst>
        </pc:cxnChg>
        <pc:cxnChg chg="add mod">
          <ac:chgData name="Glen Jones" userId="e846aaca-4b24-4b13-b0d0-f2308e16b284" providerId="ADAL" clId="{A8529135-9DF2-4177-A82E-D8B4FAACD45B}" dt="2022-07-19T08:08:32.555" v="766" actId="1076"/>
          <ac:cxnSpMkLst>
            <pc:docMk/>
            <pc:sldMk cId="1486775289" sldId="333"/>
            <ac:cxnSpMk id="34" creationId="{4407B014-DA46-B222-60AD-09D849244659}"/>
          </ac:cxnSpMkLst>
        </pc:cxnChg>
        <pc:cxnChg chg="add del mod">
          <ac:chgData name="Glen Jones" userId="e846aaca-4b24-4b13-b0d0-f2308e16b284" providerId="ADAL" clId="{A8529135-9DF2-4177-A82E-D8B4FAACD45B}" dt="2022-07-19T08:25:58.823" v="865" actId="478"/>
          <ac:cxnSpMkLst>
            <pc:docMk/>
            <pc:sldMk cId="1486775289" sldId="333"/>
            <ac:cxnSpMk id="35" creationId="{BD947B3E-31CF-2284-5383-77F0EA4769C9}"/>
          </ac:cxnSpMkLst>
        </pc:cxnChg>
        <pc:cxnChg chg="add del mod">
          <ac:chgData name="Glen Jones" userId="e846aaca-4b24-4b13-b0d0-f2308e16b284" providerId="ADAL" clId="{A8529135-9DF2-4177-A82E-D8B4FAACD45B}" dt="2022-07-19T08:26:00.683" v="866" actId="478"/>
          <ac:cxnSpMkLst>
            <pc:docMk/>
            <pc:sldMk cId="1486775289" sldId="333"/>
            <ac:cxnSpMk id="36" creationId="{DA18472C-4C37-C516-12DA-E42BFC0E6426}"/>
          </ac:cxnSpMkLst>
        </pc:cxnChg>
      </pc:sldChg>
      <pc:sldChg chg="del">
        <pc:chgData name="Glen Jones" userId="e846aaca-4b24-4b13-b0d0-f2308e16b284" providerId="ADAL" clId="{A8529135-9DF2-4177-A82E-D8B4FAACD45B}" dt="2022-07-19T09:03:19.800" v="1448" actId="47"/>
        <pc:sldMkLst>
          <pc:docMk/>
          <pc:sldMk cId="2161820280" sldId="338"/>
        </pc:sldMkLst>
      </pc:sldChg>
      <pc:sldChg chg="del">
        <pc:chgData name="Glen Jones" userId="e846aaca-4b24-4b13-b0d0-f2308e16b284" providerId="ADAL" clId="{A8529135-9DF2-4177-A82E-D8B4FAACD45B}" dt="2022-07-19T09:03:18.962" v="1447" actId="47"/>
        <pc:sldMkLst>
          <pc:docMk/>
          <pc:sldMk cId="1018402032" sldId="339"/>
        </pc:sldMkLst>
      </pc:sldChg>
      <pc:sldChg chg="modSp del mod">
        <pc:chgData name="Glen Jones" userId="e846aaca-4b24-4b13-b0d0-f2308e16b284" providerId="ADAL" clId="{A8529135-9DF2-4177-A82E-D8B4FAACD45B}" dt="2022-07-19T08:24:15.974" v="863" actId="47"/>
        <pc:sldMkLst>
          <pc:docMk/>
          <pc:sldMk cId="1083120107" sldId="340"/>
        </pc:sldMkLst>
        <pc:spChg chg="mod">
          <ac:chgData name="Glen Jones" userId="e846aaca-4b24-4b13-b0d0-f2308e16b284" providerId="ADAL" clId="{A8529135-9DF2-4177-A82E-D8B4FAACD45B}" dt="2022-07-19T08:09:19.123" v="772" actId="1076"/>
          <ac:spMkLst>
            <pc:docMk/>
            <pc:sldMk cId="1083120107" sldId="340"/>
            <ac:spMk id="26" creationId="{D4AF35E5-D7C5-C3CC-28BB-D8DD5236EFE8}"/>
          </ac:spMkLst>
        </pc:spChg>
        <pc:spChg chg="mod">
          <ac:chgData name="Glen Jones" userId="e846aaca-4b24-4b13-b0d0-f2308e16b284" providerId="ADAL" clId="{A8529135-9DF2-4177-A82E-D8B4FAACD45B}" dt="2022-07-19T08:09:21.930" v="773" actId="1076"/>
          <ac:spMkLst>
            <pc:docMk/>
            <pc:sldMk cId="1083120107" sldId="340"/>
            <ac:spMk id="27" creationId="{37D8C83E-792E-6371-7EDC-B909DF913074}"/>
          </ac:spMkLst>
        </pc:spChg>
        <pc:spChg chg="mod">
          <ac:chgData name="Glen Jones" userId="e846aaca-4b24-4b13-b0d0-f2308e16b284" providerId="ADAL" clId="{A8529135-9DF2-4177-A82E-D8B4FAACD45B}" dt="2022-07-19T08:09:29.658" v="775" actId="1076"/>
          <ac:spMkLst>
            <pc:docMk/>
            <pc:sldMk cId="1083120107" sldId="340"/>
            <ac:spMk id="28" creationId="{89E8D4A0-414F-1786-B948-89431118F65A}"/>
          </ac:spMkLst>
        </pc:spChg>
        <pc:spChg chg="mod">
          <ac:chgData name="Glen Jones" userId="e846aaca-4b24-4b13-b0d0-f2308e16b284" providerId="ADAL" clId="{A8529135-9DF2-4177-A82E-D8B4FAACD45B}" dt="2022-07-19T08:09:26.331" v="774" actId="1076"/>
          <ac:spMkLst>
            <pc:docMk/>
            <pc:sldMk cId="1083120107" sldId="340"/>
            <ac:spMk id="29" creationId="{6D482227-CC86-CE54-9C0A-23910B118991}"/>
          </ac:spMkLst>
        </pc:spChg>
        <pc:spChg chg="mod">
          <ac:chgData name="Glen Jones" userId="e846aaca-4b24-4b13-b0d0-f2308e16b284" providerId="ADAL" clId="{A8529135-9DF2-4177-A82E-D8B4FAACD45B}" dt="2022-07-19T08:09:36.531" v="776" actId="1076"/>
          <ac:spMkLst>
            <pc:docMk/>
            <pc:sldMk cId="1083120107" sldId="340"/>
            <ac:spMk id="31" creationId="{238E32B8-D74C-C400-EC22-165D9B93717A}"/>
          </ac:spMkLst>
        </pc:spChg>
      </pc:sldChg>
      <pc:sldChg chg="addSp delSp modSp add mod modAnim">
        <pc:chgData name="Glen Jones" userId="e846aaca-4b24-4b13-b0d0-f2308e16b284" providerId="ADAL" clId="{A8529135-9DF2-4177-A82E-D8B4FAACD45B}" dt="2022-07-19T08:29:41.088" v="957" actId="27636"/>
        <pc:sldMkLst>
          <pc:docMk/>
          <pc:sldMk cId="3144828481" sldId="340"/>
        </pc:sldMkLst>
        <pc:spChg chg="mod">
          <ac:chgData name="Glen Jones" userId="e846aaca-4b24-4b13-b0d0-f2308e16b284" providerId="ADAL" clId="{A8529135-9DF2-4177-A82E-D8B4FAACD45B}" dt="2022-07-19T08:29:41.088" v="957" actId="27636"/>
          <ac:spMkLst>
            <pc:docMk/>
            <pc:sldMk cId="3144828481" sldId="340"/>
            <ac:spMk id="3" creationId="{FA79B487-2B39-D1FB-C619-7086E17203C8}"/>
          </ac:spMkLst>
        </pc:spChg>
        <pc:spChg chg="del">
          <ac:chgData name="Glen Jones" userId="e846aaca-4b24-4b13-b0d0-f2308e16b284" providerId="ADAL" clId="{A8529135-9DF2-4177-A82E-D8B4FAACD45B}" dt="2022-07-19T08:28:02.555" v="911" actId="478"/>
          <ac:spMkLst>
            <pc:docMk/>
            <pc:sldMk cId="3144828481" sldId="340"/>
            <ac:spMk id="5" creationId="{8E5D7B89-D295-144A-4C37-2529AC219181}"/>
          </ac:spMkLst>
        </pc:spChg>
        <pc:spChg chg="add mod">
          <ac:chgData name="Glen Jones" userId="e846aaca-4b24-4b13-b0d0-f2308e16b284" providerId="ADAL" clId="{A8529135-9DF2-4177-A82E-D8B4FAACD45B}" dt="2022-07-19T08:29:33.228" v="954" actId="1076"/>
          <ac:spMkLst>
            <pc:docMk/>
            <pc:sldMk cId="3144828481" sldId="340"/>
            <ac:spMk id="16" creationId="{0FE7A653-4ED8-B37C-3E18-3704C0AA5F21}"/>
          </ac:spMkLst>
        </pc:spChg>
        <pc:spChg chg="add mod">
          <ac:chgData name="Glen Jones" userId="e846aaca-4b24-4b13-b0d0-f2308e16b284" providerId="ADAL" clId="{A8529135-9DF2-4177-A82E-D8B4FAACD45B}" dt="2022-07-19T08:29:33.228" v="954" actId="1076"/>
          <ac:spMkLst>
            <pc:docMk/>
            <pc:sldMk cId="3144828481" sldId="340"/>
            <ac:spMk id="17" creationId="{EABFA501-86CD-E2E7-3D0D-9C5AFF67FE42}"/>
          </ac:spMkLst>
        </pc:spChg>
        <pc:spChg chg="add mod">
          <ac:chgData name="Glen Jones" userId="e846aaca-4b24-4b13-b0d0-f2308e16b284" providerId="ADAL" clId="{A8529135-9DF2-4177-A82E-D8B4FAACD45B}" dt="2022-07-19T08:29:33.228" v="954" actId="1076"/>
          <ac:spMkLst>
            <pc:docMk/>
            <pc:sldMk cId="3144828481" sldId="340"/>
            <ac:spMk id="18" creationId="{FC6242E5-13CC-5E55-E90C-C32E7BAFEAFB}"/>
          </ac:spMkLst>
        </pc:spChg>
        <pc:spChg chg="del">
          <ac:chgData name="Glen Jones" userId="e846aaca-4b24-4b13-b0d0-f2308e16b284" providerId="ADAL" clId="{A8529135-9DF2-4177-A82E-D8B4FAACD45B}" dt="2022-07-19T08:28:02.003" v="910" actId="478"/>
          <ac:spMkLst>
            <pc:docMk/>
            <pc:sldMk cId="3144828481" sldId="340"/>
            <ac:spMk id="25" creationId="{3F280AED-23D9-E0FA-6812-6C7FD8EA56DE}"/>
          </ac:spMkLst>
        </pc:spChg>
        <pc:spChg chg="del">
          <ac:chgData name="Glen Jones" userId="e846aaca-4b24-4b13-b0d0-f2308e16b284" providerId="ADAL" clId="{A8529135-9DF2-4177-A82E-D8B4FAACD45B}" dt="2022-07-19T08:28:19.452" v="917" actId="478"/>
          <ac:spMkLst>
            <pc:docMk/>
            <pc:sldMk cId="3144828481" sldId="340"/>
            <ac:spMk id="26" creationId="{D4AF35E5-D7C5-C3CC-28BB-D8DD5236EFE8}"/>
          </ac:spMkLst>
        </pc:spChg>
        <pc:spChg chg="del">
          <ac:chgData name="Glen Jones" userId="e846aaca-4b24-4b13-b0d0-f2308e16b284" providerId="ADAL" clId="{A8529135-9DF2-4177-A82E-D8B4FAACD45B}" dt="2022-07-19T08:28:20.365" v="918" actId="478"/>
          <ac:spMkLst>
            <pc:docMk/>
            <pc:sldMk cId="3144828481" sldId="340"/>
            <ac:spMk id="27" creationId="{37D8C83E-792E-6371-7EDC-B909DF913074}"/>
          </ac:spMkLst>
        </pc:spChg>
        <pc:spChg chg="del">
          <ac:chgData name="Glen Jones" userId="e846aaca-4b24-4b13-b0d0-f2308e16b284" providerId="ADAL" clId="{A8529135-9DF2-4177-A82E-D8B4FAACD45B}" dt="2022-07-19T08:28:13.580" v="915" actId="478"/>
          <ac:spMkLst>
            <pc:docMk/>
            <pc:sldMk cId="3144828481" sldId="340"/>
            <ac:spMk id="28" creationId="{89E8D4A0-414F-1786-B948-89431118F65A}"/>
          </ac:spMkLst>
        </pc:spChg>
        <pc:spChg chg="del">
          <ac:chgData name="Glen Jones" userId="e846aaca-4b24-4b13-b0d0-f2308e16b284" providerId="ADAL" clId="{A8529135-9DF2-4177-A82E-D8B4FAACD45B}" dt="2022-07-19T08:28:24.559" v="921" actId="478"/>
          <ac:spMkLst>
            <pc:docMk/>
            <pc:sldMk cId="3144828481" sldId="340"/>
            <ac:spMk id="29" creationId="{6D482227-CC86-CE54-9C0A-23910B118991}"/>
          </ac:spMkLst>
        </pc:spChg>
        <pc:spChg chg="mod">
          <ac:chgData name="Glen Jones" userId="e846aaca-4b24-4b13-b0d0-f2308e16b284" providerId="ADAL" clId="{A8529135-9DF2-4177-A82E-D8B4FAACD45B}" dt="2022-07-19T08:29:33.228" v="954" actId="1076"/>
          <ac:spMkLst>
            <pc:docMk/>
            <pc:sldMk cId="3144828481" sldId="340"/>
            <ac:spMk id="30" creationId="{01CE0B5B-C9F8-6AD3-6CC6-F6D3E8DA3367}"/>
          </ac:spMkLst>
        </pc:spChg>
        <pc:spChg chg="del mod">
          <ac:chgData name="Glen Jones" userId="e846aaca-4b24-4b13-b0d0-f2308e16b284" providerId="ADAL" clId="{A8529135-9DF2-4177-A82E-D8B4FAACD45B}" dt="2022-07-19T08:28:37.731" v="928" actId="478"/>
          <ac:spMkLst>
            <pc:docMk/>
            <pc:sldMk cId="3144828481" sldId="340"/>
            <ac:spMk id="31" creationId="{238E32B8-D74C-C400-EC22-165D9B93717A}"/>
          </ac:spMkLst>
        </pc:spChg>
        <pc:spChg chg="del mod">
          <ac:chgData name="Glen Jones" userId="e846aaca-4b24-4b13-b0d0-f2308e16b284" providerId="ADAL" clId="{A8529135-9DF2-4177-A82E-D8B4FAACD45B}" dt="2022-07-19T08:28:36.214" v="927" actId="478"/>
          <ac:spMkLst>
            <pc:docMk/>
            <pc:sldMk cId="3144828481" sldId="340"/>
            <ac:spMk id="32" creationId="{5EA5982F-6F9E-629F-8BC5-67C37C6C4B70}"/>
          </ac:spMkLst>
        </pc:spChg>
        <pc:spChg chg="del mod">
          <ac:chgData name="Glen Jones" userId="e846aaca-4b24-4b13-b0d0-f2308e16b284" providerId="ADAL" clId="{A8529135-9DF2-4177-A82E-D8B4FAACD45B}" dt="2022-07-19T08:28:35.621" v="926" actId="478"/>
          <ac:spMkLst>
            <pc:docMk/>
            <pc:sldMk cId="3144828481" sldId="340"/>
            <ac:spMk id="33" creationId="{13B8606D-7BB4-40CB-27B7-BE96F4146BC2}"/>
          </ac:spMkLst>
        </pc:spChg>
        <pc:picChg chg="add del">
          <ac:chgData name="Glen Jones" userId="e846aaca-4b24-4b13-b0d0-f2308e16b284" providerId="ADAL" clId="{A8529135-9DF2-4177-A82E-D8B4FAACD45B}" dt="2022-07-19T08:28:22.524" v="920" actId="478"/>
          <ac:picMkLst>
            <pc:docMk/>
            <pc:sldMk cId="3144828481" sldId="340"/>
            <ac:picMk id="4" creationId="{DEBE74C9-0D80-346C-5F06-A2383F9BEFFF}"/>
          </ac:picMkLst>
        </pc:picChg>
        <pc:cxnChg chg="del">
          <ac:chgData name="Glen Jones" userId="e846aaca-4b24-4b13-b0d0-f2308e16b284" providerId="ADAL" clId="{A8529135-9DF2-4177-A82E-D8B4FAACD45B}" dt="2022-07-19T08:27:59.794" v="908" actId="478"/>
          <ac:cxnSpMkLst>
            <pc:docMk/>
            <pc:sldMk cId="3144828481" sldId="340"/>
            <ac:cxnSpMk id="6" creationId="{1FCC45A5-7D7C-DB24-6F1F-79C48C413DC3}"/>
          </ac:cxnSpMkLst>
        </pc:cxnChg>
        <pc:cxnChg chg="del">
          <ac:chgData name="Glen Jones" userId="e846aaca-4b24-4b13-b0d0-f2308e16b284" providerId="ADAL" clId="{A8529135-9DF2-4177-A82E-D8B4FAACD45B}" dt="2022-07-19T08:28:01.018" v="909" actId="478"/>
          <ac:cxnSpMkLst>
            <pc:docMk/>
            <pc:sldMk cId="3144828481" sldId="340"/>
            <ac:cxnSpMk id="34" creationId="{4407B014-DA46-B222-60AD-09D849244659}"/>
          </ac:cxnSpMkLst>
        </pc:cxnChg>
      </pc:sldChg>
      <pc:sldChg chg="add del">
        <pc:chgData name="Glen Jones" userId="e846aaca-4b24-4b13-b0d0-f2308e16b284" providerId="ADAL" clId="{A8529135-9DF2-4177-A82E-D8B4FAACD45B}" dt="2022-07-19T08:41:37.934" v="1011" actId="47"/>
        <pc:sldMkLst>
          <pc:docMk/>
          <pc:sldMk cId="3213736867" sldId="341"/>
        </pc:sldMkLst>
      </pc:sldChg>
      <pc:sldChg chg="addSp modSp add mod modAnim">
        <pc:chgData name="Glen Jones" userId="e846aaca-4b24-4b13-b0d0-f2308e16b284" providerId="ADAL" clId="{A8529135-9DF2-4177-A82E-D8B4FAACD45B}" dt="2022-07-19T08:33:00.306" v="1010" actId="207"/>
        <pc:sldMkLst>
          <pc:docMk/>
          <pc:sldMk cId="1734258171" sldId="342"/>
        </pc:sldMkLst>
        <pc:spChg chg="add mod">
          <ac:chgData name="Glen Jones" userId="e846aaca-4b24-4b13-b0d0-f2308e16b284" providerId="ADAL" clId="{A8529135-9DF2-4177-A82E-D8B4FAACD45B}" dt="2022-07-19T08:33:00.306" v="1010" actId="207"/>
          <ac:spMkLst>
            <pc:docMk/>
            <pc:sldMk cId="1734258171" sldId="342"/>
            <ac:spMk id="8" creationId="{6D549731-BCFB-36A0-20EE-01EA1E12258D}"/>
          </ac:spMkLst>
        </pc:spChg>
        <pc:spChg chg="mod">
          <ac:chgData name="Glen Jones" userId="e846aaca-4b24-4b13-b0d0-f2308e16b284" providerId="ADAL" clId="{A8529135-9DF2-4177-A82E-D8B4FAACD45B}" dt="2022-07-19T08:29:57.377" v="960" actId="115"/>
          <ac:spMkLst>
            <pc:docMk/>
            <pc:sldMk cId="1734258171" sldId="342"/>
            <ac:spMk id="16" creationId="{0FE7A653-4ED8-B37C-3E18-3704C0AA5F21}"/>
          </ac:spMkLst>
        </pc:spChg>
        <pc:spChg chg="mod">
          <ac:chgData name="Glen Jones" userId="e846aaca-4b24-4b13-b0d0-f2308e16b284" providerId="ADAL" clId="{A8529135-9DF2-4177-A82E-D8B4FAACD45B}" dt="2022-07-19T08:30:02.267" v="962" actId="207"/>
          <ac:spMkLst>
            <pc:docMk/>
            <pc:sldMk cId="1734258171" sldId="342"/>
            <ac:spMk id="17" creationId="{EABFA501-86CD-E2E7-3D0D-9C5AFF67FE42}"/>
          </ac:spMkLst>
        </pc:spChg>
        <pc:spChg chg="mod">
          <ac:chgData name="Glen Jones" userId="e846aaca-4b24-4b13-b0d0-f2308e16b284" providerId="ADAL" clId="{A8529135-9DF2-4177-A82E-D8B4FAACD45B}" dt="2022-07-19T08:30:12.316" v="966" actId="207"/>
          <ac:spMkLst>
            <pc:docMk/>
            <pc:sldMk cId="1734258171" sldId="342"/>
            <ac:spMk id="18" creationId="{FC6242E5-13CC-5E55-E90C-C32E7BAFEAFB}"/>
          </ac:spMkLst>
        </pc:spChg>
        <pc:spChg chg="mod">
          <ac:chgData name="Glen Jones" userId="e846aaca-4b24-4b13-b0d0-f2308e16b284" providerId="ADAL" clId="{A8529135-9DF2-4177-A82E-D8B4FAACD45B}" dt="2022-07-19T08:30:07.340" v="964" actId="207"/>
          <ac:spMkLst>
            <pc:docMk/>
            <pc:sldMk cId="1734258171" sldId="342"/>
            <ac:spMk id="30" creationId="{01CE0B5B-C9F8-6AD3-6CC6-F6D3E8DA3367}"/>
          </ac:spMkLst>
        </pc:spChg>
      </pc:sldChg>
      <pc:sldChg chg="addSp delSp modSp mod">
        <pc:chgData name="Glen Jones" userId="e846aaca-4b24-4b13-b0d0-f2308e16b284" providerId="ADAL" clId="{A8529135-9DF2-4177-A82E-D8B4FAACD45B}" dt="2022-07-19T08:42:28.426" v="1038" actId="20577"/>
        <pc:sldMkLst>
          <pc:docMk/>
          <pc:sldMk cId="805390595" sldId="343"/>
        </pc:sldMkLst>
        <pc:spChg chg="mod">
          <ac:chgData name="Glen Jones" userId="e846aaca-4b24-4b13-b0d0-f2308e16b284" providerId="ADAL" clId="{A8529135-9DF2-4177-A82E-D8B4FAACD45B}" dt="2022-07-19T08:42:11.770" v="1021" actId="20577"/>
          <ac:spMkLst>
            <pc:docMk/>
            <pc:sldMk cId="805390595" sldId="343"/>
            <ac:spMk id="3" creationId="{FA79B487-2B39-D1FB-C619-7086E17203C8}"/>
          </ac:spMkLst>
        </pc:spChg>
        <pc:spChg chg="mod">
          <ac:chgData name="Glen Jones" userId="e846aaca-4b24-4b13-b0d0-f2308e16b284" providerId="ADAL" clId="{A8529135-9DF2-4177-A82E-D8B4FAACD45B}" dt="2022-07-19T08:42:18.586" v="1025" actId="20577"/>
          <ac:spMkLst>
            <pc:docMk/>
            <pc:sldMk cId="805390595" sldId="343"/>
            <ac:spMk id="16" creationId="{0FE7A653-4ED8-B37C-3E18-3704C0AA5F21}"/>
          </ac:spMkLst>
        </pc:spChg>
        <pc:spChg chg="mod">
          <ac:chgData name="Glen Jones" userId="e846aaca-4b24-4b13-b0d0-f2308e16b284" providerId="ADAL" clId="{A8529135-9DF2-4177-A82E-D8B4FAACD45B}" dt="2022-07-19T08:42:22.050" v="1029" actId="20577"/>
          <ac:spMkLst>
            <pc:docMk/>
            <pc:sldMk cId="805390595" sldId="343"/>
            <ac:spMk id="17" creationId="{EABFA501-86CD-E2E7-3D0D-9C5AFF67FE42}"/>
          </ac:spMkLst>
        </pc:spChg>
        <pc:spChg chg="mod">
          <ac:chgData name="Glen Jones" userId="e846aaca-4b24-4b13-b0d0-f2308e16b284" providerId="ADAL" clId="{A8529135-9DF2-4177-A82E-D8B4FAACD45B}" dt="2022-07-19T08:42:28.426" v="1038" actId="20577"/>
          <ac:spMkLst>
            <pc:docMk/>
            <pc:sldMk cId="805390595" sldId="343"/>
            <ac:spMk id="18" creationId="{FC6242E5-13CC-5E55-E90C-C32E7BAFEAFB}"/>
          </ac:spMkLst>
        </pc:spChg>
        <pc:spChg chg="mod">
          <ac:chgData name="Glen Jones" userId="e846aaca-4b24-4b13-b0d0-f2308e16b284" providerId="ADAL" clId="{A8529135-9DF2-4177-A82E-D8B4FAACD45B}" dt="2022-07-19T08:42:25.266" v="1034" actId="20577"/>
          <ac:spMkLst>
            <pc:docMk/>
            <pc:sldMk cId="805390595" sldId="343"/>
            <ac:spMk id="30" creationId="{01CE0B5B-C9F8-6AD3-6CC6-F6D3E8DA3367}"/>
          </ac:spMkLst>
        </pc:spChg>
        <pc:picChg chg="del">
          <ac:chgData name="Glen Jones" userId="e846aaca-4b24-4b13-b0d0-f2308e16b284" providerId="ADAL" clId="{A8529135-9DF2-4177-A82E-D8B4FAACD45B}" dt="2022-07-19T08:41:59.954" v="1016" actId="478"/>
          <ac:picMkLst>
            <pc:docMk/>
            <pc:sldMk cId="805390595" sldId="343"/>
            <ac:picMk id="4" creationId="{DEBE74C9-0D80-346C-5F06-A2383F9BEFFF}"/>
          </ac:picMkLst>
        </pc:picChg>
        <pc:picChg chg="add mod ord">
          <ac:chgData name="Glen Jones" userId="e846aaca-4b24-4b13-b0d0-f2308e16b284" providerId="ADAL" clId="{A8529135-9DF2-4177-A82E-D8B4FAACD45B}" dt="2022-07-19T08:41:58.335" v="1015" actId="167"/>
          <ac:picMkLst>
            <pc:docMk/>
            <pc:sldMk cId="805390595" sldId="343"/>
            <ac:picMk id="5" creationId="{5D4A7E50-EC5C-B548-1A3A-1649EAD17471}"/>
          </ac:picMkLst>
        </pc:picChg>
      </pc:sldChg>
      <pc:sldChg chg="addSp delSp modSp mod">
        <pc:chgData name="Glen Jones" userId="e846aaca-4b24-4b13-b0d0-f2308e16b284" providerId="ADAL" clId="{A8529135-9DF2-4177-A82E-D8B4FAACD45B}" dt="2022-07-19T08:43:19.114" v="1073" actId="20577"/>
        <pc:sldMkLst>
          <pc:docMk/>
          <pc:sldMk cId="4176473621" sldId="344"/>
        </pc:sldMkLst>
        <pc:spChg chg="mod">
          <ac:chgData name="Glen Jones" userId="e846aaca-4b24-4b13-b0d0-f2308e16b284" providerId="ADAL" clId="{A8529135-9DF2-4177-A82E-D8B4FAACD45B}" dt="2022-07-19T08:43:14.922" v="1069" actId="20577"/>
          <ac:spMkLst>
            <pc:docMk/>
            <pc:sldMk cId="4176473621" sldId="344"/>
            <ac:spMk id="3" creationId="{FA79B487-2B39-D1FB-C619-7086E17203C8}"/>
          </ac:spMkLst>
        </pc:spChg>
        <pc:spChg chg="mod">
          <ac:chgData name="Glen Jones" userId="e846aaca-4b24-4b13-b0d0-f2308e16b284" providerId="ADAL" clId="{A8529135-9DF2-4177-A82E-D8B4FAACD45B}" dt="2022-07-19T08:43:19.114" v="1073" actId="20577"/>
          <ac:spMkLst>
            <pc:docMk/>
            <pc:sldMk cId="4176473621" sldId="344"/>
            <ac:spMk id="8" creationId="{6D549731-BCFB-36A0-20EE-01EA1E12258D}"/>
          </ac:spMkLst>
        </pc:spChg>
        <pc:spChg chg="mod">
          <ac:chgData name="Glen Jones" userId="e846aaca-4b24-4b13-b0d0-f2308e16b284" providerId="ADAL" clId="{A8529135-9DF2-4177-A82E-D8B4FAACD45B}" dt="2022-07-19T08:42:58.999" v="1063"/>
          <ac:spMkLst>
            <pc:docMk/>
            <pc:sldMk cId="4176473621" sldId="344"/>
            <ac:spMk id="16" creationId="{0FE7A653-4ED8-B37C-3E18-3704C0AA5F21}"/>
          </ac:spMkLst>
        </pc:spChg>
        <pc:spChg chg="mod">
          <ac:chgData name="Glen Jones" userId="e846aaca-4b24-4b13-b0d0-f2308e16b284" providerId="ADAL" clId="{A8529135-9DF2-4177-A82E-D8B4FAACD45B}" dt="2022-07-19T08:42:56.531" v="1062"/>
          <ac:spMkLst>
            <pc:docMk/>
            <pc:sldMk cId="4176473621" sldId="344"/>
            <ac:spMk id="17" creationId="{EABFA501-86CD-E2E7-3D0D-9C5AFF67FE42}"/>
          </ac:spMkLst>
        </pc:spChg>
        <pc:spChg chg="mod">
          <ac:chgData name="Glen Jones" userId="e846aaca-4b24-4b13-b0d0-f2308e16b284" providerId="ADAL" clId="{A8529135-9DF2-4177-A82E-D8B4FAACD45B}" dt="2022-07-19T08:42:53.147" v="1061" actId="114"/>
          <ac:spMkLst>
            <pc:docMk/>
            <pc:sldMk cId="4176473621" sldId="344"/>
            <ac:spMk id="18" creationId="{FC6242E5-13CC-5E55-E90C-C32E7BAFEAFB}"/>
          </ac:spMkLst>
        </pc:spChg>
        <pc:spChg chg="mod">
          <ac:chgData name="Glen Jones" userId="e846aaca-4b24-4b13-b0d0-f2308e16b284" providerId="ADAL" clId="{A8529135-9DF2-4177-A82E-D8B4FAACD45B}" dt="2022-07-19T08:43:11.202" v="1067" actId="115"/>
          <ac:spMkLst>
            <pc:docMk/>
            <pc:sldMk cId="4176473621" sldId="344"/>
            <ac:spMk id="30" creationId="{01CE0B5B-C9F8-6AD3-6CC6-F6D3E8DA3367}"/>
          </ac:spMkLst>
        </pc:spChg>
        <pc:picChg chg="del">
          <ac:chgData name="Glen Jones" userId="e846aaca-4b24-4b13-b0d0-f2308e16b284" providerId="ADAL" clId="{A8529135-9DF2-4177-A82E-D8B4FAACD45B}" dt="2022-07-19T08:42:04.113" v="1017" actId="478"/>
          <ac:picMkLst>
            <pc:docMk/>
            <pc:sldMk cId="4176473621" sldId="344"/>
            <ac:picMk id="4" creationId="{DEBE74C9-0D80-346C-5F06-A2383F9BEFFF}"/>
          </ac:picMkLst>
        </pc:picChg>
        <pc:picChg chg="add mod ord">
          <ac:chgData name="Glen Jones" userId="e846aaca-4b24-4b13-b0d0-f2308e16b284" providerId="ADAL" clId="{A8529135-9DF2-4177-A82E-D8B4FAACD45B}" dt="2022-07-19T08:42:08.055" v="1019" actId="167"/>
          <ac:picMkLst>
            <pc:docMk/>
            <pc:sldMk cId="4176473621" sldId="344"/>
            <ac:picMk id="9" creationId="{AD2C3CE2-434F-3F0A-4346-8DFAC185DDE7}"/>
          </ac:picMkLst>
        </pc:picChg>
      </pc:sldChg>
      <pc:sldChg chg="addSp delSp modSp add mod delAnim modAnim">
        <pc:chgData name="Glen Jones" userId="e846aaca-4b24-4b13-b0d0-f2308e16b284" providerId="ADAL" clId="{A8529135-9DF2-4177-A82E-D8B4FAACD45B}" dt="2022-07-19T08:53:19.183" v="1285"/>
        <pc:sldMkLst>
          <pc:docMk/>
          <pc:sldMk cId="1795071685" sldId="345"/>
        </pc:sldMkLst>
        <pc:spChg chg="add mod">
          <ac:chgData name="Glen Jones" userId="e846aaca-4b24-4b13-b0d0-f2308e16b284" providerId="ADAL" clId="{A8529135-9DF2-4177-A82E-D8B4FAACD45B}" dt="2022-07-19T08:45:53.562" v="1151" actId="164"/>
          <ac:spMkLst>
            <pc:docMk/>
            <pc:sldMk cId="1795071685" sldId="345"/>
            <ac:spMk id="2" creationId="{290E34F2-BB23-EA2A-D113-C573A97A574D}"/>
          </ac:spMkLst>
        </pc:spChg>
        <pc:spChg chg="mod">
          <ac:chgData name="Glen Jones" userId="e846aaca-4b24-4b13-b0d0-f2308e16b284" providerId="ADAL" clId="{A8529135-9DF2-4177-A82E-D8B4FAACD45B}" dt="2022-07-19T08:44:45.222" v="1128" actId="27636"/>
          <ac:spMkLst>
            <pc:docMk/>
            <pc:sldMk cId="1795071685" sldId="345"/>
            <ac:spMk id="3" creationId="{FA79B487-2B39-D1FB-C619-7086E17203C8}"/>
          </ac:spMkLst>
        </pc:spChg>
        <pc:spChg chg="add mod">
          <ac:chgData name="Glen Jones" userId="e846aaca-4b24-4b13-b0d0-f2308e16b284" providerId="ADAL" clId="{A8529135-9DF2-4177-A82E-D8B4FAACD45B}" dt="2022-07-19T08:47:40.536" v="1189" actId="1035"/>
          <ac:spMkLst>
            <pc:docMk/>
            <pc:sldMk cId="1795071685" sldId="345"/>
            <ac:spMk id="6" creationId="{B3A040A7-35CA-8767-822D-DBD9664B6C90}"/>
          </ac:spMkLst>
        </pc:spChg>
        <pc:spChg chg="add mod">
          <ac:chgData name="Glen Jones" userId="e846aaca-4b24-4b13-b0d0-f2308e16b284" providerId="ADAL" clId="{A8529135-9DF2-4177-A82E-D8B4FAACD45B}" dt="2022-07-19T08:52:25.090" v="1268" actId="207"/>
          <ac:spMkLst>
            <pc:docMk/>
            <pc:sldMk cId="1795071685" sldId="345"/>
            <ac:spMk id="7" creationId="{C67A9B27-A44B-9ED0-0564-A425126743D1}"/>
          </ac:spMkLst>
        </pc:spChg>
        <pc:spChg chg="del mod">
          <ac:chgData name="Glen Jones" userId="e846aaca-4b24-4b13-b0d0-f2308e16b284" providerId="ADAL" clId="{A8529135-9DF2-4177-A82E-D8B4FAACD45B}" dt="2022-07-19T08:44:47.864" v="1129" actId="478"/>
          <ac:spMkLst>
            <pc:docMk/>
            <pc:sldMk cId="1795071685" sldId="345"/>
            <ac:spMk id="8" creationId="{6D549731-BCFB-36A0-20EE-01EA1E12258D}"/>
          </ac:spMkLst>
        </pc:spChg>
        <pc:spChg chg="add del mod">
          <ac:chgData name="Glen Jones" userId="e846aaca-4b24-4b13-b0d0-f2308e16b284" providerId="ADAL" clId="{A8529135-9DF2-4177-A82E-D8B4FAACD45B}" dt="2022-07-19T08:45:18.998" v="1135" actId="478"/>
          <ac:spMkLst>
            <pc:docMk/>
            <pc:sldMk cId="1795071685" sldId="345"/>
            <ac:spMk id="10" creationId="{C79C177D-603C-F7EB-31DC-7C487A7398E3}"/>
          </ac:spMkLst>
        </pc:spChg>
        <pc:spChg chg="add mod">
          <ac:chgData name="Glen Jones" userId="e846aaca-4b24-4b13-b0d0-f2308e16b284" providerId="ADAL" clId="{A8529135-9DF2-4177-A82E-D8B4FAACD45B}" dt="2022-07-19T08:45:53.562" v="1151" actId="164"/>
          <ac:spMkLst>
            <pc:docMk/>
            <pc:sldMk cId="1795071685" sldId="345"/>
            <ac:spMk id="11" creationId="{02970471-42D7-BD2A-1635-0CEBF50F4A77}"/>
          </ac:spMkLst>
        </pc:spChg>
        <pc:spChg chg="add mod">
          <ac:chgData name="Glen Jones" userId="e846aaca-4b24-4b13-b0d0-f2308e16b284" providerId="ADAL" clId="{A8529135-9DF2-4177-A82E-D8B4FAACD45B}" dt="2022-07-19T08:46:34.454" v="1162" actId="1036"/>
          <ac:spMkLst>
            <pc:docMk/>
            <pc:sldMk cId="1795071685" sldId="345"/>
            <ac:spMk id="12" creationId="{ADFC24BE-FF2A-EB85-24B7-1B238AAC7A5E}"/>
          </ac:spMkLst>
        </pc:spChg>
        <pc:spChg chg="del mod">
          <ac:chgData name="Glen Jones" userId="e846aaca-4b24-4b13-b0d0-f2308e16b284" providerId="ADAL" clId="{A8529135-9DF2-4177-A82E-D8B4FAACD45B}" dt="2022-07-19T08:46:18.067" v="1158" actId="478"/>
          <ac:spMkLst>
            <pc:docMk/>
            <pc:sldMk cId="1795071685" sldId="345"/>
            <ac:spMk id="15" creationId="{4094E114-A57E-1893-6D74-37D8CE2C6D5A}"/>
          </ac:spMkLst>
        </pc:spChg>
        <pc:spChg chg="mod">
          <ac:chgData name="Glen Jones" userId="e846aaca-4b24-4b13-b0d0-f2308e16b284" providerId="ADAL" clId="{A8529135-9DF2-4177-A82E-D8B4FAACD45B}" dt="2022-07-19T08:46:05.810" v="1153" actId="1076"/>
          <ac:spMkLst>
            <pc:docMk/>
            <pc:sldMk cId="1795071685" sldId="345"/>
            <ac:spMk id="16" creationId="{0FE7A653-4ED8-B37C-3E18-3704C0AA5F21}"/>
          </ac:spMkLst>
        </pc:spChg>
        <pc:spChg chg="mod">
          <ac:chgData name="Glen Jones" userId="e846aaca-4b24-4b13-b0d0-f2308e16b284" providerId="ADAL" clId="{A8529135-9DF2-4177-A82E-D8B4FAACD45B}" dt="2022-07-19T08:46:26.619" v="1160" actId="1076"/>
          <ac:spMkLst>
            <pc:docMk/>
            <pc:sldMk cId="1795071685" sldId="345"/>
            <ac:spMk id="17" creationId="{EABFA501-86CD-E2E7-3D0D-9C5AFF67FE42}"/>
          </ac:spMkLst>
        </pc:spChg>
        <pc:spChg chg="mod">
          <ac:chgData name="Glen Jones" userId="e846aaca-4b24-4b13-b0d0-f2308e16b284" providerId="ADAL" clId="{A8529135-9DF2-4177-A82E-D8B4FAACD45B}" dt="2022-07-19T08:46:59.203" v="1167" actId="1076"/>
          <ac:spMkLst>
            <pc:docMk/>
            <pc:sldMk cId="1795071685" sldId="345"/>
            <ac:spMk id="18" creationId="{FC6242E5-13CC-5E55-E90C-C32E7BAFEAFB}"/>
          </ac:spMkLst>
        </pc:spChg>
        <pc:spChg chg="mod">
          <ac:chgData name="Glen Jones" userId="e846aaca-4b24-4b13-b0d0-f2308e16b284" providerId="ADAL" clId="{A8529135-9DF2-4177-A82E-D8B4FAACD45B}" dt="2022-07-19T08:46:12.863" v="1156"/>
          <ac:spMkLst>
            <pc:docMk/>
            <pc:sldMk cId="1795071685" sldId="345"/>
            <ac:spMk id="19" creationId="{D432CD57-8C33-A384-65EF-721E798670BC}"/>
          </ac:spMkLst>
        </pc:spChg>
        <pc:spChg chg="mod">
          <ac:chgData name="Glen Jones" userId="e846aaca-4b24-4b13-b0d0-f2308e16b284" providerId="ADAL" clId="{A8529135-9DF2-4177-A82E-D8B4FAACD45B}" dt="2022-07-19T08:46:30.661" v="1161" actId="1036"/>
          <ac:spMkLst>
            <pc:docMk/>
            <pc:sldMk cId="1795071685" sldId="345"/>
            <ac:spMk id="20" creationId="{99D60A3B-5214-FAC5-BC4E-B7220F2D2CDF}"/>
          </ac:spMkLst>
        </pc:spChg>
        <pc:spChg chg="mod">
          <ac:chgData name="Glen Jones" userId="e846aaca-4b24-4b13-b0d0-f2308e16b284" providerId="ADAL" clId="{A8529135-9DF2-4177-A82E-D8B4FAACD45B}" dt="2022-07-19T08:46:40.245" v="1163"/>
          <ac:spMkLst>
            <pc:docMk/>
            <pc:sldMk cId="1795071685" sldId="345"/>
            <ac:spMk id="22" creationId="{67BAC20C-4213-6C11-563F-28B8DD6046BA}"/>
          </ac:spMkLst>
        </pc:spChg>
        <pc:spChg chg="mod">
          <ac:chgData name="Glen Jones" userId="e846aaca-4b24-4b13-b0d0-f2308e16b284" providerId="ADAL" clId="{A8529135-9DF2-4177-A82E-D8B4FAACD45B}" dt="2022-07-19T08:46:40.245" v="1163"/>
          <ac:spMkLst>
            <pc:docMk/>
            <pc:sldMk cId="1795071685" sldId="345"/>
            <ac:spMk id="23" creationId="{8EEB63BA-8595-ED8E-2088-64657FD8E2BC}"/>
          </ac:spMkLst>
        </pc:spChg>
        <pc:spChg chg="mod">
          <ac:chgData name="Glen Jones" userId="e846aaca-4b24-4b13-b0d0-f2308e16b284" providerId="ADAL" clId="{A8529135-9DF2-4177-A82E-D8B4FAACD45B}" dt="2022-07-19T08:50:12.684" v="1252" actId="14100"/>
          <ac:spMkLst>
            <pc:docMk/>
            <pc:sldMk cId="1795071685" sldId="345"/>
            <ac:spMk id="24" creationId="{B0DAC5D4-87D9-E4D1-F3B9-82F7C1804016}"/>
          </ac:spMkLst>
        </pc:spChg>
        <pc:spChg chg="mod">
          <ac:chgData name="Glen Jones" userId="e846aaca-4b24-4b13-b0d0-f2308e16b284" providerId="ADAL" clId="{A8529135-9DF2-4177-A82E-D8B4FAACD45B}" dt="2022-07-19T08:50:43.219" v="1256" actId="14100"/>
          <ac:spMkLst>
            <pc:docMk/>
            <pc:sldMk cId="1795071685" sldId="345"/>
            <ac:spMk id="26" creationId="{4825FFFA-A579-47DA-B599-F800FE871953}"/>
          </ac:spMkLst>
        </pc:spChg>
        <pc:spChg chg="mod">
          <ac:chgData name="Glen Jones" userId="e846aaca-4b24-4b13-b0d0-f2308e16b284" providerId="ADAL" clId="{A8529135-9DF2-4177-A82E-D8B4FAACD45B}" dt="2022-07-19T08:46:47.208" v="1165"/>
          <ac:spMkLst>
            <pc:docMk/>
            <pc:sldMk cId="1795071685" sldId="345"/>
            <ac:spMk id="27" creationId="{2C0A24E0-310A-CD79-2965-07D4780F51C7}"/>
          </ac:spMkLst>
        </pc:spChg>
        <pc:spChg chg="mod">
          <ac:chgData name="Glen Jones" userId="e846aaca-4b24-4b13-b0d0-f2308e16b284" providerId="ADAL" clId="{A8529135-9DF2-4177-A82E-D8B4FAACD45B}" dt="2022-07-19T08:50:19.084" v="1253" actId="14100"/>
          <ac:spMkLst>
            <pc:docMk/>
            <pc:sldMk cId="1795071685" sldId="345"/>
            <ac:spMk id="28" creationId="{8D665B62-F8F1-7C76-949D-E50710E16D85}"/>
          </ac:spMkLst>
        </pc:spChg>
        <pc:spChg chg="add mod">
          <ac:chgData name="Glen Jones" userId="e846aaca-4b24-4b13-b0d0-f2308e16b284" providerId="ADAL" clId="{A8529135-9DF2-4177-A82E-D8B4FAACD45B}" dt="2022-07-19T08:47:57.593" v="1195" actId="1076"/>
          <ac:spMkLst>
            <pc:docMk/>
            <pc:sldMk cId="1795071685" sldId="345"/>
            <ac:spMk id="29" creationId="{49A7DB34-3885-D257-7F1B-EE1B98349B61}"/>
          </ac:spMkLst>
        </pc:spChg>
        <pc:spChg chg="mod">
          <ac:chgData name="Glen Jones" userId="e846aaca-4b24-4b13-b0d0-f2308e16b284" providerId="ADAL" clId="{A8529135-9DF2-4177-A82E-D8B4FAACD45B}" dt="2022-07-19T08:46:10.619" v="1155" actId="1076"/>
          <ac:spMkLst>
            <pc:docMk/>
            <pc:sldMk cId="1795071685" sldId="345"/>
            <ac:spMk id="30" creationId="{01CE0B5B-C9F8-6AD3-6CC6-F6D3E8DA3367}"/>
          </ac:spMkLst>
        </pc:spChg>
        <pc:spChg chg="add mod">
          <ac:chgData name="Glen Jones" userId="e846aaca-4b24-4b13-b0d0-f2308e16b284" providerId="ADAL" clId="{A8529135-9DF2-4177-A82E-D8B4FAACD45B}" dt="2022-07-19T08:48:13.987" v="1211" actId="1038"/>
          <ac:spMkLst>
            <pc:docMk/>
            <pc:sldMk cId="1795071685" sldId="345"/>
            <ac:spMk id="31" creationId="{B7AB6F8B-5082-930A-D430-CE8598F38E0C}"/>
          </ac:spMkLst>
        </pc:spChg>
        <pc:spChg chg="add mod">
          <ac:chgData name="Glen Jones" userId="e846aaca-4b24-4b13-b0d0-f2308e16b284" providerId="ADAL" clId="{A8529135-9DF2-4177-A82E-D8B4FAACD45B}" dt="2022-07-19T08:49:43.423" v="1231" actId="6549"/>
          <ac:spMkLst>
            <pc:docMk/>
            <pc:sldMk cId="1795071685" sldId="345"/>
            <ac:spMk id="32" creationId="{92341AFB-1728-5A3D-6D42-C512251884AE}"/>
          </ac:spMkLst>
        </pc:spChg>
        <pc:spChg chg="add mod">
          <ac:chgData name="Glen Jones" userId="e846aaca-4b24-4b13-b0d0-f2308e16b284" providerId="ADAL" clId="{A8529135-9DF2-4177-A82E-D8B4FAACD45B}" dt="2022-07-19T08:48:59.524" v="1220" actId="1038"/>
          <ac:spMkLst>
            <pc:docMk/>
            <pc:sldMk cId="1795071685" sldId="345"/>
            <ac:spMk id="33" creationId="{428D3DA3-8147-C45B-3810-D742F21B5518}"/>
          </ac:spMkLst>
        </pc:spChg>
        <pc:spChg chg="add mod">
          <ac:chgData name="Glen Jones" userId="e846aaca-4b24-4b13-b0d0-f2308e16b284" providerId="ADAL" clId="{A8529135-9DF2-4177-A82E-D8B4FAACD45B}" dt="2022-07-19T08:50:06.797" v="1251" actId="6549"/>
          <ac:spMkLst>
            <pc:docMk/>
            <pc:sldMk cId="1795071685" sldId="345"/>
            <ac:spMk id="34" creationId="{A8E087C1-18A6-2F25-DA23-54F933D9034A}"/>
          </ac:spMkLst>
        </pc:spChg>
        <pc:spChg chg="add mod">
          <ac:chgData name="Glen Jones" userId="e846aaca-4b24-4b13-b0d0-f2308e16b284" providerId="ADAL" clId="{A8529135-9DF2-4177-A82E-D8B4FAACD45B}" dt="2022-07-19T08:50:49.874" v="1257" actId="1076"/>
          <ac:spMkLst>
            <pc:docMk/>
            <pc:sldMk cId="1795071685" sldId="345"/>
            <ac:spMk id="35" creationId="{1C146586-BD90-DAA5-6C02-8CD170225EE2}"/>
          </ac:spMkLst>
        </pc:spChg>
        <pc:spChg chg="add mod">
          <ac:chgData name="Glen Jones" userId="e846aaca-4b24-4b13-b0d0-f2308e16b284" providerId="ADAL" clId="{A8529135-9DF2-4177-A82E-D8B4FAACD45B}" dt="2022-07-19T08:49:22.476" v="1222" actId="1076"/>
          <ac:spMkLst>
            <pc:docMk/>
            <pc:sldMk cId="1795071685" sldId="345"/>
            <ac:spMk id="36" creationId="{1094DBE4-BA60-A14B-C9F6-FADE7619309D}"/>
          </ac:spMkLst>
        </pc:spChg>
        <pc:spChg chg="add mod">
          <ac:chgData name="Glen Jones" userId="e846aaca-4b24-4b13-b0d0-f2308e16b284" providerId="ADAL" clId="{A8529135-9DF2-4177-A82E-D8B4FAACD45B}" dt="2022-07-19T08:50:25.906" v="1254" actId="1036"/>
          <ac:spMkLst>
            <pc:docMk/>
            <pc:sldMk cId="1795071685" sldId="345"/>
            <ac:spMk id="37" creationId="{CCDB45EE-59F1-970D-B759-E56FA6429C3E}"/>
          </ac:spMkLst>
        </pc:spChg>
        <pc:spChg chg="add del mod">
          <ac:chgData name="Glen Jones" userId="e846aaca-4b24-4b13-b0d0-f2308e16b284" providerId="ADAL" clId="{A8529135-9DF2-4177-A82E-D8B4FAACD45B}" dt="2022-07-19T08:49:34.102" v="1225" actId="478"/>
          <ac:spMkLst>
            <pc:docMk/>
            <pc:sldMk cId="1795071685" sldId="345"/>
            <ac:spMk id="38" creationId="{D3863CF1-6E43-20C1-AA6F-436BE74D1E52}"/>
          </ac:spMkLst>
        </pc:spChg>
        <pc:spChg chg="add mod">
          <ac:chgData name="Glen Jones" userId="e846aaca-4b24-4b13-b0d0-f2308e16b284" providerId="ADAL" clId="{A8529135-9DF2-4177-A82E-D8B4FAACD45B}" dt="2022-07-19T08:49:30.236" v="1224" actId="1076"/>
          <ac:spMkLst>
            <pc:docMk/>
            <pc:sldMk cId="1795071685" sldId="345"/>
            <ac:spMk id="39" creationId="{5D8E9496-FECD-F3D4-293D-7981617D1560}"/>
          </ac:spMkLst>
        </pc:spChg>
        <pc:spChg chg="add mod">
          <ac:chgData name="Glen Jones" userId="e846aaca-4b24-4b13-b0d0-f2308e16b284" providerId="ADAL" clId="{A8529135-9DF2-4177-A82E-D8B4FAACD45B}" dt="2022-07-19T08:49:30.236" v="1224" actId="1076"/>
          <ac:spMkLst>
            <pc:docMk/>
            <pc:sldMk cId="1795071685" sldId="345"/>
            <ac:spMk id="40" creationId="{7985BC04-EAB3-F599-417E-3E582B66FC12}"/>
          </ac:spMkLst>
        </pc:spChg>
        <pc:spChg chg="add del mod">
          <ac:chgData name="Glen Jones" userId="e846aaca-4b24-4b13-b0d0-f2308e16b284" providerId="ADAL" clId="{A8529135-9DF2-4177-A82E-D8B4FAACD45B}" dt="2022-07-19T08:52:36.591" v="1271"/>
          <ac:spMkLst>
            <pc:docMk/>
            <pc:sldMk cId="1795071685" sldId="345"/>
            <ac:spMk id="41" creationId="{7C553C35-B348-0062-5C9C-4495AB97CD40}"/>
          </ac:spMkLst>
        </pc:spChg>
        <pc:spChg chg="add del mod">
          <ac:chgData name="Glen Jones" userId="e846aaca-4b24-4b13-b0d0-f2308e16b284" providerId="ADAL" clId="{A8529135-9DF2-4177-A82E-D8B4FAACD45B}" dt="2022-07-19T08:52:36.591" v="1271"/>
          <ac:spMkLst>
            <pc:docMk/>
            <pc:sldMk cId="1795071685" sldId="345"/>
            <ac:spMk id="42" creationId="{0C884B21-5347-2EDE-17EE-80D2646ED6C5}"/>
          </ac:spMkLst>
        </pc:spChg>
        <pc:spChg chg="add del mod">
          <ac:chgData name="Glen Jones" userId="e846aaca-4b24-4b13-b0d0-f2308e16b284" providerId="ADAL" clId="{A8529135-9DF2-4177-A82E-D8B4FAACD45B}" dt="2022-07-19T08:52:36.591" v="1271"/>
          <ac:spMkLst>
            <pc:docMk/>
            <pc:sldMk cId="1795071685" sldId="345"/>
            <ac:spMk id="43" creationId="{01964CC9-5CA6-1C15-CD44-C3DBA6951143}"/>
          </ac:spMkLst>
        </pc:spChg>
        <pc:spChg chg="add mod">
          <ac:chgData name="Glen Jones" userId="e846aaca-4b24-4b13-b0d0-f2308e16b284" providerId="ADAL" clId="{A8529135-9DF2-4177-A82E-D8B4FAACD45B}" dt="2022-07-19T08:52:40.299" v="1273" actId="1076"/>
          <ac:spMkLst>
            <pc:docMk/>
            <pc:sldMk cId="1795071685" sldId="345"/>
            <ac:spMk id="44" creationId="{F1F149DF-DF7B-0D72-336F-A4E06497704B}"/>
          </ac:spMkLst>
        </pc:spChg>
        <pc:spChg chg="add mod">
          <ac:chgData name="Glen Jones" userId="e846aaca-4b24-4b13-b0d0-f2308e16b284" providerId="ADAL" clId="{A8529135-9DF2-4177-A82E-D8B4FAACD45B}" dt="2022-07-19T08:52:45.771" v="1275" actId="1076"/>
          <ac:spMkLst>
            <pc:docMk/>
            <pc:sldMk cId="1795071685" sldId="345"/>
            <ac:spMk id="45" creationId="{A2798476-8AB5-2819-0BD6-05A3ED546B51}"/>
          </ac:spMkLst>
        </pc:spChg>
        <pc:spChg chg="add mod">
          <ac:chgData name="Glen Jones" userId="e846aaca-4b24-4b13-b0d0-f2308e16b284" providerId="ADAL" clId="{A8529135-9DF2-4177-A82E-D8B4FAACD45B}" dt="2022-07-19T08:52:52.573" v="1277" actId="1076"/>
          <ac:spMkLst>
            <pc:docMk/>
            <pc:sldMk cId="1795071685" sldId="345"/>
            <ac:spMk id="46" creationId="{6B2370DD-507E-72B1-5F37-54307916D2A8}"/>
          </ac:spMkLst>
        </pc:spChg>
        <pc:grpChg chg="add mod">
          <ac:chgData name="Glen Jones" userId="e846aaca-4b24-4b13-b0d0-f2308e16b284" providerId="ADAL" clId="{A8529135-9DF2-4177-A82E-D8B4FAACD45B}" dt="2022-07-19T08:46:07.371" v="1154" actId="1076"/>
          <ac:grpSpMkLst>
            <pc:docMk/>
            <pc:sldMk cId="1795071685" sldId="345"/>
            <ac:grpSpMk id="5" creationId="{7390193F-344B-B6B1-B12F-A1483C4320F3}"/>
          </ac:grpSpMkLst>
        </pc:grpChg>
        <pc:grpChg chg="add mod">
          <ac:chgData name="Glen Jones" userId="e846aaca-4b24-4b13-b0d0-f2308e16b284" providerId="ADAL" clId="{A8529135-9DF2-4177-A82E-D8B4FAACD45B}" dt="2022-07-19T08:46:22.514" v="1159" actId="1076"/>
          <ac:grpSpMkLst>
            <pc:docMk/>
            <pc:sldMk cId="1795071685" sldId="345"/>
            <ac:grpSpMk id="14" creationId="{DEEAB636-3378-C228-FDFC-D9203263B394}"/>
          </ac:grpSpMkLst>
        </pc:grpChg>
        <pc:grpChg chg="add mod">
          <ac:chgData name="Glen Jones" userId="e846aaca-4b24-4b13-b0d0-f2308e16b284" providerId="ADAL" clId="{A8529135-9DF2-4177-A82E-D8B4FAACD45B}" dt="2022-07-19T08:46:45.627" v="1164" actId="1076"/>
          <ac:grpSpMkLst>
            <pc:docMk/>
            <pc:sldMk cId="1795071685" sldId="345"/>
            <ac:grpSpMk id="21" creationId="{BEEDC10A-9A9B-4709-C89B-35A70F888E1A}"/>
          </ac:grpSpMkLst>
        </pc:grpChg>
        <pc:grpChg chg="add mod">
          <ac:chgData name="Glen Jones" userId="e846aaca-4b24-4b13-b0d0-f2308e16b284" providerId="ADAL" clId="{A8529135-9DF2-4177-A82E-D8B4FAACD45B}" dt="2022-07-19T08:46:55.395" v="1166" actId="1076"/>
          <ac:grpSpMkLst>
            <pc:docMk/>
            <pc:sldMk cId="1795071685" sldId="345"/>
            <ac:grpSpMk id="25" creationId="{9662F42B-58AA-9A27-76D1-63AAE5E77E1B}"/>
          </ac:grpSpMkLst>
        </pc:grpChg>
      </pc:sldChg>
      <pc:sldChg chg="modSp add mod modAnim">
        <pc:chgData name="Glen Jones" userId="e846aaca-4b24-4b13-b0d0-f2308e16b284" providerId="ADAL" clId="{A8529135-9DF2-4177-A82E-D8B4FAACD45B}" dt="2022-07-19T08:55:00.643" v="1289"/>
        <pc:sldMkLst>
          <pc:docMk/>
          <pc:sldMk cId="4268363631" sldId="346"/>
        </pc:sldMkLst>
        <pc:picChg chg="mod">
          <ac:chgData name="Glen Jones" userId="e846aaca-4b24-4b13-b0d0-f2308e16b284" providerId="ADAL" clId="{A8529135-9DF2-4177-A82E-D8B4FAACD45B}" dt="2022-07-19T08:54:53.307" v="1288" actId="1076"/>
          <ac:picMkLst>
            <pc:docMk/>
            <pc:sldMk cId="4268363631" sldId="346"/>
            <ac:picMk id="4" creationId="{DEBE74C9-0D80-346C-5F06-A2383F9BEFFF}"/>
          </ac:picMkLst>
        </pc:picChg>
      </pc:sldChg>
      <pc:sldChg chg="addSp delSp modSp mod delAnim modAnim">
        <pc:chgData name="Glen Jones" userId="e846aaca-4b24-4b13-b0d0-f2308e16b284" providerId="ADAL" clId="{A8529135-9DF2-4177-A82E-D8B4FAACD45B}" dt="2022-07-19T09:03:35.734" v="1455"/>
        <pc:sldMkLst>
          <pc:docMk/>
          <pc:sldMk cId="3335674805" sldId="347"/>
        </pc:sldMkLst>
        <pc:spChg chg="mod">
          <ac:chgData name="Glen Jones" userId="e846aaca-4b24-4b13-b0d0-f2308e16b284" providerId="ADAL" clId="{A8529135-9DF2-4177-A82E-D8B4FAACD45B}" dt="2022-07-19T08:56:19.972" v="1330" actId="6549"/>
          <ac:spMkLst>
            <pc:docMk/>
            <pc:sldMk cId="3335674805" sldId="347"/>
            <ac:spMk id="6" creationId="{B3A040A7-35CA-8767-822D-DBD9664B6C90}"/>
          </ac:spMkLst>
        </pc:spChg>
        <pc:spChg chg="mod">
          <ac:chgData name="Glen Jones" userId="e846aaca-4b24-4b13-b0d0-f2308e16b284" providerId="ADAL" clId="{A8529135-9DF2-4177-A82E-D8B4FAACD45B}" dt="2022-07-19T08:56:13.733" v="1324" actId="20577"/>
          <ac:spMkLst>
            <pc:docMk/>
            <pc:sldMk cId="3335674805" sldId="347"/>
            <ac:spMk id="16" creationId="{0FE7A653-4ED8-B37C-3E18-3704C0AA5F21}"/>
          </ac:spMkLst>
        </pc:spChg>
        <pc:spChg chg="mod">
          <ac:chgData name="Glen Jones" userId="e846aaca-4b24-4b13-b0d0-f2308e16b284" providerId="ADAL" clId="{A8529135-9DF2-4177-A82E-D8B4FAACD45B}" dt="2022-07-19T08:55:55.610" v="1312" actId="6549"/>
          <ac:spMkLst>
            <pc:docMk/>
            <pc:sldMk cId="3335674805" sldId="347"/>
            <ac:spMk id="17" creationId="{EABFA501-86CD-E2E7-3D0D-9C5AFF67FE42}"/>
          </ac:spMkLst>
        </pc:spChg>
        <pc:spChg chg="mod">
          <ac:chgData name="Glen Jones" userId="e846aaca-4b24-4b13-b0d0-f2308e16b284" providerId="ADAL" clId="{A8529135-9DF2-4177-A82E-D8B4FAACD45B}" dt="2022-07-19T08:56:42.933" v="1340" actId="20577"/>
          <ac:spMkLst>
            <pc:docMk/>
            <pc:sldMk cId="3335674805" sldId="347"/>
            <ac:spMk id="18" creationId="{FC6242E5-13CC-5E55-E90C-C32E7BAFEAFB}"/>
          </ac:spMkLst>
        </pc:spChg>
        <pc:spChg chg="mod topLvl">
          <ac:chgData name="Glen Jones" userId="e846aaca-4b24-4b13-b0d0-f2308e16b284" providerId="ADAL" clId="{A8529135-9DF2-4177-A82E-D8B4FAACD45B}" dt="2022-07-19T08:59:04.652" v="1407" actId="1036"/>
          <ac:spMkLst>
            <pc:docMk/>
            <pc:sldMk cId="3335674805" sldId="347"/>
            <ac:spMk id="19" creationId="{D432CD57-8C33-A384-65EF-721E798670BC}"/>
          </ac:spMkLst>
        </pc:spChg>
        <pc:spChg chg="del topLvl">
          <ac:chgData name="Glen Jones" userId="e846aaca-4b24-4b13-b0d0-f2308e16b284" providerId="ADAL" clId="{A8529135-9DF2-4177-A82E-D8B4FAACD45B}" dt="2022-07-19T08:58:54.087" v="1401" actId="478"/>
          <ac:spMkLst>
            <pc:docMk/>
            <pc:sldMk cId="3335674805" sldId="347"/>
            <ac:spMk id="20" creationId="{99D60A3B-5214-FAC5-BC4E-B7220F2D2CDF}"/>
          </ac:spMkLst>
        </pc:spChg>
        <pc:spChg chg="mod">
          <ac:chgData name="Glen Jones" userId="e846aaca-4b24-4b13-b0d0-f2308e16b284" providerId="ADAL" clId="{A8529135-9DF2-4177-A82E-D8B4FAACD45B}" dt="2022-07-19T08:59:30.275" v="1415" actId="14100"/>
          <ac:spMkLst>
            <pc:docMk/>
            <pc:sldMk cId="3335674805" sldId="347"/>
            <ac:spMk id="28" creationId="{8D665B62-F8F1-7C76-949D-E50710E16D85}"/>
          </ac:spMkLst>
        </pc:spChg>
        <pc:spChg chg="mod">
          <ac:chgData name="Glen Jones" userId="e846aaca-4b24-4b13-b0d0-f2308e16b284" providerId="ADAL" clId="{A8529135-9DF2-4177-A82E-D8B4FAACD45B}" dt="2022-07-19T08:56:22.727" v="1332" actId="20577"/>
          <ac:spMkLst>
            <pc:docMk/>
            <pc:sldMk cId="3335674805" sldId="347"/>
            <ac:spMk id="29" creationId="{49A7DB34-3885-D257-7F1B-EE1B98349B61}"/>
          </ac:spMkLst>
        </pc:spChg>
        <pc:spChg chg="mod">
          <ac:chgData name="Glen Jones" userId="e846aaca-4b24-4b13-b0d0-f2308e16b284" providerId="ADAL" clId="{A8529135-9DF2-4177-A82E-D8B4FAACD45B}" dt="2022-07-19T08:57:05.747" v="1349" actId="207"/>
          <ac:spMkLst>
            <pc:docMk/>
            <pc:sldMk cId="3335674805" sldId="347"/>
            <ac:spMk id="30" creationId="{01CE0B5B-C9F8-6AD3-6CC6-F6D3E8DA3367}"/>
          </ac:spMkLst>
        </pc:spChg>
        <pc:spChg chg="mod">
          <ac:chgData name="Glen Jones" userId="e846aaca-4b24-4b13-b0d0-f2308e16b284" providerId="ADAL" clId="{A8529135-9DF2-4177-A82E-D8B4FAACD45B}" dt="2022-07-19T08:56:27.779" v="1334" actId="20577"/>
          <ac:spMkLst>
            <pc:docMk/>
            <pc:sldMk cId="3335674805" sldId="347"/>
            <ac:spMk id="31" creationId="{B7AB6F8B-5082-930A-D430-CE8598F38E0C}"/>
          </ac:spMkLst>
        </pc:spChg>
        <pc:spChg chg="mod">
          <ac:chgData name="Glen Jones" userId="e846aaca-4b24-4b13-b0d0-f2308e16b284" providerId="ADAL" clId="{A8529135-9DF2-4177-A82E-D8B4FAACD45B}" dt="2022-07-19T08:55:58.101" v="1314" actId="20577"/>
          <ac:spMkLst>
            <pc:docMk/>
            <pc:sldMk cId="3335674805" sldId="347"/>
            <ac:spMk id="32" creationId="{92341AFB-1728-5A3D-6D42-C512251884AE}"/>
          </ac:spMkLst>
        </pc:spChg>
        <pc:spChg chg="mod">
          <ac:chgData name="Glen Jones" userId="e846aaca-4b24-4b13-b0d0-f2308e16b284" providerId="ADAL" clId="{A8529135-9DF2-4177-A82E-D8B4FAACD45B}" dt="2022-07-19T08:56:00.722" v="1316" actId="20577"/>
          <ac:spMkLst>
            <pc:docMk/>
            <pc:sldMk cId="3335674805" sldId="347"/>
            <ac:spMk id="33" creationId="{428D3DA3-8147-C45B-3810-D742F21B5518}"/>
          </ac:spMkLst>
        </pc:spChg>
        <pc:spChg chg="mod">
          <ac:chgData name="Glen Jones" userId="e846aaca-4b24-4b13-b0d0-f2308e16b284" providerId="ADAL" clId="{A8529135-9DF2-4177-A82E-D8B4FAACD45B}" dt="2022-07-19T08:59:44.355" v="1423" actId="1035"/>
          <ac:spMkLst>
            <pc:docMk/>
            <pc:sldMk cId="3335674805" sldId="347"/>
            <ac:spMk id="35" creationId="{1C146586-BD90-DAA5-6C02-8CD170225EE2}"/>
          </ac:spMkLst>
        </pc:spChg>
        <pc:spChg chg="mod">
          <ac:chgData name="Glen Jones" userId="e846aaca-4b24-4b13-b0d0-f2308e16b284" providerId="ADAL" clId="{A8529135-9DF2-4177-A82E-D8B4FAACD45B}" dt="2022-07-19T08:59:19.466" v="1412" actId="20577"/>
          <ac:spMkLst>
            <pc:docMk/>
            <pc:sldMk cId="3335674805" sldId="347"/>
            <ac:spMk id="36" creationId="{1094DBE4-BA60-A14B-C9F6-FADE7619309D}"/>
          </ac:spMkLst>
        </pc:spChg>
        <pc:spChg chg="mod">
          <ac:chgData name="Glen Jones" userId="e846aaca-4b24-4b13-b0d0-f2308e16b284" providerId="ADAL" clId="{A8529135-9DF2-4177-A82E-D8B4FAACD45B}" dt="2022-07-19T08:59:40.342" v="1418" actId="20577"/>
          <ac:spMkLst>
            <pc:docMk/>
            <pc:sldMk cId="3335674805" sldId="347"/>
            <ac:spMk id="37" creationId="{CCDB45EE-59F1-970D-B759-E56FA6429C3E}"/>
          </ac:spMkLst>
        </pc:spChg>
        <pc:spChg chg="del mod">
          <ac:chgData name="Glen Jones" userId="e846aaca-4b24-4b13-b0d0-f2308e16b284" providerId="ADAL" clId="{A8529135-9DF2-4177-A82E-D8B4FAACD45B}" dt="2022-07-19T08:58:09.280" v="1379"/>
          <ac:spMkLst>
            <pc:docMk/>
            <pc:sldMk cId="3335674805" sldId="347"/>
            <ac:spMk id="39" creationId="{5D8E9496-FECD-F3D4-293D-7981617D1560}"/>
          </ac:spMkLst>
        </pc:spChg>
        <pc:spChg chg="del">
          <ac:chgData name="Glen Jones" userId="e846aaca-4b24-4b13-b0d0-f2308e16b284" providerId="ADAL" clId="{A8529135-9DF2-4177-A82E-D8B4FAACD45B}" dt="2022-07-19T08:58:42.211" v="1391" actId="478"/>
          <ac:spMkLst>
            <pc:docMk/>
            <pc:sldMk cId="3335674805" sldId="347"/>
            <ac:spMk id="40" creationId="{7985BC04-EAB3-F599-417E-3E582B66FC12}"/>
          </ac:spMkLst>
        </pc:spChg>
        <pc:spChg chg="add del mod ord">
          <ac:chgData name="Glen Jones" userId="e846aaca-4b24-4b13-b0d0-f2308e16b284" providerId="ADAL" clId="{A8529135-9DF2-4177-A82E-D8B4FAACD45B}" dt="2022-07-19T08:58:09.271" v="1377" actId="478"/>
          <ac:spMkLst>
            <pc:docMk/>
            <pc:sldMk cId="3335674805" sldId="347"/>
            <ac:spMk id="41" creationId="{146333DD-B8C4-78D6-1F8E-6057A88416F9}"/>
          </ac:spMkLst>
        </pc:spChg>
        <pc:spChg chg="add del mod">
          <ac:chgData name="Glen Jones" userId="e846aaca-4b24-4b13-b0d0-f2308e16b284" providerId="ADAL" clId="{A8529135-9DF2-4177-A82E-D8B4FAACD45B}" dt="2022-07-19T08:58:14.750" v="1381"/>
          <ac:spMkLst>
            <pc:docMk/>
            <pc:sldMk cId="3335674805" sldId="347"/>
            <ac:spMk id="42" creationId="{2CA50591-2F88-7154-7BB9-08A849C3F242}"/>
          </ac:spMkLst>
        </pc:spChg>
        <pc:spChg chg="add del mod">
          <ac:chgData name="Glen Jones" userId="e846aaca-4b24-4b13-b0d0-f2308e16b284" providerId="ADAL" clId="{A8529135-9DF2-4177-A82E-D8B4FAACD45B}" dt="2022-07-19T08:58:25.512" v="1383" actId="478"/>
          <ac:spMkLst>
            <pc:docMk/>
            <pc:sldMk cId="3335674805" sldId="347"/>
            <ac:spMk id="43" creationId="{A321C1A5-FB52-9424-C01A-848C537C9694}"/>
          </ac:spMkLst>
        </pc:spChg>
        <pc:spChg chg="add mod">
          <ac:chgData name="Glen Jones" userId="e846aaca-4b24-4b13-b0d0-f2308e16b284" providerId="ADAL" clId="{A8529135-9DF2-4177-A82E-D8B4FAACD45B}" dt="2022-07-19T09:01:42.820" v="1430" actId="14100"/>
          <ac:spMkLst>
            <pc:docMk/>
            <pc:sldMk cId="3335674805" sldId="347"/>
            <ac:spMk id="47" creationId="{5DC00810-7B69-4A64-3222-0A65386540F2}"/>
          </ac:spMkLst>
        </pc:spChg>
        <pc:spChg chg="add mod">
          <ac:chgData name="Glen Jones" userId="e846aaca-4b24-4b13-b0d0-f2308e16b284" providerId="ADAL" clId="{A8529135-9DF2-4177-A82E-D8B4FAACD45B}" dt="2022-07-19T09:01:16.717" v="1424" actId="1036"/>
          <ac:spMkLst>
            <pc:docMk/>
            <pc:sldMk cId="3335674805" sldId="347"/>
            <ac:spMk id="48" creationId="{19B1E8ED-3DD6-10CE-3CD5-356DA298E8AC}"/>
          </ac:spMkLst>
        </pc:spChg>
        <pc:spChg chg="add mod">
          <ac:chgData name="Glen Jones" userId="e846aaca-4b24-4b13-b0d0-f2308e16b284" providerId="ADAL" clId="{A8529135-9DF2-4177-A82E-D8B4FAACD45B}" dt="2022-07-19T09:01:26.160" v="1426" actId="1036"/>
          <ac:spMkLst>
            <pc:docMk/>
            <pc:sldMk cId="3335674805" sldId="347"/>
            <ac:spMk id="49" creationId="{78E9D6C4-A47A-F33E-3EFA-D359EB9DBEBA}"/>
          </ac:spMkLst>
        </pc:spChg>
        <pc:spChg chg="add mod">
          <ac:chgData name="Glen Jones" userId="e846aaca-4b24-4b13-b0d0-f2308e16b284" providerId="ADAL" clId="{A8529135-9DF2-4177-A82E-D8B4FAACD45B}" dt="2022-07-19T09:01:36.644" v="1428" actId="1076"/>
          <ac:spMkLst>
            <pc:docMk/>
            <pc:sldMk cId="3335674805" sldId="347"/>
            <ac:spMk id="50" creationId="{1FDFC038-F521-E84F-3F7E-E826E06574D8}"/>
          </ac:spMkLst>
        </pc:spChg>
        <pc:spChg chg="add mod">
          <ac:chgData name="Glen Jones" userId="e846aaca-4b24-4b13-b0d0-f2308e16b284" providerId="ADAL" clId="{A8529135-9DF2-4177-A82E-D8B4FAACD45B}" dt="2022-07-19T09:01:48.971" v="1431" actId="1076"/>
          <ac:spMkLst>
            <pc:docMk/>
            <pc:sldMk cId="3335674805" sldId="347"/>
            <ac:spMk id="51" creationId="{F5592B50-3F16-5E3F-540A-A8B49527C968}"/>
          </ac:spMkLst>
        </pc:spChg>
        <pc:spChg chg="add mod">
          <ac:chgData name="Glen Jones" userId="e846aaca-4b24-4b13-b0d0-f2308e16b284" providerId="ADAL" clId="{A8529135-9DF2-4177-A82E-D8B4FAACD45B}" dt="2022-07-19T09:01:59.877" v="1433" actId="1076"/>
          <ac:spMkLst>
            <pc:docMk/>
            <pc:sldMk cId="3335674805" sldId="347"/>
            <ac:spMk id="52" creationId="{4BA15A32-C890-BA41-CC35-702545EAC19A}"/>
          </ac:spMkLst>
        </pc:spChg>
        <pc:spChg chg="add mod">
          <ac:chgData name="Glen Jones" userId="e846aaca-4b24-4b13-b0d0-f2308e16b284" providerId="ADAL" clId="{A8529135-9DF2-4177-A82E-D8B4FAACD45B}" dt="2022-07-19T09:02:11.426" v="1437" actId="1038"/>
          <ac:spMkLst>
            <pc:docMk/>
            <pc:sldMk cId="3335674805" sldId="347"/>
            <ac:spMk id="53" creationId="{7DADC2AF-2F08-E537-2300-2489F9EE7C92}"/>
          </ac:spMkLst>
        </pc:spChg>
        <pc:grpChg chg="del mod">
          <ac:chgData name="Glen Jones" userId="e846aaca-4b24-4b13-b0d0-f2308e16b284" providerId="ADAL" clId="{A8529135-9DF2-4177-A82E-D8B4FAACD45B}" dt="2022-07-19T08:58:54.087" v="1401" actId="478"/>
          <ac:grpSpMkLst>
            <pc:docMk/>
            <pc:sldMk cId="3335674805" sldId="347"/>
            <ac:grpSpMk id="14" creationId="{DEEAB636-3378-C228-FDFC-D9203263B394}"/>
          </ac:grpSpMkLst>
        </pc:grpChg>
        <pc:picChg chg="del">
          <ac:chgData name="Glen Jones" userId="e846aaca-4b24-4b13-b0d0-f2308e16b284" providerId="ADAL" clId="{A8529135-9DF2-4177-A82E-D8B4FAACD45B}" dt="2022-07-19T08:55:22.232" v="1290" actId="478"/>
          <ac:picMkLst>
            <pc:docMk/>
            <pc:sldMk cId="3335674805" sldId="347"/>
            <ac:picMk id="4" creationId="{DEBE74C9-0D80-346C-5F06-A2383F9BEFFF}"/>
          </ac:picMkLst>
        </pc:picChg>
        <pc:picChg chg="add mod ord">
          <ac:chgData name="Glen Jones" userId="e846aaca-4b24-4b13-b0d0-f2308e16b284" providerId="ADAL" clId="{A8529135-9DF2-4177-A82E-D8B4FAACD45B}" dt="2022-07-19T08:57:24.345" v="1351" actId="1076"/>
          <ac:picMkLst>
            <pc:docMk/>
            <pc:sldMk cId="3335674805" sldId="347"/>
            <ac:picMk id="38" creationId="{363C9137-C37E-7AAC-8C6E-D5A79D693F37}"/>
          </ac:picMkLst>
        </pc:picChg>
        <pc:picChg chg="add mod">
          <ac:chgData name="Glen Jones" userId="e846aaca-4b24-4b13-b0d0-f2308e16b284" providerId="ADAL" clId="{A8529135-9DF2-4177-A82E-D8B4FAACD45B}" dt="2022-07-19T09:03:35.734" v="1455"/>
          <ac:picMkLst>
            <pc:docMk/>
            <pc:sldMk cId="3335674805" sldId="347"/>
            <ac:picMk id="54" creationId="{25788904-EE9C-DA9B-7F1C-6FD3ADA235CC}"/>
          </ac:picMkLst>
        </pc:picChg>
      </pc:sldChg>
      <pc:sldChg chg="addSp delSp modSp del mod">
        <pc:chgData name="Glen Jones" userId="e846aaca-4b24-4b13-b0d0-f2308e16b284" providerId="ADAL" clId="{A8529135-9DF2-4177-A82E-D8B4FAACD45B}" dt="2022-07-19T08:56:44.941" v="1341" actId="47"/>
        <pc:sldMkLst>
          <pc:docMk/>
          <pc:sldMk cId="634383526" sldId="348"/>
        </pc:sldMkLst>
        <pc:picChg chg="del">
          <ac:chgData name="Glen Jones" userId="e846aaca-4b24-4b13-b0d0-f2308e16b284" providerId="ADAL" clId="{A8529135-9DF2-4177-A82E-D8B4FAACD45B}" dt="2022-07-19T08:55:24.102" v="1291" actId="478"/>
          <ac:picMkLst>
            <pc:docMk/>
            <pc:sldMk cId="634383526" sldId="348"/>
            <ac:picMk id="4" creationId="{DEBE74C9-0D80-346C-5F06-A2383F9BEFFF}"/>
          </ac:picMkLst>
        </pc:picChg>
        <pc:picChg chg="add mod ord">
          <ac:chgData name="Glen Jones" userId="e846aaca-4b24-4b13-b0d0-f2308e16b284" providerId="ADAL" clId="{A8529135-9DF2-4177-A82E-D8B4FAACD45B}" dt="2022-07-19T08:55:29.737" v="1300" actId="167"/>
          <ac:picMkLst>
            <pc:docMk/>
            <pc:sldMk cId="634383526" sldId="348"/>
            <ac:picMk id="9" creationId="{20E40269-A979-4C54-AFFD-592AC91ECB1E}"/>
          </ac:picMkLst>
        </pc:picChg>
      </pc:sldChg>
      <pc:sldChg chg="addSp modSp add mod modAnim">
        <pc:chgData name="Glen Jones" userId="e846aaca-4b24-4b13-b0d0-f2308e16b284" providerId="ADAL" clId="{A8529135-9DF2-4177-A82E-D8B4FAACD45B}" dt="2022-07-19T09:03:33.644" v="1454" actId="1076"/>
        <pc:sldMkLst>
          <pc:docMk/>
          <pc:sldMk cId="2693654492" sldId="348"/>
        </pc:sldMkLst>
        <pc:picChg chg="add mod">
          <ac:chgData name="Glen Jones" userId="e846aaca-4b24-4b13-b0d0-f2308e16b284" providerId="ADAL" clId="{A8529135-9DF2-4177-A82E-D8B4FAACD45B}" dt="2022-07-19T09:03:33.644" v="1454" actId="1076"/>
          <ac:picMkLst>
            <pc:docMk/>
            <pc:sldMk cId="2693654492" sldId="348"/>
            <ac:picMk id="41" creationId="{FF6B681B-C2EC-0036-F483-08711481164F}"/>
          </ac:picMkLst>
        </pc:picChg>
      </pc:sldChg>
      <pc:sldChg chg="add del">
        <pc:chgData name="Glen Jones" userId="e846aaca-4b24-4b13-b0d0-f2308e16b284" providerId="ADAL" clId="{A8529135-9DF2-4177-A82E-D8B4FAACD45B}" dt="2022-07-19T08:55:34.691" v="1302"/>
        <pc:sldMkLst>
          <pc:docMk/>
          <pc:sldMk cId="851245110" sldId="349"/>
        </pc:sldMkLst>
      </pc:sldChg>
      <pc:sldChg chg="modSp add mod">
        <pc:chgData name="Glen Jones" userId="e846aaca-4b24-4b13-b0d0-f2308e16b284" providerId="ADAL" clId="{A8529135-9DF2-4177-A82E-D8B4FAACD45B}" dt="2022-07-19T09:08:19.107" v="1611" actId="115"/>
        <pc:sldMkLst>
          <pc:docMk/>
          <pc:sldMk cId="1689192634" sldId="349"/>
        </pc:sldMkLst>
        <pc:spChg chg="mod">
          <ac:chgData name="Glen Jones" userId="e846aaca-4b24-4b13-b0d0-f2308e16b284" providerId="ADAL" clId="{A8529135-9DF2-4177-A82E-D8B4FAACD45B}" dt="2022-07-19T09:07:35.098" v="1531" actId="14100"/>
          <ac:spMkLst>
            <pc:docMk/>
            <pc:sldMk cId="1689192634" sldId="349"/>
            <ac:spMk id="3" creationId="{FA79B487-2B39-D1FB-C619-7086E17203C8}"/>
          </ac:spMkLst>
        </pc:spChg>
        <pc:spChg chg="mod">
          <ac:chgData name="Glen Jones" userId="e846aaca-4b24-4b13-b0d0-f2308e16b284" providerId="ADAL" clId="{A8529135-9DF2-4177-A82E-D8B4FAACD45B}" dt="2022-07-19T09:08:19.107" v="1611" actId="115"/>
          <ac:spMkLst>
            <pc:docMk/>
            <pc:sldMk cId="1689192634" sldId="349"/>
            <ac:spMk id="8" creationId="{6D549731-BCFB-36A0-20EE-01EA1E12258D}"/>
          </ac:spMkLst>
        </pc:spChg>
        <pc:spChg chg="mod">
          <ac:chgData name="Glen Jones" userId="e846aaca-4b24-4b13-b0d0-f2308e16b284" providerId="ADAL" clId="{A8529135-9DF2-4177-A82E-D8B4FAACD45B}" dt="2022-07-19T09:07:39.402" v="1532" actId="1076"/>
          <ac:spMkLst>
            <pc:docMk/>
            <pc:sldMk cId="1689192634" sldId="349"/>
            <ac:spMk id="16" creationId="{0FE7A653-4ED8-B37C-3E18-3704C0AA5F21}"/>
          </ac:spMkLst>
        </pc:spChg>
        <pc:spChg chg="mod">
          <ac:chgData name="Glen Jones" userId="e846aaca-4b24-4b13-b0d0-f2308e16b284" providerId="ADAL" clId="{A8529135-9DF2-4177-A82E-D8B4FAACD45B}" dt="2022-07-19T09:07:39.402" v="1532" actId="1076"/>
          <ac:spMkLst>
            <pc:docMk/>
            <pc:sldMk cId="1689192634" sldId="349"/>
            <ac:spMk id="17" creationId="{EABFA501-86CD-E2E7-3D0D-9C5AFF67FE42}"/>
          </ac:spMkLst>
        </pc:spChg>
        <pc:spChg chg="mod">
          <ac:chgData name="Glen Jones" userId="e846aaca-4b24-4b13-b0d0-f2308e16b284" providerId="ADAL" clId="{A8529135-9DF2-4177-A82E-D8B4FAACD45B}" dt="2022-07-19T09:07:39.402" v="1532" actId="1076"/>
          <ac:spMkLst>
            <pc:docMk/>
            <pc:sldMk cId="1689192634" sldId="349"/>
            <ac:spMk id="18" creationId="{FC6242E5-13CC-5E55-E90C-C32E7BAFEAFB}"/>
          </ac:spMkLst>
        </pc:spChg>
        <pc:spChg chg="mod">
          <ac:chgData name="Glen Jones" userId="e846aaca-4b24-4b13-b0d0-f2308e16b284" providerId="ADAL" clId="{A8529135-9DF2-4177-A82E-D8B4FAACD45B}" dt="2022-07-19T09:07:39.402" v="1532" actId="1076"/>
          <ac:spMkLst>
            <pc:docMk/>
            <pc:sldMk cId="1689192634" sldId="349"/>
            <ac:spMk id="30" creationId="{01CE0B5B-C9F8-6AD3-6CC6-F6D3E8DA3367}"/>
          </ac:spMkLst>
        </pc:spChg>
      </pc:sldChg>
      <pc:sldChg chg="add del">
        <pc:chgData name="Glen Jones" userId="e846aaca-4b24-4b13-b0d0-f2308e16b284" providerId="ADAL" clId="{A8529135-9DF2-4177-A82E-D8B4FAACD45B}" dt="2022-07-19T08:55:34.691" v="1302"/>
        <pc:sldMkLst>
          <pc:docMk/>
          <pc:sldMk cId="1446530165" sldId="350"/>
        </pc:sldMkLst>
      </pc:sldChg>
      <pc:sldChg chg="modSp add mod">
        <pc:chgData name="Glen Jones" userId="e846aaca-4b24-4b13-b0d0-f2308e16b284" providerId="ADAL" clId="{A8529135-9DF2-4177-A82E-D8B4FAACD45B}" dt="2022-07-19T09:11:13.388" v="1675" actId="20577"/>
        <pc:sldMkLst>
          <pc:docMk/>
          <pc:sldMk cId="2642803415" sldId="350"/>
        </pc:sldMkLst>
        <pc:spChg chg="mod">
          <ac:chgData name="Glen Jones" userId="e846aaca-4b24-4b13-b0d0-f2308e16b284" providerId="ADAL" clId="{A8529135-9DF2-4177-A82E-D8B4FAACD45B}" dt="2022-07-19T09:10:35.539" v="1659" actId="14100"/>
          <ac:spMkLst>
            <pc:docMk/>
            <pc:sldMk cId="2642803415" sldId="350"/>
            <ac:spMk id="3" creationId="{FA79B487-2B39-D1FB-C619-7086E17203C8}"/>
          </ac:spMkLst>
        </pc:spChg>
        <pc:spChg chg="mod">
          <ac:chgData name="Glen Jones" userId="e846aaca-4b24-4b13-b0d0-f2308e16b284" providerId="ADAL" clId="{A8529135-9DF2-4177-A82E-D8B4FAACD45B}" dt="2022-07-19T09:11:13.388" v="1675" actId="20577"/>
          <ac:spMkLst>
            <pc:docMk/>
            <pc:sldMk cId="2642803415" sldId="350"/>
            <ac:spMk id="8" creationId="{6D549731-BCFB-36A0-20EE-01EA1E12258D}"/>
          </ac:spMkLst>
        </pc:spChg>
        <pc:spChg chg="mod">
          <ac:chgData name="Glen Jones" userId="e846aaca-4b24-4b13-b0d0-f2308e16b284" providerId="ADAL" clId="{A8529135-9DF2-4177-A82E-D8B4FAACD45B}" dt="2022-07-19T09:10:42.650" v="1660" actId="1076"/>
          <ac:spMkLst>
            <pc:docMk/>
            <pc:sldMk cId="2642803415" sldId="350"/>
            <ac:spMk id="16" creationId="{0FE7A653-4ED8-B37C-3E18-3704C0AA5F21}"/>
          </ac:spMkLst>
        </pc:spChg>
        <pc:spChg chg="mod">
          <ac:chgData name="Glen Jones" userId="e846aaca-4b24-4b13-b0d0-f2308e16b284" providerId="ADAL" clId="{A8529135-9DF2-4177-A82E-D8B4FAACD45B}" dt="2022-07-19T09:10:42.650" v="1660" actId="1076"/>
          <ac:spMkLst>
            <pc:docMk/>
            <pc:sldMk cId="2642803415" sldId="350"/>
            <ac:spMk id="17" creationId="{EABFA501-86CD-E2E7-3D0D-9C5AFF67FE42}"/>
          </ac:spMkLst>
        </pc:spChg>
        <pc:spChg chg="mod">
          <ac:chgData name="Glen Jones" userId="e846aaca-4b24-4b13-b0d0-f2308e16b284" providerId="ADAL" clId="{A8529135-9DF2-4177-A82E-D8B4FAACD45B}" dt="2022-07-19T09:10:42.650" v="1660" actId="1076"/>
          <ac:spMkLst>
            <pc:docMk/>
            <pc:sldMk cId="2642803415" sldId="350"/>
            <ac:spMk id="18" creationId="{FC6242E5-13CC-5E55-E90C-C32E7BAFEAFB}"/>
          </ac:spMkLst>
        </pc:spChg>
        <pc:spChg chg="mod">
          <ac:chgData name="Glen Jones" userId="e846aaca-4b24-4b13-b0d0-f2308e16b284" providerId="ADAL" clId="{A8529135-9DF2-4177-A82E-D8B4FAACD45B}" dt="2022-07-19T09:10:42.650" v="1660" actId="1076"/>
          <ac:spMkLst>
            <pc:docMk/>
            <pc:sldMk cId="2642803415" sldId="350"/>
            <ac:spMk id="30" creationId="{01CE0B5B-C9F8-6AD3-6CC6-F6D3E8DA3367}"/>
          </ac:spMkLst>
        </pc:spChg>
      </pc:sldChg>
    </pc:docChg>
  </pc:docChgLst>
  <pc:docChgLst>
    <pc:chgData name="Glen Jones" userId="e846aaca-4b24-4b13-b0d0-f2308e16b284" providerId="ADAL" clId="{11323359-2089-447A-ACF9-6DB74160FEE0}"/>
    <pc:docChg chg="undo custSel addSld delSld modSld sldOrd">
      <pc:chgData name="Glen Jones" userId="e846aaca-4b24-4b13-b0d0-f2308e16b284" providerId="ADAL" clId="{11323359-2089-447A-ACF9-6DB74160FEE0}" dt="2022-09-19T08:19:47.345" v="1369" actId="1076"/>
      <pc:docMkLst>
        <pc:docMk/>
      </pc:docMkLst>
      <pc:sldChg chg="modSp mod">
        <pc:chgData name="Glen Jones" userId="e846aaca-4b24-4b13-b0d0-f2308e16b284" providerId="ADAL" clId="{11323359-2089-447A-ACF9-6DB74160FEE0}" dt="2022-09-19T07:36:47.358" v="11" actId="20577"/>
        <pc:sldMkLst>
          <pc:docMk/>
          <pc:sldMk cId="4010327805" sldId="274"/>
        </pc:sldMkLst>
        <pc:spChg chg="mod">
          <ac:chgData name="Glen Jones" userId="e846aaca-4b24-4b13-b0d0-f2308e16b284" providerId="ADAL" clId="{11323359-2089-447A-ACF9-6DB74160FEE0}" dt="2022-09-19T07:36:47.358" v="11" actId="20577"/>
          <ac:spMkLst>
            <pc:docMk/>
            <pc:sldMk cId="4010327805" sldId="274"/>
            <ac:spMk id="2" creationId="{702E7211-B3C0-8C62-17A1-5F712D739FBA}"/>
          </ac:spMkLst>
        </pc:spChg>
      </pc:sldChg>
      <pc:sldChg chg="addSp delSp modSp mod modAnim">
        <pc:chgData name="Glen Jones" userId="e846aaca-4b24-4b13-b0d0-f2308e16b284" providerId="ADAL" clId="{11323359-2089-447A-ACF9-6DB74160FEE0}" dt="2022-09-19T08:17:07.576" v="1324" actId="1076"/>
        <pc:sldMkLst>
          <pc:docMk/>
          <pc:sldMk cId="0" sldId="360"/>
        </pc:sldMkLst>
        <pc:spChg chg="mod ord">
          <ac:chgData name="Glen Jones" userId="e846aaca-4b24-4b13-b0d0-f2308e16b284" providerId="ADAL" clId="{11323359-2089-447A-ACF9-6DB74160FEE0}" dt="2022-09-19T08:17:04.824" v="1323" actId="1076"/>
          <ac:spMkLst>
            <pc:docMk/>
            <pc:sldMk cId="0" sldId="360"/>
            <ac:spMk id="2" creationId="{A50804E1-9632-0DE2-F975-50E838C3CD07}"/>
          </ac:spMkLst>
        </pc:spChg>
        <pc:spChg chg="add mod">
          <ac:chgData name="Glen Jones" userId="e846aaca-4b24-4b13-b0d0-f2308e16b284" providerId="ADAL" clId="{11323359-2089-447A-ACF9-6DB74160FEE0}" dt="2022-09-19T08:17:07.576" v="1324" actId="1076"/>
          <ac:spMkLst>
            <pc:docMk/>
            <pc:sldMk cId="0" sldId="360"/>
            <ac:spMk id="6" creationId="{243EA3DF-7308-33ED-6B90-A9FCB9C0B366}"/>
          </ac:spMkLst>
        </pc:spChg>
        <pc:spChg chg="mod">
          <ac:chgData name="Glen Jones" userId="e846aaca-4b24-4b13-b0d0-f2308e16b284" providerId="ADAL" clId="{11323359-2089-447A-ACF9-6DB74160FEE0}" dt="2022-09-19T08:11:24.064" v="1199" actId="1076"/>
          <ac:spMkLst>
            <pc:docMk/>
            <pc:sldMk cId="0" sldId="360"/>
            <ac:spMk id="8" creationId="{EB4FA7BF-C76C-A975-CF70-84A0A83EA8D6}"/>
          </ac:spMkLst>
        </pc:spChg>
        <pc:spChg chg="mod">
          <ac:chgData name="Glen Jones" userId="e846aaca-4b24-4b13-b0d0-f2308e16b284" providerId="ADAL" clId="{11323359-2089-447A-ACF9-6DB74160FEE0}" dt="2022-09-19T08:09:02.385" v="1140" actId="1076"/>
          <ac:spMkLst>
            <pc:docMk/>
            <pc:sldMk cId="0" sldId="360"/>
            <ac:spMk id="15" creationId="{FD99EF8A-A45B-9CCC-6597-1DB8D3F83C6D}"/>
          </ac:spMkLst>
        </pc:spChg>
        <pc:spChg chg="mod">
          <ac:chgData name="Glen Jones" userId="e846aaca-4b24-4b13-b0d0-f2308e16b284" providerId="ADAL" clId="{11323359-2089-447A-ACF9-6DB74160FEE0}" dt="2022-09-19T08:09:06.152" v="1141" actId="1076"/>
          <ac:spMkLst>
            <pc:docMk/>
            <pc:sldMk cId="0" sldId="360"/>
            <ac:spMk id="28" creationId="{266C9D33-8551-FD3E-5C5F-6D9C5EDE0CA8}"/>
          </ac:spMkLst>
        </pc:spChg>
        <pc:spChg chg="mod">
          <ac:chgData name="Glen Jones" userId="e846aaca-4b24-4b13-b0d0-f2308e16b284" providerId="ADAL" clId="{11323359-2089-447A-ACF9-6DB74160FEE0}" dt="2022-09-19T08:09:08.497" v="1142" actId="1076"/>
          <ac:spMkLst>
            <pc:docMk/>
            <pc:sldMk cId="0" sldId="360"/>
            <ac:spMk id="34" creationId="{1D5ECD7B-9640-D2A9-4D33-2DC74BD3103E}"/>
          </ac:spMkLst>
        </pc:spChg>
        <pc:spChg chg="mod">
          <ac:chgData name="Glen Jones" userId="e846aaca-4b24-4b13-b0d0-f2308e16b284" providerId="ADAL" clId="{11323359-2089-447A-ACF9-6DB74160FEE0}" dt="2022-09-19T08:04:11.252" v="1112" actId="20577"/>
          <ac:spMkLst>
            <pc:docMk/>
            <pc:sldMk cId="0" sldId="360"/>
            <ac:spMk id="35" creationId="{13853243-8790-6765-0C33-E8097F076138}"/>
          </ac:spMkLst>
        </pc:spChg>
        <pc:spChg chg="mod">
          <ac:chgData name="Glen Jones" userId="e846aaca-4b24-4b13-b0d0-f2308e16b284" providerId="ADAL" clId="{11323359-2089-447A-ACF9-6DB74160FEE0}" dt="2022-09-19T08:14:11.208" v="1237" actId="1076"/>
          <ac:spMkLst>
            <pc:docMk/>
            <pc:sldMk cId="0" sldId="360"/>
            <ac:spMk id="37" creationId="{BB33AEF0-01D2-2C48-22CF-B8F67D6D5B7F}"/>
          </ac:spMkLst>
        </pc:spChg>
        <pc:spChg chg="mod">
          <ac:chgData name="Glen Jones" userId="e846aaca-4b24-4b13-b0d0-f2308e16b284" providerId="ADAL" clId="{11323359-2089-447A-ACF9-6DB74160FEE0}" dt="2022-09-19T08:14:14.824" v="1238" actId="1076"/>
          <ac:spMkLst>
            <pc:docMk/>
            <pc:sldMk cId="0" sldId="360"/>
            <ac:spMk id="38" creationId="{48A0B806-76B3-2A9D-43A8-C54998A29C8F}"/>
          </ac:spMkLst>
        </pc:spChg>
        <pc:spChg chg="mod">
          <ac:chgData name="Glen Jones" userId="e846aaca-4b24-4b13-b0d0-f2308e16b284" providerId="ADAL" clId="{11323359-2089-447A-ACF9-6DB74160FEE0}" dt="2022-09-19T08:14:29.024" v="1242" actId="14100"/>
          <ac:spMkLst>
            <pc:docMk/>
            <pc:sldMk cId="0" sldId="360"/>
            <ac:spMk id="11266" creationId="{9AFD9B2D-C6E6-FEA9-2F40-C75AC71C59F2}"/>
          </ac:spMkLst>
        </pc:spChg>
        <pc:picChg chg="del">
          <ac:chgData name="Glen Jones" userId="e846aaca-4b24-4b13-b0d0-f2308e16b284" providerId="ADAL" clId="{11323359-2089-447A-ACF9-6DB74160FEE0}" dt="2022-09-19T08:03:26.009" v="1065" actId="478"/>
          <ac:picMkLst>
            <pc:docMk/>
            <pc:sldMk cId="0" sldId="360"/>
            <ac:picMk id="4" creationId="{4BEAF348-75AC-314F-C8F0-9A9C6AEAF0A9}"/>
          </ac:picMkLst>
        </pc:picChg>
        <pc:picChg chg="add mod ord">
          <ac:chgData name="Glen Jones" userId="e846aaca-4b24-4b13-b0d0-f2308e16b284" providerId="ADAL" clId="{11323359-2089-447A-ACF9-6DB74160FEE0}" dt="2022-09-19T08:03:30.411" v="1069" actId="962"/>
          <ac:picMkLst>
            <pc:docMk/>
            <pc:sldMk cId="0" sldId="360"/>
            <ac:picMk id="5" creationId="{2055E7DB-7DC4-47DD-0280-CE7DE7E2E8D9}"/>
          </ac:picMkLst>
        </pc:picChg>
        <pc:picChg chg="add mod ord">
          <ac:chgData name="Glen Jones" userId="e846aaca-4b24-4b13-b0d0-f2308e16b284" providerId="ADAL" clId="{11323359-2089-447A-ACF9-6DB74160FEE0}" dt="2022-09-19T08:16:41.064" v="1316" actId="171"/>
          <ac:picMkLst>
            <pc:docMk/>
            <pc:sldMk cId="0" sldId="360"/>
            <ac:picMk id="7" creationId="{397EEF4D-F278-989D-73B9-D636C92D8E44}"/>
          </ac:picMkLst>
        </pc:picChg>
        <pc:picChg chg="del">
          <ac:chgData name="Glen Jones" userId="e846aaca-4b24-4b13-b0d0-f2308e16b284" providerId="ADAL" clId="{11323359-2089-447A-ACF9-6DB74160FEE0}" dt="2022-09-19T08:03:12.113" v="1064" actId="478"/>
          <ac:picMkLst>
            <pc:docMk/>
            <pc:sldMk cId="0" sldId="360"/>
            <ac:picMk id="36" creationId="{EF093177-224D-CD3F-4504-48983DBD58C3}"/>
          </ac:picMkLst>
        </pc:picChg>
      </pc:sldChg>
      <pc:sldChg chg="addSp delSp modSp mod delAnim modAnim">
        <pc:chgData name="Glen Jones" userId="e846aaca-4b24-4b13-b0d0-f2308e16b284" providerId="ADAL" clId="{11323359-2089-447A-ACF9-6DB74160FEE0}" dt="2022-09-19T07:55:37.896" v="870"/>
        <pc:sldMkLst>
          <pc:docMk/>
          <pc:sldMk cId="2861103671" sldId="363"/>
        </pc:sldMkLst>
        <pc:spChg chg="add mod">
          <ac:chgData name="Glen Jones" userId="e846aaca-4b24-4b13-b0d0-f2308e16b284" providerId="ADAL" clId="{11323359-2089-447A-ACF9-6DB74160FEE0}" dt="2022-09-19T07:52:36.109" v="841" actId="12789"/>
          <ac:spMkLst>
            <pc:docMk/>
            <pc:sldMk cId="2861103671" sldId="363"/>
            <ac:spMk id="2" creationId="{1B746417-CA73-D61F-3587-00C15DEEB056}"/>
          </ac:spMkLst>
        </pc:spChg>
        <pc:spChg chg="add del mod">
          <ac:chgData name="Glen Jones" userId="e846aaca-4b24-4b13-b0d0-f2308e16b284" providerId="ADAL" clId="{11323359-2089-447A-ACF9-6DB74160FEE0}" dt="2022-09-19T07:39:57.746" v="167" actId="478"/>
          <ac:spMkLst>
            <pc:docMk/>
            <pc:sldMk cId="2861103671" sldId="363"/>
            <ac:spMk id="3" creationId="{AB094218-30D7-4190-49CF-ED0372CB3482}"/>
          </ac:spMkLst>
        </pc:spChg>
        <pc:spChg chg="add mod">
          <ac:chgData name="Glen Jones" userId="e846aaca-4b24-4b13-b0d0-f2308e16b284" providerId="ADAL" clId="{11323359-2089-447A-ACF9-6DB74160FEE0}" dt="2022-09-19T07:52:36.109" v="841" actId="12789"/>
          <ac:spMkLst>
            <pc:docMk/>
            <pc:sldMk cId="2861103671" sldId="363"/>
            <ac:spMk id="4" creationId="{22191911-6C2E-B615-2A9E-3D0C04AD6AFB}"/>
          </ac:spMkLst>
        </pc:spChg>
        <pc:spChg chg="mod">
          <ac:chgData name="Glen Jones" userId="e846aaca-4b24-4b13-b0d0-f2308e16b284" providerId="ADAL" clId="{11323359-2089-447A-ACF9-6DB74160FEE0}" dt="2022-09-19T07:37:44.003" v="80" actId="1076"/>
          <ac:spMkLst>
            <pc:docMk/>
            <pc:sldMk cId="2861103671" sldId="363"/>
            <ac:spMk id="6" creationId="{F9BAFB63-89A0-1CE2-BC09-42A58A322E55}"/>
          </ac:spMkLst>
        </pc:spChg>
        <pc:spChg chg="mod">
          <ac:chgData name="Glen Jones" userId="e846aaca-4b24-4b13-b0d0-f2308e16b284" providerId="ADAL" clId="{11323359-2089-447A-ACF9-6DB74160FEE0}" dt="2022-09-19T07:39:42.609" v="163" actId="20577"/>
          <ac:spMkLst>
            <pc:docMk/>
            <pc:sldMk cId="2861103671" sldId="363"/>
            <ac:spMk id="7" creationId="{EBD17445-2CE7-D049-5829-AF7A94414BDF}"/>
          </ac:spMkLst>
        </pc:spChg>
        <pc:spChg chg="add mod">
          <ac:chgData name="Glen Jones" userId="e846aaca-4b24-4b13-b0d0-f2308e16b284" providerId="ADAL" clId="{11323359-2089-447A-ACF9-6DB74160FEE0}" dt="2022-09-19T07:55:30.297" v="868" actId="1076"/>
          <ac:spMkLst>
            <pc:docMk/>
            <pc:sldMk cId="2861103671" sldId="363"/>
            <ac:spMk id="8" creationId="{04F23CBF-1331-A53A-1008-F7698E0DD583}"/>
          </ac:spMkLst>
        </pc:spChg>
        <pc:spChg chg="add mod">
          <ac:chgData name="Glen Jones" userId="e846aaca-4b24-4b13-b0d0-f2308e16b284" providerId="ADAL" clId="{11323359-2089-447A-ACF9-6DB74160FEE0}" dt="2022-09-19T07:52:36.109" v="841" actId="12789"/>
          <ac:spMkLst>
            <pc:docMk/>
            <pc:sldMk cId="2861103671" sldId="363"/>
            <ac:spMk id="9" creationId="{3F419ABF-DA52-9960-0C66-8933EE86BFCF}"/>
          </ac:spMkLst>
        </pc:spChg>
        <pc:spChg chg="add mod">
          <ac:chgData name="Glen Jones" userId="e846aaca-4b24-4b13-b0d0-f2308e16b284" providerId="ADAL" clId="{11323359-2089-447A-ACF9-6DB74160FEE0}" dt="2022-09-19T07:53:10.484" v="846" actId="207"/>
          <ac:spMkLst>
            <pc:docMk/>
            <pc:sldMk cId="2861103671" sldId="363"/>
            <ac:spMk id="11" creationId="{D7A5D1C9-ACC7-9B41-9F83-661DE6AE6C3D}"/>
          </ac:spMkLst>
        </pc:spChg>
        <pc:spChg chg="add mod">
          <ac:chgData name="Glen Jones" userId="e846aaca-4b24-4b13-b0d0-f2308e16b284" providerId="ADAL" clId="{11323359-2089-447A-ACF9-6DB74160FEE0}" dt="2022-09-19T07:53:14.577" v="848" actId="1076"/>
          <ac:spMkLst>
            <pc:docMk/>
            <pc:sldMk cId="2861103671" sldId="363"/>
            <ac:spMk id="12" creationId="{BC312DFB-DFDA-C219-0BA9-D37FA565756E}"/>
          </ac:spMkLst>
        </pc:spChg>
        <pc:spChg chg="add mod">
          <ac:chgData name="Glen Jones" userId="e846aaca-4b24-4b13-b0d0-f2308e16b284" providerId="ADAL" clId="{11323359-2089-447A-ACF9-6DB74160FEE0}" dt="2022-09-19T07:53:30.292" v="851" actId="207"/>
          <ac:spMkLst>
            <pc:docMk/>
            <pc:sldMk cId="2861103671" sldId="363"/>
            <ac:spMk id="13" creationId="{DF0C3E88-667B-A437-5AD5-9D0E3A13DBA0}"/>
          </ac:spMkLst>
        </pc:spChg>
        <pc:picChg chg="mod">
          <ac:chgData name="Glen Jones" userId="e846aaca-4b24-4b13-b0d0-f2308e16b284" providerId="ADAL" clId="{11323359-2089-447A-ACF9-6DB74160FEE0}" dt="2022-09-19T07:54:16.809" v="857" actId="1076"/>
          <ac:picMkLst>
            <pc:docMk/>
            <pc:sldMk cId="2861103671" sldId="363"/>
            <ac:picMk id="5" creationId="{24D54B5C-885F-C120-9799-69F9251E3AB4}"/>
          </ac:picMkLst>
        </pc:picChg>
      </pc:sldChg>
      <pc:sldChg chg="addSp delSp modSp mod delAnim modAnim">
        <pc:chgData name="Glen Jones" userId="e846aaca-4b24-4b13-b0d0-f2308e16b284" providerId="ADAL" clId="{11323359-2089-447A-ACF9-6DB74160FEE0}" dt="2022-09-19T07:57:13.990" v="883"/>
        <pc:sldMkLst>
          <pc:docMk/>
          <pc:sldMk cId="2371301929" sldId="364"/>
        </pc:sldMkLst>
        <pc:spChg chg="add mod">
          <ac:chgData name="Glen Jones" userId="e846aaca-4b24-4b13-b0d0-f2308e16b284" providerId="ADAL" clId="{11323359-2089-447A-ACF9-6DB74160FEE0}" dt="2022-09-19T07:49:34.713" v="726" actId="1076"/>
          <ac:spMkLst>
            <pc:docMk/>
            <pc:sldMk cId="2371301929" sldId="364"/>
            <ac:spMk id="2" creationId="{1B32142E-61B4-F460-5024-6837E906280B}"/>
          </ac:spMkLst>
        </pc:spChg>
        <pc:spChg chg="add mod">
          <ac:chgData name="Glen Jones" userId="e846aaca-4b24-4b13-b0d0-f2308e16b284" providerId="ADAL" clId="{11323359-2089-447A-ACF9-6DB74160FEE0}" dt="2022-09-19T07:49:16.273" v="692" actId="115"/>
          <ac:spMkLst>
            <pc:docMk/>
            <pc:sldMk cId="2371301929" sldId="364"/>
            <ac:spMk id="3" creationId="{A25C2D3B-300C-8B22-7B38-92A3DBC4DE0C}"/>
          </ac:spMkLst>
        </pc:spChg>
        <pc:spChg chg="del">
          <ac:chgData name="Glen Jones" userId="e846aaca-4b24-4b13-b0d0-f2308e16b284" providerId="ADAL" clId="{11323359-2089-447A-ACF9-6DB74160FEE0}" dt="2022-09-19T07:45:04.853" v="455" actId="478"/>
          <ac:spMkLst>
            <pc:docMk/>
            <pc:sldMk cId="2371301929" sldId="364"/>
            <ac:spMk id="4" creationId="{08669DA4-5F78-7B54-4A9E-FE877D998FBD}"/>
          </ac:spMkLst>
        </pc:spChg>
        <pc:spChg chg="add mod">
          <ac:chgData name="Glen Jones" userId="e846aaca-4b24-4b13-b0d0-f2308e16b284" providerId="ADAL" clId="{11323359-2089-447A-ACF9-6DB74160FEE0}" dt="2022-09-19T07:49:32.505" v="725" actId="1076"/>
          <ac:spMkLst>
            <pc:docMk/>
            <pc:sldMk cId="2371301929" sldId="364"/>
            <ac:spMk id="5" creationId="{C2B0A02B-D54A-7ABD-3F48-54F15EABF300}"/>
          </ac:spMkLst>
        </pc:spChg>
        <pc:spChg chg="add mod">
          <ac:chgData name="Glen Jones" userId="e846aaca-4b24-4b13-b0d0-f2308e16b284" providerId="ADAL" clId="{11323359-2089-447A-ACF9-6DB74160FEE0}" dt="2022-09-19T07:49:29.338" v="724" actId="115"/>
          <ac:spMkLst>
            <pc:docMk/>
            <pc:sldMk cId="2371301929" sldId="364"/>
            <ac:spMk id="6" creationId="{52AB327B-E3CB-9A00-F3AE-71A1EAC92297}"/>
          </ac:spMkLst>
        </pc:spChg>
        <pc:spChg chg="add mod">
          <ac:chgData name="Glen Jones" userId="e846aaca-4b24-4b13-b0d0-f2308e16b284" providerId="ADAL" clId="{11323359-2089-447A-ACF9-6DB74160FEE0}" dt="2022-09-19T07:47:52.577" v="647" actId="1076"/>
          <ac:spMkLst>
            <pc:docMk/>
            <pc:sldMk cId="2371301929" sldId="364"/>
            <ac:spMk id="7" creationId="{5179012B-309A-C747-4E4F-C374E372B0FC}"/>
          </ac:spMkLst>
        </pc:spChg>
        <pc:spChg chg="del">
          <ac:chgData name="Glen Jones" userId="e846aaca-4b24-4b13-b0d0-f2308e16b284" providerId="ADAL" clId="{11323359-2089-447A-ACF9-6DB74160FEE0}" dt="2022-09-19T07:45:04.853" v="455" actId="478"/>
          <ac:spMkLst>
            <pc:docMk/>
            <pc:sldMk cId="2371301929" sldId="364"/>
            <ac:spMk id="8" creationId="{2CD10EAC-76CD-B09A-734A-291C5B2959F9}"/>
          </ac:spMkLst>
        </pc:spChg>
        <pc:spChg chg="add mod">
          <ac:chgData name="Glen Jones" userId="e846aaca-4b24-4b13-b0d0-f2308e16b284" providerId="ADAL" clId="{11323359-2089-447A-ACF9-6DB74160FEE0}" dt="2022-09-19T07:48:02.333" v="650" actId="11530"/>
          <ac:spMkLst>
            <pc:docMk/>
            <pc:sldMk cId="2371301929" sldId="364"/>
            <ac:spMk id="11" creationId="{7BDD0FD0-A5E8-9BF7-902F-F605A3D24DB8}"/>
          </ac:spMkLst>
        </pc:spChg>
        <pc:spChg chg="add del mod">
          <ac:chgData name="Glen Jones" userId="e846aaca-4b24-4b13-b0d0-f2308e16b284" providerId="ADAL" clId="{11323359-2089-447A-ACF9-6DB74160FEE0}" dt="2022-09-19T07:49:06.417" v="675" actId="478"/>
          <ac:spMkLst>
            <pc:docMk/>
            <pc:sldMk cId="2371301929" sldId="364"/>
            <ac:spMk id="12" creationId="{3C81933B-E58B-4E63-93F2-27EE1217D0BF}"/>
          </ac:spMkLst>
        </pc:spChg>
        <pc:spChg chg="del">
          <ac:chgData name="Glen Jones" userId="e846aaca-4b24-4b13-b0d0-f2308e16b284" providerId="ADAL" clId="{11323359-2089-447A-ACF9-6DB74160FEE0}" dt="2022-09-19T07:45:04.853" v="455" actId="478"/>
          <ac:spMkLst>
            <pc:docMk/>
            <pc:sldMk cId="2371301929" sldId="364"/>
            <ac:spMk id="21" creationId="{566CD327-4634-1001-99CC-7D49C7428821}"/>
          </ac:spMkLst>
        </pc:spChg>
        <pc:spChg chg="del">
          <ac:chgData name="Glen Jones" userId="e846aaca-4b24-4b13-b0d0-f2308e16b284" providerId="ADAL" clId="{11323359-2089-447A-ACF9-6DB74160FEE0}" dt="2022-09-19T07:45:04.853" v="455" actId="478"/>
          <ac:spMkLst>
            <pc:docMk/>
            <pc:sldMk cId="2371301929" sldId="364"/>
            <ac:spMk id="22" creationId="{9AD03537-86DE-72C8-49D5-4AC64228F923}"/>
          </ac:spMkLst>
        </pc:spChg>
        <pc:spChg chg="del">
          <ac:chgData name="Glen Jones" userId="e846aaca-4b24-4b13-b0d0-f2308e16b284" providerId="ADAL" clId="{11323359-2089-447A-ACF9-6DB74160FEE0}" dt="2022-09-19T07:45:04.853" v="455" actId="478"/>
          <ac:spMkLst>
            <pc:docMk/>
            <pc:sldMk cId="2371301929" sldId="364"/>
            <ac:spMk id="23" creationId="{10062123-8174-1A5E-C34E-76DAEAF430DE}"/>
          </ac:spMkLst>
        </pc:spChg>
        <pc:spChg chg="del">
          <ac:chgData name="Glen Jones" userId="e846aaca-4b24-4b13-b0d0-f2308e16b284" providerId="ADAL" clId="{11323359-2089-447A-ACF9-6DB74160FEE0}" dt="2022-09-19T07:45:04.853" v="455" actId="478"/>
          <ac:spMkLst>
            <pc:docMk/>
            <pc:sldMk cId="2371301929" sldId="364"/>
            <ac:spMk id="24" creationId="{DE6651D6-3B7E-E49E-1671-B43B19F2C04E}"/>
          </ac:spMkLst>
        </pc:spChg>
        <pc:spChg chg="del">
          <ac:chgData name="Glen Jones" userId="e846aaca-4b24-4b13-b0d0-f2308e16b284" providerId="ADAL" clId="{11323359-2089-447A-ACF9-6DB74160FEE0}" dt="2022-09-19T07:45:04.853" v="455" actId="478"/>
          <ac:spMkLst>
            <pc:docMk/>
            <pc:sldMk cId="2371301929" sldId="364"/>
            <ac:spMk id="25" creationId="{3D7188DF-B998-B99F-610C-1CECE47745F2}"/>
          </ac:spMkLst>
        </pc:spChg>
        <pc:spChg chg="del">
          <ac:chgData name="Glen Jones" userId="e846aaca-4b24-4b13-b0d0-f2308e16b284" providerId="ADAL" clId="{11323359-2089-447A-ACF9-6DB74160FEE0}" dt="2022-09-19T07:45:04.853" v="455" actId="478"/>
          <ac:spMkLst>
            <pc:docMk/>
            <pc:sldMk cId="2371301929" sldId="364"/>
            <ac:spMk id="26" creationId="{251DADA2-F30E-BEF9-13D6-7B0DCF879392}"/>
          </ac:spMkLst>
        </pc:spChg>
        <pc:spChg chg="del">
          <ac:chgData name="Glen Jones" userId="e846aaca-4b24-4b13-b0d0-f2308e16b284" providerId="ADAL" clId="{11323359-2089-447A-ACF9-6DB74160FEE0}" dt="2022-09-19T07:45:04.853" v="455" actId="478"/>
          <ac:spMkLst>
            <pc:docMk/>
            <pc:sldMk cId="2371301929" sldId="364"/>
            <ac:spMk id="27" creationId="{5114A4FD-4EDA-8DCB-4A74-4C1892CB9936}"/>
          </ac:spMkLst>
        </pc:spChg>
        <pc:spChg chg="del">
          <ac:chgData name="Glen Jones" userId="e846aaca-4b24-4b13-b0d0-f2308e16b284" providerId="ADAL" clId="{11323359-2089-447A-ACF9-6DB74160FEE0}" dt="2022-09-19T07:45:04.853" v="455" actId="478"/>
          <ac:spMkLst>
            <pc:docMk/>
            <pc:sldMk cId="2371301929" sldId="364"/>
            <ac:spMk id="28" creationId="{235FFEFE-C9B0-6B4F-BA0C-DAFCC2EA53DB}"/>
          </ac:spMkLst>
        </pc:spChg>
        <pc:spChg chg="del">
          <ac:chgData name="Glen Jones" userId="e846aaca-4b24-4b13-b0d0-f2308e16b284" providerId="ADAL" clId="{11323359-2089-447A-ACF9-6DB74160FEE0}" dt="2022-09-19T07:45:04.853" v="455" actId="478"/>
          <ac:spMkLst>
            <pc:docMk/>
            <pc:sldMk cId="2371301929" sldId="364"/>
            <ac:spMk id="29" creationId="{E7F6BFFE-CD18-50DB-9BE1-4BC89154F9C2}"/>
          </ac:spMkLst>
        </pc:spChg>
        <pc:cxnChg chg="add mod">
          <ac:chgData name="Glen Jones" userId="e846aaca-4b24-4b13-b0d0-f2308e16b284" providerId="ADAL" clId="{11323359-2089-447A-ACF9-6DB74160FEE0}" dt="2022-09-19T07:47:52.577" v="647" actId="1076"/>
          <ac:cxnSpMkLst>
            <pc:docMk/>
            <pc:sldMk cId="2371301929" sldId="364"/>
            <ac:cxnSpMk id="10" creationId="{ACFE1186-A96B-A747-22D7-9FA3D7B71F07}"/>
          </ac:cxnSpMkLst>
        </pc:cxnChg>
      </pc:sldChg>
      <pc:sldChg chg="addSp delSp modSp mod delAnim modAnim">
        <pc:chgData name="Glen Jones" userId="e846aaca-4b24-4b13-b0d0-f2308e16b284" providerId="ADAL" clId="{11323359-2089-447A-ACF9-6DB74160FEE0}" dt="2022-09-19T07:56:27.332" v="879" actId="465"/>
        <pc:sldMkLst>
          <pc:docMk/>
          <pc:sldMk cId="3201718585" sldId="365"/>
        </pc:sldMkLst>
        <pc:spChg chg="mod">
          <ac:chgData name="Glen Jones" userId="e846aaca-4b24-4b13-b0d0-f2308e16b284" providerId="ADAL" clId="{11323359-2089-447A-ACF9-6DB74160FEE0}" dt="2022-09-19T07:56:27.332" v="879" actId="465"/>
          <ac:spMkLst>
            <pc:docMk/>
            <pc:sldMk cId="3201718585" sldId="365"/>
            <ac:spMk id="2" creationId="{21EF7562-A376-60EE-AC9F-A9FB819F8038}"/>
          </ac:spMkLst>
        </pc:spChg>
        <pc:spChg chg="del">
          <ac:chgData name="Glen Jones" userId="e846aaca-4b24-4b13-b0d0-f2308e16b284" providerId="ADAL" clId="{11323359-2089-447A-ACF9-6DB74160FEE0}" dt="2022-09-19T07:40:55.803" v="220" actId="478"/>
          <ac:spMkLst>
            <pc:docMk/>
            <pc:sldMk cId="3201718585" sldId="365"/>
            <ac:spMk id="3" creationId="{9F2CD3C2-EA64-7695-F7D8-84A344B041E7}"/>
          </ac:spMkLst>
        </pc:spChg>
        <pc:spChg chg="del">
          <ac:chgData name="Glen Jones" userId="e846aaca-4b24-4b13-b0d0-f2308e16b284" providerId="ADAL" clId="{11323359-2089-447A-ACF9-6DB74160FEE0}" dt="2022-09-19T07:40:55.803" v="220" actId="478"/>
          <ac:spMkLst>
            <pc:docMk/>
            <pc:sldMk cId="3201718585" sldId="365"/>
            <ac:spMk id="4" creationId="{3022C81C-214B-C0F3-E561-7E5B3CA8C86A}"/>
          </ac:spMkLst>
        </pc:spChg>
        <pc:spChg chg="add mod">
          <ac:chgData name="Glen Jones" userId="e846aaca-4b24-4b13-b0d0-f2308e16b284" providerId="ADAL" clId="{11323359-2089-447A-ACF9-6DB74160FEE0}" dt="2022-09-19T07:56:16.025" v="877" actId="1076"/>
          <ac:spMkLst>
            <pc:docMk/>
            <pc:sldMk cId="3201718585" sldId="365"/>
            <ac:spMk id="6" creationId="{66522819-2427-94B6-8F4C-A7AB7064AAF9}"/>
          </ac:spMkLst>
        </pc:spChg>
        <pc:spChg chg="mod">
          <ac:chgData name="Glen Jones" userId="e846aaca-4b24-4b13-b0d0-f2308e16b284" providerId="ADAL" clId="{11323359-2089-447A-ACF9-6DB74160FEE0}" dt="2022-09-19T07:56:10.721" v="876" actId="1076"/>
          <ac:spMkLst>
            <pc:docMk/>
            <pc:sldMk cId="3201718585" sldId="365"/>
            <ac:spMk id="7" creationId="{7422A498-F483-A2DE-169C-1457C602529D}"/>
          </ac:spMkLst>
        </pc:spChg>
        <pc:spChg chg="del">
          <ac:chgData name="Glen Jones" userId="e846aaca-4b24-4b13-b0d0-f2308e16b284" providerId="ADAL" clId="{11323359-2089-447A-ACF9-6DB74160FEE0}" dt="2022-09-19T07:40:55.803" v="220" actId="478"/>
          <ac:spMkLst>
            <pc:docMk/>
            <pc:sldMk cId="3201718585" sldId="365"/>
            <ac:spMk id="8" creationId="{5AA2A66D-1EC8-4359-F064-77E89052990B}"/>
          </ac:spMkLst>
        </pc:spChg>
        <pc:spChg chg="del">
          <ac:chgData name="Glen Jones" userId="e846aaca-4b24-4b13-b0d0-f2308e16b284" providerId="ADAL" clId="{11323359-2089-447A-ACF9-6DB74160FEE0}" dt="2022-09-19T07:40:55.803" v="220" actId="478"/>
          <ac:spMkLst>
            <pc:docMk/>
            <pc:sldMk cId="3201718585" sldId="365"/>
            <ac:spMk id="9" creationId="{DF72AA45-4CF3-1188-2C0B-823C3173D863}"/>
          </ac:spMkLst>
        </pc:spChg>
        <pc:spChg chg="del">
          <ac:chgData name="Glen Jones" userId="e846aaca-4b24-4b13-b0d0-f2308e16b284" providerId="ADAL" clId="{11323359-2089-447A-ACF9-6DB74160FEE0}" dt="2022-09-19T07:41:27.533" v="249" actId="478"/>
          <ac:spMkLst>
            <pc:docMk/>
            <pc:sldMk cId="3201718585" sldId="365"/>
            <ac:spMk id="10" creationId="{CC6EA5AA-6559-4BF9-1B5B-4971DEB7EEBA}"/>
          </ac:spMkLst>
        </pc:spChg>
        <pc:spChg chg="del">
          <ac:chgData name="Glen Jones" userId="e846aaca-4b24-4b13-b0d0-f2308e16b284" providerId="ADAL" clId="{11323359-2089-447A-ACF9-6DB74160FEE0}" dt="2022-09-19T07:41:02.771" v="222" actId="478"/>
          <ac:spMkLst>
            <pc:docMk/>
            <pc:sldMk cId="3201718585" sldId="365"/>
            <ac:spMk id="11" creationId="{69A21A28-7B3E-7E4F-8D6C-8187B3D791CF}"/>
          </ac:spMkLst>
        </pc:spChg>
        <pc:spChg chg="del">
          <ac:chgData name="Glen Jones" userId="e846aaca-4b24-4b13-b0d0-f2308e16b284" providerId="ADAL" clId="{11323359-2089-447A-ACF9-6DB74160FEE0}" dt="2022-09-19T07:41:02.771" v="222" actId="478"/>
          <ac:spMkLst>
            <pc:docMk/>
            <pc:sldMk cId="3201718585" sldId="365"/>
            <ac:spMk id="12" creationId="{F9C9970D-A2F4-5B5D-53FE-5480AF2DB4ED}"/>
          </ac:spMkLst>
        </pc:spChg>
        <pc:spChg chg="del">
          <ac:chgData name="Glen Jones" userId="e846aaca-4b24-4b13-b0d0-f2308e16b284" providerId="ADAL" clId="{11323359-2089-447A-ACF9-6DB74160FEE0}" dt="2022-09-19T07:41:02.771" v="222" actId="478"/>
          <ac:spMkLst>
            <pc:docMk/>
            <pc:sldMk cId="3201718585" sldId="365"/>
            <ac:spMk id="13" creationId="{323C8CF1-FBC0-E7E0-63EA-FF02533AA348}"/>
          </ac:spMkLst>
        </pc:spChg>
        <pc:spChg chg="del">
          <ac:chgData name="Glen Jones" userId="e846aaca-4b24-4b13-b0d0-f2308e16b284" providerId="ADAL" clId="{11323359-2089-447A-ACF9-6DB74160FEE0}" dt="2022-09-19T07:41:02.771" v="222" actId="478"/>
          <ac:spMkLst>
            <pc:docMk/>
            <pc:sldMk cId="3201718585" sldId="365"/>
            <ac:spMk id="14" creationId="{87B631E0-1EFA-0785-B37E-D7B91EB4A9D4}"/>
          </ac:spMkLst>
        </pc:spChg>
        <pc:spChg chg="del">
          <ac:chgData name="Glen Jones" userId="e846aaca-4b24-4b13-b0d0-f2308e16b284" providerId="ADAL" clId="{11323359-2089-447A-ACF9-6DB74160FEE0}" dt="2022-09-19T07:41:02.771" v="222" actId="478"/>
          <ac:spMkLst>
            <pc:docMk/>
            <pc:sldMk cId="3201718585" sldId="365"/>
            <ac:spMk id="15" creationId="{A6BBA51C-49F4-BEF7-5BBB-A476292BCD5F}"/>
          </ac:spMkLst>
        </pc:spChg>
        <pc:spChg chg="del">
          <ac:chgData name="Glen Jones" userId="e846aaca-4b24-4b13-b0d0-f2308e16b284" providerId="ADAL" clId="{11323359-2089-447A-ACF9-6DB74160FEE0}" dt="2022-09-19T07:40:55.803" v="220" actId="478"/>
          <ac:spMkLst>
            <pc:docMk/>
            <pc:sldMk cId="3201718585" sldId="365"/>
            <ac:spMk id="16" creationId="{9264F039-303D-DF4E-AD20-074C52EEFACF}"/>
          </ac:spMkLst>
        </pc:spChg>
        <pc:spChg chg="add mod">
          <ac:chgData name="Glen Jones" userId="e846aaca-4b24-4b13-b0d0-f2308e16b284" providerId="ADAL" clId="{11323359-2089-447A-ACF9-6DB74160FEE0}" dt="2022-09-19T07:56:27.332" v="879" actId="465"/>
          <ac:spMkLst>
            <pc:docMk/>
            <pc:sldMk cId="3201718585" sldId="365"/>
            <ac:spMk id="17" creationId="{15499930-5F34-8E1C-C724-6A352349A2A0}"/>
          </ac:spMkLst>
        </pc:spChg>
        <pc:spChg chg="del">
          <ac:chgData name="Glen Jones" userId="e846aaca-4b24-4b13-b0d0-f2308e16b284" providerId="ADAL" clId="{11323359-2089-447A-ACF9-6DB74160FEE0}" dt="2022-09-19T07:41:02.771" v="222" actId="478"/>
          <ac:spMkLst>
            <pc:docMk/>
            <pc:sldMk cId="3201718585" sldId="365"/>
            <ac:spMk id="18" creationId="{4CAC4477-34C6-C145-05EB-DFCEEC9A3E74}"/>
          </ac:spMkLst>
        </pc:spChg>
        <pc:spChg chg="add mod">
          <ac:chgData name="Glen Jones" userId="e846aaca-4b24-4b13-b0d0-f2308e16b284" providerId="ADAL" clId="{11323359-2089-447A-ACF9-6DB74160FEE0}" dt="2022-09-19T07:56:27.332" v="879" actId="465"/>
          <ac:spMkLst>
            <pc:docMk/>
            <pc:sldMk cId="3201718585" sldId="365"/>
            <ac:spMk id="19" creationId="{B084E1DB-FEF6-C001-6CB6-47C8657D899E}"/>
          </ac:spMkLst>
        </pc:spChg>
        <pc:spChg chg="add mod">
          <ac:chgData name="Glen Jones" userId="e846aaca-4b24-4b13-b0d0-f2308e16b284" providerId="ADAL" clId="{11323359-2089-447A-ACF9-6DB74160FEE0}" dt="2022-09-19T07:44:39.818" v="454" actId="1076"/>
          <ac:spMkLst>
            <pc:docMk/>
            <pc:sldMk cId="3201718585" sldId="365"/>
            <ac:spMk id="20" creationId="{C4AE0910-0714-A96C-6517-54D1328B74E3}"/>
          </ac:spMkLst>
        </pc:spChg>
        <pc:spChg chg="del">
          <ac:chgData name="Glen Jones" userId="e846aaca-4b24-4b13-b0d0-f2308e16b284" providerId="ADAL" clId="{11323359-2089-447A-ACF9-6DB74160FEE0}" dt="2022-09-19T07:41:02.771" v="222" actId="478"/>
          <ac:spMkLst>
            <pc:docMk/>
            <pc:sldMk cId="3201718585" sldId="365"/>
            <ac:spMk id="24" creationId="{185D75FB-DB40-F5D1-B31A-FA55E2B83244}"/>
          </ac:spMkLst>
        </pc:spChg>
        <pc:spChg chg="del">
          <ac:chgData name="Glen Jones" userId="e846aaca-4b24-4b13-b0d0-f2308e16b284" providerId="ADAL" clId="{11323359-2089-447A-ACF9-6DB74160FEE0}" dt="2022-09-19T07:41:02.771" v="222" actId="478"/>
          <ac:spMkLst>
            <pc:docMk/>
            <pc:sldMk cId="3201718585" sldId="365"/>
            <ac:spMk id="25" creationId="{023C6BDA-6CF0-2428-FC64-2B81255DFA7D}"/>
          </ac:spMkLst>
        </pc:spChg>
        <pc:spChg chg="mod">
          <ac:chgData name="Glen Jones" userId="e846aaca-4b24-4b13-b0d0-f2308e16b284" providerId="ADAL" clId="{11323359-2089-447A-ACF9-6DB74160FEE0}" dt="2022-09-19T07:56:27.332" v="879" actId="465"/>
          <ac:spMkLst>
            <pc:docMk/>
            <pc:sldMk cId="3201718585" sldId="365"/>
            <ac:spMk id="26" creationId="{01051560-C66E-B667-208D-AFB51F08BD9C}"/>
          </ac:spMkLst>
        </pc:spChg>
      </pc:sldChg>
      <pc:sldChg chg="addSp delSp modSp mod modAnim">
        <pc:chgData name="Glen Jones" userId="e846aaca-4b24-4b13-b0d0-f2308e16b284" providerId="ADAL" clId="{11323359-2089-447A-ACF9-6DB74160FEE0}" dt="2022-09-19T08:18:15.744" v="1366" actId="6549"/>
        <pc:sldMkLst>
          <pc:docMk/>
          <pc:sldMk cId="2460677033" sldId="366"/>
        </pc:sldMkLst>
        <pc:spChg chg="del mod">
          <ac:chgData name="Glen Jones" userId="e846aaca-4b24-4b13-b0d0-f2308e16b284" providerId="ADAL" clId="{11323359-2089-447A-ACF9-6DB74160FEE0}" dt="2022-09-19T08:15:18.640" v="1253" actId="478"/>
          <ac:spMkLst>
            <pc:docMk/>
            <pc:sldMk cId="2460677033" sldId="366"/>
            <ac:spMk id="3" creationId="{14A98FF5-4F3C-D9B6-7AF1-1894F0939983}"/>
          </ac:spMkLst>
        </pc:spChg>
        <pc:spChg chg="del">
          <ac:chgData name="Glen Jones" userId="e846aaca-4b24-4b13-b0d0-f2308e16b284" providerId="ADAL" clId="{11323359-2089-447A-ACF9-6DB74160FEE0}" dt="2022-09-19T08:15:19.937" v="1254" actId="478"/>
          <ac:spMkLst>
            <pc:docMk/>
            <pc:sldMk cId="2460677033" sldId="366"/>
            <ac:spMk id="5" creationId="{D904D6C1-734D-0AB9-F629-AB913652AEC5}"/>
          </ac:spMkLst>
        </pc:spChg>
        <pc:spChg chg="add del mod">
          <ac:chgData name="Glen Jones" userId="e846aaca-4b24-4b13-b0d0-f2308e16b284" providerId="ADAL" clId="{11323359-2089-447A-ACF9-6DB74160FEE0}" dt="2022-09-19T08:15:23.625" v="1256" actId="478"/>
          <ac:spMkLst>
            <pc:docMk/>
            <pc:sldMk cId="2460677033" sldId="366"/>
            <ac:spMk id="7" creationId="{DDCC818E-FB66-800B-1F26-3E6D67D37D32}"/>
          </ac:spMkLst>
        </pc:spChg>
        <pc:spChg chg="add mod">
          <ac:chgData name="Glen Jones" userId="e846aaca-4b24-4b13-b0d0-f2308e16b284" providerId="ADAL" clId="{11323359-2089-447A-ACF9-6DB74160FEE0}" dt="2022-09-19T08:15:52.697" v="1290" actId="20577"/>
          <ac:spMkLst>
            <pc:docMk/>
            <pc:sldMk cId="2460677033" sldId="366"/>
            <ac:spMk id="9" creationId="{40EE7C0E-40AE-793C-C18E-6BD3011667D5}"/>
          </ac:spMkLst>
        </pc:spChg>
        <pc:spChg chg="add mod">
          <ac:chgData name="Glen Jones" userId="e846aaca-4b24-4b13-b0d0-f2308e16b284" providerId="ADAL" clId="{11323359-2089-447A-ACF9-6DB74160FEE0}" dt="2022-09-19T08:17:30.222" v="1334" actId="6549"/>
          <ac:spMkLst>
            <pc:docMk/>
            <pc:sldMk cId="2460677033" sldId="366"/>
            <ac:spMk id="10" creationId="{2C2086F7-0A34-1698-0CD3-3DA13D00F188}"/>
          </ac:spMkLst>
        </pc:spChg>
        <pc:spChg chg="add mod">
          <ac:chgData name="Glen Jones" userId="e846aaca-4b24-4b13-b0d0-f2308e16b284" providerId="ADAL" clId="{11323359-2089-447A-ACF9-6DB74160FEE0}" dt="2022-09-19T08:17:32.544" v="1337" actId="6549"/>
          <ac:spMkLst>
            <pc:docMk/>
            <pc:sldMk cId="2460677033" sldId="366"/>
            <ac:spMk id="12" creationId="{19061C63-BFF9-179D-32FF-60343A7F62F9}"/>
          </ac:spMkLst>
        </pc:spChg>
        <pc:spChg chg="add mod">
          <ac:chgData name="Glen Jones" userId="e846aaca-4b24-4b13-b0d0-f2308e16b284" providerId="ADAL" clId="{11323359-2089-447A-ACF9-6DB74160FEE0}" dt="2022-09-19T08:17:16.417" v="1328" actId="1076"/>
          <ac:spMkLst>
            <pc:docMk/>
            <pc:sldMk cId="2460677033" sldId="366"/>
            <ac:spMk id="16" creationId="{E2FEB919-3FFC-F909-DB8A-F629C607D371}"/>
          </ac:spMkLst>
        </pc:spChg>
        <pc:spChg chg="add mod">
          <ac:chgData name="Glen Jones" userId="e846aaca-4b24-4b13-b0d0-f2308e16b284" providerId="ADAL" clId="{11323359-2089-447A-ACF9-6DB74160FEE0}" dt="2022-09-19T08:17:41.401" v="1342" actId="20577"/>
          <ac:spMkLst>
            <pc:docMk/>
            <pc:sldMk cId="2460677033" sldId="366"/>
            <ac:spMk id="28" creationId="{EDABD448-DE6D-D021-D562-B1B9FC570075}"/>
          </ac:spMkLst>
        </pc:spChg>
        <pc:spChg chg="add mod">
          <ac:chgData name="Glen Jones" userId="e846aaca-4b24-4b13-b0d0-f2308e16b284" providerId="ADAL" clId="{11323359-2089-447A-ACF9-6DB74160FEE0}" dt="2022-09-19T08:17:49.433" v="1347" actId="20577"/>
          <ac:spMkLst>
            <pc:docMk/>
            <pc:sldMk cId="2460677033" sldId="366"/>
            <ac:spMk id="34" creationId="{A4274B36-5210-47D5-1BDB-E8E4D5948CD3}"/>
          </ac:spMkLst>
        </pc:spChg>
        <pc:spChg chg="mod ord">
          <ac:chgData name="Glen Jones" userId="e846aaca-4b24-4b13-b0d0-f2308e16b284" providerId="ADAL" clId="{11323359-2089-447A-ACF9-6DB74160FEE0}" dt="2022-09-19T08:15:45.098" v="1262" actId="170"/>
          <ac:spMkLst>
            <pc:docMk/>
            <pc:sldMk cId="2460677033" sldId="366"/>
            <ac:spMk id="35" creationId="{13853243-8790-6765-0C33-E8097F076138}"/>
          </ac:spMkLst>
        </pc:spChg>
        <pc:spChg chg="add mod">
          <ac:chgData name="Glen Jones" userId="e846aaca-4b24-4b13-b0d0-f2308e16b284" providerId="ADAL" clId="{11323359-2089-447A-ACF9-6DB74160FEE0}" dt="2022-09-19T08:17:55.912" v="1352" actId="20577"/>
          <ac:spMkLst>
            <pc:docMk/>
            <pc:sldMk cId="2460677033" sldId="366"/>
            <ac:spMk id="37" creationId="{C864B27D-80CB-9BC6-B2F3-6AF5595ADDBE}"/>
          </ac:spMkLst>
        </pc:spChg>
        <pc:spChg chg="add mod">
          <ac:chgData name="Glen Jones" userId="e846aaca-4b24-4b13-b0d0-f2308e16b284" providerId="ADAL" clId="{11323359-2089-447A-ACF9-6DB74160FEE0}" dt="2022-09-19T08:18:04.329" v="1356" actId="20577"/>
          <ac:spMkLst>
            <pc:docMk/>
            <pc:sldMk cId="2460677033" sldId="366"/>
            <ac:spMk id="38" creationId="{E63CD425-031A-514D-76A5-3F0EC9BD1A56}"/>
          </ac:spMkLst>
        </pc:spChg>
        <pc:spChg chg="add mod">
          <ac:chgData name="Glen Jones" userId="e846aaca-4b24-4b13-b0d0-f2308e16b284" providerId="ADAL" clId="{11323359-2089-447A-ACF9-6DB74160FEE0}" dt="2022-09-19T08:18:10.025" v="1361" actId="20577"/>
          <ac:spMkLst>
            <pc:docMk/>
            <pc:sldMk cId="2460677033" sldId="366"/>
            <ac:spMk id="39" creationId="{898C1925-F379-56A0-F782-996EC79B8D18}"/>
          </ac:spMkLst>
        </pc:spChg>
        <pc:spChg chg="add mod">
          <ac:chgData name="Glen Jones" userId="e846aaca-4b24-4b13-b0d0-f2308e16b284" providerId="ADAL" clId="{11323359-2089-447A-ACF9-6DB74160FEE0}" dt="2022-09-19T08:18:15.744" v="1366" actId="6549"/>
          <ac:spMkLst>
            <pc:docMk/>
            <pc:sldMk cId="2460677033" sldId="366"/>
            <ac:spMk id="40" creationId="{F526CD98-EAF3-DE1F-7A65-8028B086EEA3}"/>
          </ac:spMkLst>
        </pc:spChg>
        <pc:spChg chg="del">
          <ac:chgData name="Glen Jones" userId="e846aaca-4b24-4b13-b0d0-f2308e16b284" providerId="ADAL" clId="{11323359-2089-447A-ACF9-6DB74160FEE0}" dt="2022-09-19T08:15:21.516" v="1255" actId="478"/>
          <ac:spMkLst>
            <pc:docMk/>
            <pc:sldMk cId="2460677033" sldId="366"/>
            <ac:spMk id="11266" creationId="{9AFD9B2D-C6E6-FEA9-2F40-C75AC71C59F2}"/>
          </ac:spMkLst>
        </pc:spChg>
        <pc:picChg chg="add mod ord">
          <ac:chgData name="Glen Jones" userId="e846aaca-4b24-4b13-b0d0-f2308e16b284" providerId="ADAL" clId="{11323359-2089-447A-ACF9-6DB74160FEE0}" dt="2022-09-19T08:15:01.795" v="1247" actId="167"/>
          <ac:picMkLst>
            <pc:docMk/>
            <pc:sldMk cId="2460677033" sldId="366"/>
            <ac:picMk id="2" creationId="{FA756948-5B8D-D66A-8541-760ED947294F}"/>
          </ac:picMkLst>
        </pc:picChg>
        <pc:picChg chg="del">
          <ac:chgData name="Glen Jones" userId="e846aaca-4b24-4b13-b0d0-f2308e16b284" providerId="ADAL" clId="{11323359-2089-447A-ACF9-6DB74160FEE0}" dt="2022-09-19T08:14:59.081" v="1245" actId="478"/>
          <ac:picMkLst>
            <pc:docMk/>
            <pc:sldMk cId="2460677033" sldId="366"/>
            <ac:picMk id="4" creationId="{C6337BF8-AD11-4EA9-8E5B-D644E99B1BF6}"/>
          </ac:picMkLst>
        </pc:picChg>
        <pc:picChg chg="add mod">
          <ac:chgData name="Glen Jones" userId="e846aaca-4b24-4b13-b0d0-f2308e16b284" providerId="ADAL" clId="{11323359-2089-447A-ACF9-6DB74160FEE0}" dt="2022-09-19T08:16:28.593" v="1312" actId="1076"/>
          <ac:picMkLst>
            <pc:docMk/>
            <pc:sldMk cId="2460677033" sldId="366"/>
            <ac:picMk id="15" creationId="{3F9FD779-6216-CC83-1C7A-1645E03DA340}"/>
          </ac:picMkLst>
        </pc:picChg>
        <pc:picChg chg="del">
          <ac:chgData name="Glen Jones" userId="e846aaca-4b24-4b13-b0d0-f2308e16b284" providerId="ADAL" clId="{11323359-2089-447A-ACF9-6DB74160FEE0}" dt="2022-09-19T08:16:19.113" v="1307" actId="478"/>
          <ac:picMkLst>
            <pc:docMk/>
            <pc:sldMk cId="2460677033" sldId="366"/>
            <ac:picMk id="36" creationId="{8EA738D5-145D-7DBF-FB2A-291406B6A9EB}"/>
          </ac:picMkLst>
        </pc:picChg>
      </pc:sldChg>
      <pc:sldChg chg="del">
        <pc:chgData name="Glen Jones" userId="e846aaca-4b24-4b13-b0d0-f2308e16b284" providerId="ADAL" clId="{11323359-2089-447A-ACF9-6DB74160FEE0}" dt="2022-09-19T08:19:21.331" v="1368" actId="47"/>
        <pc:sldMkLst>
          <pc:docMk/>
          <pc:sldMk cId="1958331913" sldId="373"/>
        </pc:sldMkLst>
      </pc:sldChg>
      <pc:sldChg chg="addSp delSp modSp mod ord modAnim">
        <pc:chgData name="Glen Jones" userId="e846aaca-4b24-4b13-b0d0-f2308e16b284" providerId="ADAL" clId="{11323359-2089-447A-ACF9-6DB74160FEE0}" dt="2022-09-19T08:02:40.986" v="1063" actId="1076"/>
        <pc:sldMkLst>
          <pc:docMk/>
          <pc:sldMk cId="3387875814" sldId="374"/>
        </pc:sldMkLst>
        <pc:spChg chg="add mod">
          <ac:chgData name="Glen Jones" userId="e846aaca-4b24-4b13-b0d0-f2308e16b284" providerId="ADAL" clId="{11323359-2089-447A-ACF9-6DB74160FEE0}" dt="2022-09-19T08:02:40.986" v="1063" actId="1076"/>
          <ac:spMkLst>
            <pc:docMk/>
            <pc:sldMk cId="3387875814" sldId="374"/>
            <ac:spMk id="2" creationId="{0F5DE096-244B-0F11-418C-9B32CF8DC223}"/>
          </ac:spMkLst>
        </pc:spChg>
        <pc:spChg chg="add mod">
          <ac:chgData name="Glen Jones" userId="e846aaca-4b24-4b13-b0d0-f2308e16b284" providerId="ADAL" clId="{11323359-2089-447A-ACF9-6DB74160FEE0}" dt="2022-09-19T08:02:40.986" v="1063" actId="1076"/>
          <ac:spMkLst>
            <pc:docMk/>
            <pc:sldMk cId="3387875814" sldId="374"/>
            <ac:spMk id="3" creationId="{A79FABD1-3F1D-D71D-E544-8353AAD6ECDE}"/>
          </ac:spMkLst>
        </pc:spChg>
        <pc:spChg chg="del">
          <ac:chgData name="Glen Jones" userId="e846aaca-4b24-4b13-b0d0-f2308e16b284" providerId="ADAL" clId="{11323359-2089-447A-ACF9-6DB74160FEE0}" dt="2022-09-19T07:59:28.105" v="996" actId="478"/>
          <ac:spMkLst>
            <pc:docMk/>
            <pc:sldMk cId="3387875814" sldId="374"/>
            <ac:spMk id="4" creationId="{08669DA4-5F78-7B54-4A9E-FE877D998FBD}"/>
          </ac:spMkLst>
        </pc:spChg>
        <pc:spChg chg="add mod">
          <ac:chgData name="Glen Jones" userId="e846aaca-4b24-4b13-b0d0-f2308e16b284" providerId="ADAL" clId="{11323359-2089-447A-ACF9-6DB74160FEE0}" dt="2022-09-19T08:02:40.986" v="1063" actId="1076"/>
          <ac:spMkLst>
            <pc:docMk/>
            <pc:sldMk cId="3387875814" sldId="374"/>
            <ac:spMk id="5" creationId="{4E7EB4DF-1C26-5B46-C06D-5D70FDA9F229}"/>
          </ac:spMkLst>
        </pc:spChg>
        <pc:spChg chg="add mod">
          <ac:chgData name="Glen Jones" userId="e846aaca-4b24-4b13-b0d0-f2308e16b284" providerId="ADAL" clId="{11323359-2089-447A-ACF9-6DB74160FEE0}" dt="2022-09-19T08:02:40.986" v="1063" actId="1076"/>
          <ac:spMkLst>
            <pc:docMk/>
            <pc:sldMk cId="3387875814" sldId="374"/>
            <ac:spMk id="6" creationId="{E36AFB3C-B577-C8D5-EE41-D542AE70CDC5}"/>
          </ac:spMkLst>
        </pc:spChg>
        <pc:spChg chg="mod">
          <ac:chgData name="Glen Jones" userId="e846aaca-4b24-4b13-b0d0-f2308e16b284" providerId="ADAL" clId="{11323359-2089-447A-ACF9-6DB74160FEE0}" dt="2022-09-19T07:59:08.962" v="976" actId="115"/>
          <ac:spMkLst>
            <pc:docMk/>
            <pc:sldMk cId="3387875814" sldId="374"/>
            <ac:spMk id="8" creationId="{2CD10EAC-76CD-B09A-734A-291C5B2959F9}"/>
          </ac:spMkLst>
        </pc:spChg>
        <pc:spChg chg="mod">
          <ac:chgData name="Glen Jones" userId="e846aaca-4b24-4b13-b0d0-f2308e16b284" providerId="ADAL" clId="{11323359-2089-447A-ACF9-6DB74160FEE0}" dt="2022-09-19T08:02:40.986" v="1063" actId="1076"/>
          <ac:spMkLst>
            <pc:docMk/>
            <pc:sldMk cId="3387875814" sldId="374"/>
            <ac:spMk id="9" creationId="{8F4991EE-C9CC-1DDD-86F4-1FAB40FEE963}"/>
          </ac:spMkLst>
        </pc:spChg>
        <pc:spChg chg="add mod">
          <ac:chgData name="Glen Jones" userId="e846aaca-4b24-4b13-b0d0-f2308e16b284" providerId="ADAL" clId="{11323359-2089-447A-ACF9-6DB74160FEE0}" dt="2022-09-19T08:02:40.986" v="1063" actId="1076"/>
          <ac:spMkLst>
            <pc:docMk/>
            <pc:sldMk cId="3387875814" sldId="374"/>
            <ac:spMk id="10" creationId="{206F158B-5A58-A83E-6813-2ADBAA300431}"/>
          </ac:spMkLst>
        </pc:spChg>
        <pc:spChg chg="add mod">
          <ac:chgData name="Glen Jones" userId="e846aaca-4b24-4b13-b0d0-f2308e16b284" providerId="ADAL" clId="{11323359-2089-447A-ACF9-6DB74160FEE0}" dt="2022-09-19T08:02:40.986" v="1063" actId="1076"/>
          <ac:spMkLst>
            <pc:docMk/>
            <pc:sldMk cId="3387875814" sldId="374"/>
            <ac:spMk id="11" creationId="{0299994B-11D2-0134-6A17-7F6AD5B33BFF}"/>
          </ac:spMkLst>
        </pc:spChg>
        <pc:spChg chg="add mod">
          <ac:chgData name="Glen Jones" userId="e846aaca-4b24-4b13-b0d0-f2308e16b284" providerId="ADAL" clId="{11323359-2089-447A-ACF9-6DB74160FEE0}" dt="2022-09-19T08:02:40.986" v="1063" actId="1076"/>
          <ac:spMkLst>
            <pc:docMk/>
            <pc:sldMk cId="3387875814" sldId="374"/>
            <ac:spMk id="12" creationId="{A0A71EA0-1DE0-EC40-8BDE-5B0C76C38173}"/>
          </ac:spMkLst>
        </pc:spChg>
      </pc:sldChg>
      <pc:sldChg chg="addSp delSp modSp mod delAnim modAnim">
        <pc:chgData name="Glen Jones" userId="e846aaca-4b24-4b13-b0d0-f2308e16b284" providerId="ADAL" clId="{11323359-2089-447A-ACF9-6DB74160FEE0}" dt="2022-09-19T08:19:47.345" v="1369" actId="1076"/>
        <pc:sldMkLst>
          <pc:docMk/>
          <pc:sldMk cId="1946502757" sldId="375"/>
        </pc:sldMkLst>
        <pc:spChg chg="add del mod">
          <ac:chgData name="Glen Jones" userId="e846aaca-4b24-4b13-b0d0-f2308e16b284" providerId="ADAL" clId="{11323359-2089-447A-ACF9-6DB74160FEE0}" dt="2022-09-19T07:50:20.865" v="750" actId="478"/>
          <ac:spMkLst>
            <pc:docMk/>
            <pc:sldMk cId="1946502757" sldId="375"/>
            <ac:spMk id="2" creationId="{BB5596B5-C468-47B5-9373-F0DD213A44AD}"/>
          </ac:spMkLst>
        </pc:spChg>
        <pc:spChg chg="add del mod">
          <ac:chgData name="Glen Jones" userId="e846aaca-4b24-4b13-b0d0-f2308e16b284" providerId="ADAL" clId="{11323359-2089-447A-ACF9-6DB74160FEE0}" dt="2022-09-19T07:50:20.865" v="750" actId="478"/>
          <ac:spMkLst>
            <pc:docMk/>
            <pc:sldMk cId="1946502757" sldId="375"/>
            <ac:spMk id="3" creationId="{2D2D8D1A-B448-6B69-32AB-1A8EE607D2D2}"/>
          </ac:spMkLst>
        </pc:spChg>
        <pc:spChg chg="del">
          <ac:chgData name="Glen Jones" userId="e846aaca-4b24-4b13-b0d0-f2308e16b284" providerId="ADAL" clId="{11323359-2089-447A-ACF9-6DB74160FEE0}" dt="2022-09-19T07:50:24.106" v="752" actId="478"/>
          <ac:spMkLst>
            <pc:docMk/>
            <pc:sldMk cId="1946502757" sldId="375"/>
            <ac:spMk id="4" creationId="{08669DA4-5F78-7B54-4A9E-FE877D998FBD}"/>
          </ac:spMkLst>
        </pc:spChg>
        <pc:spChg chg="del">
          <ac:chgData name="Glen Jones" userId="e846aaca-4b24-4b13-b0d0-f2308e16b284" providerId="ADAL" clId="{11323359-2089-447A-ACF9-6DB74160FEE0}" dt="2022-09-19T07:50:17.588" v="748" actId="478"/>
          <ac:spMkLst>
            <pc:docMk/>
            <pc:sldMk cId="1946502757" sldId="375"/>
            <ac:spMk id="5" creationId="{C27B4371-F3AD-09AE-1A95-8C755872E7B3}"/>
          </ac:spMkLst>
        </pc:spChg>
        <pc:spChg chg="del">
          <ac:chgData name="Glen Jones" userId="e846aaca-4b24-4b13-b0d0-f2308e16b284" providerId="ADAL" clId="{11323359-2089-447A-ACF9-6DB74160FEE0}" dt="2022-09-19T07:50:17.588" v="748" actId="478"/>
          <ac:spMkLst>
            <pc:docMk/>
            <pc:sldMk cId="1946502757" sldId="375"/>
            <ac:spMk id="6" creationId="{0FA6ADBD-C4DC-4FE5-8BDB-309AA9F5EDF9}"/>
          </ac:spMkLst>
        </pc:spChg>
        <pc:spChg chg="del">
          <ac:chgData name="Glen Jones" userId="e846aaca-4b24-4b13-b0d0-f2308e16b284" providerId="ADAL" clId="{11323359-2089-447A-ACF9-6DB74160FEE0}" dt="2022-09-19T07:50:17.588" v="748" actId="478"/>
          <ac:spMkLst>
            <pc:docMk/>
            <pc:sldMk cId="1946502757" sldId="375"/>
            <ac:spMk id="7" creationId="{FA46E1B8-5F3C-73BD-F48A-F55EE30A1B57}"/>
          </ac:spMkLst>
        </pc:spChg>
        <pc:spChg chg="mod">
          <ac:chgData name="Glen Jones" userId="e846aaca-4b24-4b13-b0d0-f2308e16b284" providerId="ADAL" clId="{11323359-2089-447A-ACF9-6DB74160FEE0}" dt="2022-09-19T08:19:47.345" v="1369" actId="1076"/>
          <ac:spMkLst>
            <pc:docMk/>
            <pc:sldMk cId="1946502757" sldId="375"/>
            <ac:spMk id="8" creationId="{2CD10EAC-76CD-B09A-734A-291C5B2959F9}"/>
          </ac:spMkLst>
        </pc:spChg>
        <pc:spChg chg="del">
          <ac:chgData name="Glen Jones" userId="e846aaca-4b24-4b13-b0d0-f2308e16b284" providerId="ADAL" clId="{11323359-2089-447A-ACF9-6DB74160FEE0}" dt="2022-09-19T07:50:17.588" v="748" actId="478"/>
          <ac:spMkLst>
            <pc:docMk/>
            <pc:sldMk cId="1946502757" sldId="375"/>
            <ac:spMk id="9" creationId="{E153DFE9-374D-5294-C543-BAAA80D459BE}"/>
          </ac:spMkLst>
        </pc:spChg>
        <pc:spChg chg="del">
          <ac:chgData name="Glen Jones" userId="e846aaca-4b24-4b13-b0d0-f2308e16b284" providerId="ADAL" clId="{11323359-2089-447A-ACF9-6DB74160FEE0}" dt="2022-09-19T07:50:17.588" v="748" actId="478"/>
          <ac:spMkLst>
            <pc:docMk/>
            <pc:sldMk cId="1946502757" sldId="375"/>
            <ac:spMk id="10" creationId="{6A141799-03C2-AE43-17F1-89FE1F85BDD3}"/>
          </ac:spMkLst>
        </pc:spChg>
        <pc:spChg chg="add del mod">
          <ac:chgData name="Glen Jones" userId="e846aaca-4b24-4b13-b0d0-f2308e16b284" providerId="ADAL" clId="{11323359-2089-447A-ACF9-6DB74160FEE0}" dt="2022-09-19T07:50:20.865" v="750" actId="478"/>
          <ac:spMkLst>
            <pc:docMk/>
            <pc:sldMk cId="1946502757" sldId="375"/>
            <ac:spMk id="11" creationId="{B8778F2C-1781-B2DB-21E9-22F5986BE55F}"/>
          </ac:spMkLst>
        </pc:spChg>
        <pc:spChg chg="add del mod">
          <ac:chgData name="Glen Jones" userId="e846aaca-4b24-4b13-b0d0-f2308e16b284" providerId="ADAL" clId="{11323359-2089-447A-ACF9-6DB74160FEE0}" dt="2022-09-19T07:50:20.865" v="750" actId="478"/>
          <ac:spMkLst>
            <pc:docMk/>
            <pc:sldMk cId="1946502757" sldId="375"/>
            <ac:spMk id="12" creationId="{8F62AAD2-9EC3-3866-49A4-966425DD3D0E}"/>
          </ac:spMkLst>
        </pc:spChg>
        <pc:spChg chg="add mod">
          <ac:chgData name="Glen Jones" userId="e846aaca-4b24-4b13-b0d0-f2308e16b284" providerId="ADAL" clId="{11323359-2089-447A-ACF9-6DB74160FEE0}" dt="2022-09-19T08:19:47.345" v="1369" actId="1076"/>
          <ac:spMkLst>
            <pc:docMk/>
            <pc:sldMk cId="1946502757" sldId="375"/>
            <ac:spMk id="13" creationId="{2FAB39CD-9438-9C8B-3D75-C7C068F53C52}"/>
          </ac:spMkLst>
        </pc:spChg>
        <pc:spChg chg="add mod">
          <ac:chgData name="Glen Jones" userId="e846aaca-4b24-4b13-b0d0-f2308e16b284" providerId="ADAL" clId="{11323359-2089-447A-ACF9-6DB74160FEE0}" dt="2022-09-19T08:19:47.345" v="1369" actId="1076"/>
          <ac:spMkLst>
            <pc:docMk/>
            <pc:sldMk cId="1946502757" sldId="375"/>
            <ac:spMk id="14" creationId="{A856853F-C715-5D66-0FD3-E86B98A984B8}"/>
          </ac:spMkLst>
        </pc:spChg>
        <pc:spChg chg="del">
          <ac:chgData name="Glen Jones" userId="e846aaca-4b24-4b13-b0d0-f2308e16b284" providerId="ADAL" clId="{11323359-2089-447A-ACF9-6DB74160FEE0}" dt="2022-09-19T07:50:24.106" v="752" actId="478"/>
          <ac:spMkLst>
            <pc:docMk/>
            <pc:sldMk cId="1946502757" sldId="375"/>
            <ac:spMk id="21" creationId="{566CD327-4634-1001-99CC-7D49C7428821}"/>
          </ac:spMkLst>
        </pc:spChg>
        <pc:spChg chg="del">
          <ac:chgData name="Glen Jones" userId="e846aaca-4b24-4b13-b0d0-f2308e16b284" providerId="ADAL" clId="{11323359-2089-447A-ACF9-6DB74160FEE0}" dt="2022-09-19T07:50:24.106" v="752" actId="478"/>
          <ac:spMkLst>
            <pc:docMk/>
            <pc:sldMk cId="1946502757" sldId="375"/>
            <ac:spMk id="22" creationId="{9AD03537-86DE-72C8-49D5-4AC64228F923}"/>
          </ac:spMkLst>
        </pc:spChg>
        <pc:spChg chg="del">
          <ac:chgData name="Glen Jones" userId="e846aaca-4b24-4b13-b0d0-f2308e16b284" providerId="ADAL" clId="{11323359-2089-447A-ACF9-6DB74160FEE0}" dt="2022-09-19T07:50:24.106" v="752" actId="478"/>
          <ac:spMkLst>
            <pc:docMk/>
            <pc:sldMk cId="1946502757" sldId="375"/>
            <ac:spMk id="23" creationId="{10062123-8174-1A5E-C34E-76DAEAF430DE}"/>
          </ac:spMkLst>
        </pc:spChg>
        <pc:spChg chg="del">
          <ac:chgData name="Glen Jones" userId="e846aaca-4b24-4b13-b0d0-f2308e16b284" providerId="ADAL" clId="{11323359-2089-447A-ACF9-6DB74160FEE0}" dt="2022-09-19T07:50:20.865" v="750" actId="478"/>
          <ac:spMkLst>
            <pc:docMk/>
            <pc:sldMk cId="1946502757" sldId="375"/>
            <ac:spMk id="24" creationId="{DE6651D6-3B7E-E49E-1671-B43B19F2C04E}"/>
          </ac:spMkLst>
        </pc:spChg>
      </pc:sldChg>
      <pc:sldChg chg="del">
        <pc:chgData name="Glen Jones" userId="e846aaca-4b24-4b13-b0d0-f2308e16b284" providerId="ADAL" clId="{11323359-2089-447A-ACF9-6DB74160FEE0}" dt="2022-09-19T08:18:59.624" v="1367" actId="47"/>
        <pc:sldMkLst>
          <pc:docMk/>
          <pc:sldMk cId="3333690140" sldId="376"/>
        </pc:sldMkLst>
      </pc:sldChg>
      <pc:sldChg chg="del">
        <pc:chgData name="Glen Jones" userId="e846aaca-4b24-4b13-b0d0-f2308e16b284" providerId="ADAL" clId="{11323359-2089-447A-ACF9-6DB74160FEE0}" dt="2022-09-19T08:16:14.087" v="1305" actId="47"/>
        <pc:sldMkLst>
          <pc:docMk/>
          <pc:sldMk cId="1067647781" sldId="378"/>
        </pc:sldMkLst>
      </pc:sldChg>
      <pc:sldChg chg="delSp add del mod delAnim">
        <pc:chgData name="Glen Jones" userId="e846aaca-4b24-4b13-b0d0-f2308e16b284" providerId="ADAL" clId="{11323359-2089-447A-ACF9-6DB74160FEE0}" dt="2022-09-19T08:16:16.653" v="1306" actId="47"/>
        <pc:sldMkLst>
          <pc:docMk/>
          <pc:sldMk cId="860694818" sldId="379"/>
        </pc:sldMkLst>
        <pc:spChg chg="del">
          <ac:chgData name="Glen Jones" userId="e846aaca-4b24-4b13-b0d0-f2308e16b284" providerId="ADAL" clId="{11323359-2089-447A-ACF9-6DB74160FEE0}" dt="2022-09-19T08:15:29.573" v="1257" actId="478"/>
          <ac:spMkLst>
            <pc:docMk/>
            <pc:sldMk cId="860694818" sldId="379"/>
            <ac:spMk id="2" creationId="{A50804E1-9632-0DE2-F975-50E838C3CD07}"/>
          </ac:spMkLst>
        </pc:spChg>
        <pc:spChg chg="del">
          <ac:chgData name="Glen Jones" userId="e846aaca-4b24-4b13-b0d0-f2308e16b284" providerId="ADAL" clId="{11323359-2089-447A-ACF9-6DB74160FEE0}" dt="2022-09-19T08:15:30.547" v="1258" actId="478"/>
          <ac:spMkLst>
            <pc:docMk/>
            <pc:sldMk cId="860694818" sldId="379"/>
            <ac:spMk id="6" creationId="{243EA3DF-7308-33ED-6B90-A9FCB9C0B366}"/>
          </ac:spMkLst>
        </pc:spChg>
        <pc:picChg chg="del">
          <ac:chgData name="Glen Jones" userId="e846aaca-4b24-4b13-b0d0-f2308e16b284" providerId="ADAL" clId="{11323359-2089-447A-ACF9-6DB74160FEE0}" dt="2022-09-19T08:14:56.777" v="1244" actId="21"/>
          <ac:picMkLst>
            <pc:docMk/>
            <pc:sldMk cId="860694818" sldId="379"/>
            <ac:picMk id="5" creationId="{2055E7DB-7DC4-47DD-0280-CE7DE7E2E8D9}"/>
          </ac:picMkLst>
        </pc:picChg>
      </pc:sldChg>
    </pc:docChg>
  </pc:docChgLst>
  <pc:docChgLst>
    <pc:chgData name="Glen Jones" userId="e846aaca-4b24-4b13-b0d0-f2308e16b284" providerId="ADAL" clId="{A832EAE8-7C0D-408D-ABFD-106D516B8786}"/>
    <pc:docChg chg="delSld modSld">
      <pc:chgData name="Glen Jones" userId="e846aaca-4b24-4b13-b0d0-f2308e16b284" providerId="ADAL" clId="{A832EAE8-7C0D-408D-ABFD-106D516B8786}" dt="2023-01-26T10:44:19.840" v="26" actId="47"/>
      <pc:docMkLst>
        <pc:docMk/>
      </pc:docMkLst>
      <pc:sldChg chg="del">
        <pc:chgData name="Glen Jones" userId="e846aaca-4b24-4b13-b0d0-f2308e16b284" providerId="ADAL" clId="{A832EAE8-7C0D-408D-ABFD-106D516B8786}" dt="2023-01-26T10:44:19.840" v="26" actId="47"/>
        <pc:sldMkLst>
          <pc:docMk/>
          <pc:sldMk cId="248752726" sldId="362"/>
        </pc:sldMkLst>
      </pc:sldChg>
      <pc:sldChg chg="del">
        <pc:chgData name="Glen Jones" userId="e846aaca-4b24-4b13-b0d0-f2308e16b284" providerId="ADAL" clId="{A832EAE8-7C0D-408D-ABFD-106D516B8786}" dt="2023-01-26T10:44:17.733" v="25" actId="47"/>
        <pc:sldMkLst>
          <pc:docMk/>
          <pc:sldMk cId="1958331913" sldId="373"/>
        </pc:sldMkLst>
      </pc:sldChg>
      <pc:sldChg chg="del">
        <pc:chgData name="Glen Jones" userId="e846aaca-4b24-4b13-b0d0-f2308e16b284" providerId="ADAL" clId="{A832EAE8-7C0D-408D-ABFD-106D516B8786}" dt="2023-01-26T10:44:17.733" v="25" actId="47"/>
        <pc:sldMkLst>
          <pc:docMk/>
          <pc:sldMk cId="3387875814" sldId="374"/>
        </pc:sldMkLst>
      </pc:sldChg>
      <pc:sldChg chg="modSp del mod">
        <pc:chgData name="Glen Jones" userId="e846aaca-4b24-4b13-b0d0-f2308e16b284" providerId="ADAL" clId="{A832EAE8-7C0D-408D-ABFD-106D516B8786}" dt="2023-01-26T10:44:02.028" v="17" actId="2696"/>
        <pc:sldMkLst>
          <pc:docMk/>
          <pc:sldMk cId="338319389" sldId="381"/>
        </pc:sldMkLst>
        <pc:spChg chg="mod">
          <ac:chgData name="Glen Jones" userId="e846aaca-4b24-4b13-b0d0-f2308e16b284" providerId="ADAL" clId="{A832EAE8-7C0D-408D-ABFD-106D516B8786}" dt="2023-01-26T10:43:53.694" v="16" actId="115"/>
          <ac:spMkLst>
            <pc:docMk/>
            <pc:sldMk cId="338319389" sldId="381"/>
            <ac:spMk id="33" creationId="{C0A342B6-8099-17E5-28B6-237A3F563FB1}"/>
          </ac:spMkLst>
        </pc:spChg>
      </pc:sldChg>
      <pc:sldChg chg="modSp">
        <pc:chgData name="Glen Jones" userId="e846aaca-4b24-4b13-b0d0-f2308e16b284" providerId="ADAL" clId="{A832EAE8-7C0D-408D-ABFD-106D516B8786}" dt="2023-01-26T10:43:34.872" v="12" actId="20577"/>
        <pc:sldMkLst>
          <pc:docMk/>
          <pc:sldMk cId="3305778614" sldId="382"/>
        </pc:sldMkLst>
        <pc:spChg chg="mod">
          <ac:chgData name="Glen Jones" userId="e846aaca-4b24-4b13-b0d0-f2308e16b284" providerId="ADAL" clId="{A832EAE8-7C0D-408D-ABFD-106D516B8786}" dt="2023-01-26T10:43:34.872" v="12" actId="20577"/>
          <ac:spMkLst>
            <pc:docMk/>
            <pc:sldMk cId="3305778614" sldId="382"/>
            <ac:spMk id="30" creationId="{A9FDD95F-0F86-8477-6F88-F586320CECFA}"/>
          </ac:spMkLst>
        </pc:spChg>
      </pc:sldChg>
      <pc:sldChg chg="modSp">
        <pc:chgData name="Glen Jones" userId="e846aaca-4b24-4b13-b0d0-f2308e16b284" providerId="ADAL" clId="{A832EAE8-7C0D-408D-ABFD-106D516B8786}" dt="2023-01-26T10:44:06.498" v="24" actId="20577"/>
        <pc:sldMkLst>
          <pc:docMk/>
          <pc:sldMk cId="1764233942" sldId="383"/>
        </pc:sldMkLst>
        <pc:spChg chg="mod">
          <ac:chgData name="Glen Jones" userId="e846aaca-4b24-4b13-b0d0-f2308e16b284" providerId="ADAL" clId="{A832EAE8-7C0D-408D-ABFD-106D516B8786}" dt="2023-01-26T10:44:06.498" v="24" actId="20577"/>
          <ac:spMkLst>
            <pc:docMk/>
            <pc:sldMk cId="1764233942" sldId="383"/>
            <ac:spMk id="11" creationId="{44E18139-5582-786A-930A-A86BF0500A8B}"/>
          </ac:spMkLst>
        </pc:spChg>
      </pc:sldChg>
    </pc:docChg>
  </pc:docChgLst>
  <pc:docChgLst>
    <pc:chgData name="Glen Jones" userId="e846aaca-4b24-4b13-b0d0-f2308e16b284" providerId="ADAL" clId="{77FC1279-10D2-4616-9B46-3993A9A0351C}"/>
    <pc:docChg chg="undo custSel addSld delSld modSld sldOrd">
      <pc:chgData name="Glen Jones" userId="e846aaca-4b24-4b13-b0d0-f2308e16b284" providerId="ADAL" clId="{77FC1279-10D2-4616-9B46-3993A9A0351C}" dt="2023-06-26T12:06:45.977" v="783" actId="478"/>
      <pc:docMkLst>
        <pc:docMk/>
      </pc:docMkLst>
      <pc:sldChg chg="modSp mod">
        <pc:chgData name="Glen Jones" userId="e846aaca-4b24-4b13-b0d0-f2308e16b284" providerId="ADAL" clId="{77FC1279-10D2-4616-9B46-3993A9A0351C}" dt="2023-06-20T11:45:10.006" v="12" actId="14100"/>
        <pc:sldMkLst>
          <pc:docMk/>
          <pc:sldMk cId="4010327805" sldId="274"/>
        </pc:sldMkLst>
        <pc:spChg chg="mod">
          <ac:chgData name="Glen Jones" userId="e846aaca-4b24-4b13-b0d0-f2308e16b284" providerId="ADAL" clId="{77FC1279-10D2-4616-9B46-3993A9A0351C}" dt="2023-06-20T11:45:10.006" v="12" actId="14100"/>
          <ac:spMkLst>
            <pc:docMk/>
            <pc:sldMk cId="4010327805" sldId="274"/>
            <ac:spMk id="2" creationId="{702E7211-B3C0-8C62-17A1-5F712D739FBA}"/>
          </ac:spMkLst>
        </pc:spChg>
      </pc:sldChg>
      <pc:sldChg chg="del">
        <pc:chgData name="Glen Jones" userId="e846aaca-4b24-4b13-b0d0-f2308e16b284" providerId="ADAL" clId="{77FC1279-10D2-4616-9B46-3993A9A0351C}" dt="2023-06-21T15:44:10.477" v="374" actId="47"/>
        <pc:sldMkLst>
          <pc:docMk/>
          <pc:sldMk cId="0" sldId="360"/>
        </pc:sldMkLst>
      </pc:sldChg>
      <pc:sldChg chg="addSp delSp modSp mod delAnim modAnim">
        <pc:chgData name="Glen Jones" userId="e846aaca-4b24-4b13-b0d0-f2308e16b284" providerId="ADAL" clId="{77FC1279-10D2-4616-9B46-3993A9A0351C}" dt="2023-06-21T16:03:05.194" v="746" actId="1076"/>
        <pc:sldMkLst>
          <pc:docMk/>
          <pc:sldMk cId="1726495688" sldId="363"/>
        </pc:sldMkLst>
        <pc:spChg chg="add mod">
          <ac:chgData name="Glen Jones" userId="e846aaca-4b24-4b13-b0d0-f2308e16b284" providerId="ADAL" clId="{77FC1279-10D2-4616-9B46-3993A9A0351C}" dt="2023-06-21T15:43:30.903" v="324" actId="27636"/>
          <ac:spMkLst>
            <pc:docMk/>
            <pc:sldMk cId="1726495688" sldId="363"/>
            <ac:spMk id="2" creationId="{EE7C6A9F-C927-6F05-602E-6ADC56D16CD6}"/>
          </ac:spMkLst>
        </pc:spChg>
        <pc:spChg chg="mod">
          <ac:chgData name="Glen Jones" userId="e846aaca-4b24-4b13-b0d0-f2308e16b284" providerId="ADAL" clId="{77FC1279-10D2-4616-9B46-3993A9A0351C}" dt="2023-06-21T15:41:59.424" v="266" actId="20577"/>
          <ac:spMkLst>
            <pc:docMk/>
            <pc:sldMk cId="1726495688" sldId="363"/>
            <ac:spMk id="3" creationId="{FA79B487-2B39-D1FB-C619-7086E17203C8}"/>
          </ac:spMkLst>
        </pc:spChg>
        <pc:spChg chg="add mod">
          <ac:chgData name="Glen Jones" userId="e846aaca-4b24-4b13-b0d0-f2308e16b284" providerId="ADAL" clId="{77FC1279-10D2-4616-9B46-3993A9A0351C}" dt="2023-06-21T15:45:44.478" v="400" actId="20577"/>
          <ac:spMkLst>
            <pc:docMk/>
            <pc:sldMk cId="1726495688" sldId="363"/>
            <ac:spMk id="7" creationId="{8606A19E-4263-B914-1680-8D2817435EF5}"/>
          </ac:spMkLst>
        </pc:spChg>
        <pc:spChg chg="add mod">
          <ac:chgData name="Glen Jones" userId="e846aaca-4b24-4b13-b0d0-f2308e16b284" providerId="ADAL" clId="{77FC1279-10D2-4616-9B46-3993A9A0351C}" dt="2023-06-21T16:02:44.462" v="743" actId="20577"/>
          <ac:spMkLst>
            <pc:docMk/>
            <pc:sldMk cId="1726495688" sldId="363"/>
            <ac:spMk id="8" creationId="{A235AF99-8860-0748-F31A-6C062A41AF90}"/>
          </ac:spMkLst>
        </pc:spChg>
        <pc:spChg chg="add mod">
          <ac:chgData name="Glen Jones" userId="e846aaca-4b24-4b13-b0d0-f2308e16b284" providerId="ADAL" clId="{77FC1279-10D2-4616-9B46-3993A9A0351C}" dt="2023-06-21T16:03:02.385" v="745" actId="1076"/>
          <ac:spMkLst>
            <pc:docMk/>
            <pc:sldMk cId="1726495688" sldId="363"/>
            <ac:spMk id="14" creationId="{EA4E5292-5351-643C-7426-DF24613A3EA7}"/>
          </ac:spMkLst>
        </pc:spChg>
        <pc:spChg chg="add mod">
          <ac:chgData name="Glen Jones" userId="e846aaca-4b24-4b13-b0d0-f2308e16b284" providerId="ADAL" clId="{77FC1279-10D2-4616-9B46-3993A9A0351C}" dt="2023-06-21T16:03:05.194" v="746" actId="1076"/>
          <ac:spMkLst>
            <pc:docMk/>
            <pc:sldMk cId="1726495688" sldId="363"/>
            <ac:spMk id="19" creationId="{1ED5DE0D-C7FC-0071-E42C-8E25F2BF8EC0}"/>
          </ac:spMkLst>
        </pc:spChg>
        <pc:spChg chg="del">
          <ac:chgData name="Glen Jones" userId="e846aaca-4b24-4b13-b0d0-f2308e16b284" providerId="ADAL" clId="{77FC1279-10D2-4616-9B46-3993A9A0351C}" dt="2023-06-21T15:41:51.803" v="264" actId="478"/>
          <ac:spMkLst>
            <pc:docMk/>
            <pc:sldMk cId="1726495688" sldId="363"/>
            <ac:spMk id="23" creationId="{577C188B-EEF9-A415-F387-17971485C4FD}"/>
          </ac:spMkLst>
        </pc:spChg>
        <pc:grpChg chg="del">
          <ac:chgData name="Glen Jones" userId="e846aaca-4b24-4b13-b0d0-f2308e16b284" providerId="ADAL" clId="{77FC1279-10D2-4616-9B46-3993A9A0351C}" dt="2023-06-21T15:41:51.803" v="264" actId="478"/>
          <ac:grpSpMkLst>
            <pc:docMk/>
            <pc:sldMk cId="1726495688" sldId="363"/>
            <ac:grpSpMk id="17" creationId="{018E4268-C4D7-35F9-F14D-77ADAE0701D9}"/>
          </ac:grpSpMkLst>
        </pc:grpChg>
        <pc:grpChg chg="del">
          <ac:chgData name="Glen Jones" userId="e846aaca-4b24-4b13-b0d0-f2308e16b284" providerId="ADAL" clId="{77FC1279-10D2-4616-9B46-3993A9A0351C}" dt="2023-06-21T15:41:51.803" v="264" actId="478"/>
          <ac:grpSpMkLst>
            <pc:docMk/>
            <pc:sldMk cId="1726495688" sldId="363"/>
            <ac:grpSpMk id="18" creationId="{F807F425-F033-C5B5-CA78-FE854C7DDFD9}"/>
          </ac:grpSpMkLst>
        </pc:grpChg>
        <pc:grpChg chg="del">
          <ac:chgData name="Glen Jones" userId="e846aaca-4b24-4b13-b0d0-f2308e16b284" providerId="ADAL" clId="{77FC1279-10D2-4616-9B46-3993A9A0351C}" dt="2023-06-21T15:41:51.803" v="264" actId="478"/>
          <ac:grpSpMkLst>
            <pc:docMk/>
            <pc:sldMk cId="1726495688" sldId="363"/>
            <ac:grpSpMk id="21" creationId="{0051CB96-B8D4-1534-1BEC-C5EF4D8BD66F}"/>
          </ac:grpSpMkLst>
        </pc:grpChg>
        <pc:grpChg chg="del">
          <ac:chgData name="Glen Jones" userId="e846aaca-4b24-4b13-b0d0-f2308e16b284" providerId="ADAL" clId="{77FC1279-10D2-4616-9B46-3993A9A0351C}" dt="2023-06-21T15:41:51.803" v="264" actId="478"/>
          <ac:grpSpMkLst>
            <pc:docMk/>
            <pc:sldMk cId="1726495688" sldId="363"/>
            <ac:grpSpMk id="22" creationId="{AFAD2B8E-1A71-C7C8-5A78-CDB886A671FB}"/>
          </ac:grpSpMkLst>
        </pc:grpChg>
        <pc:picChg chg="del">
          <ac:chgData name="Glen Jones" userId="e846aaca-4b24-4b13-b0d0-f2308e16b284" providerId="ADAL" clId="{77FC1279-10D2-4616-9B46-3993A9A0351C}" dt="2023-06-21T15:45:19.796" v="381" actId="478"/>
          <ac:picMkLst>
            <pc:docMk/>
            <pc:sldMk cId="1726495688" sldId="363"/>
            <ac:picMk id="6" creationId="{5F264056-0980-FE3F-8AB5-6B2F262C41F9}"/>
          </ac:picMkLst>
        </pc:picChg>
        <pc:picChg chg="add mod ord">
          <ac:chgData name="Glen Jones" userId="e846aaca-4b24-4b13-b0d0-f2308e16b284" providerId="ADAL" clId="{77FC1279-10D2-4616-9B46-3993A9A0351C}" dt="2023-06-21T15:45:26.023" v="385" actId="167"/>
          <ac:picMkLst>
            <pc:docMk/>
            <pc:sldMk cId="1726495688" sldId="363"/>
            <ac:picMk id="11" creationId="{8B45EFF4-57D8-7573-5583-D0B9745DFC0D}"/>
          </ac:picMkLst>
        </pc:picChg>
        <pc:cxnChg chg="mod">
          <ac:chgData name="Glen Jones" userId="e846aaca-4b24-4b13-b0d0-f2308e16b284" providerId="ADAL" clId="{77FC1279-10D2-4616-9B46-3993A9A0351C}" dt="2023-06-21T15:41:51.803" v="264" actId="478"/>
          <ac:cxnSpMkLst>
            <pc:docMk/>
            <pc:sldMk cId="1726495688" sldId="363"/>
            <ac:cxnSpMk id="15" creationId="{1E2DB22A-07AA-2B2F-37D5-CB97EA0CF5B9}"/>
          </ac:cxnSpMkLst>
        </pc:cxnChg>
      </pc:sldChg>
      <pc:sldChg chg="del">
        <pc:chgData name="Glen Jones" userId="e846aaca-4b24-4b13-b0d0-f2308e16b284" providerId="ADAL" clId="{77FC1279-10D2-4616-9B46-3993A9A0351C}" dt="2023-06-21T15:44:10.477" v="374" actId="47"/>
        <pc:sldMkLst>
          <pc:docMk/>
          <pc:sldMk cId="2371301929" sldId="364"/>
        </pc:sldMkLst>
      </pc:sldChg>
      <pc:sldChg chg="del">
        <pc:chgData name="Glen Jones" userId="e846aaca-4b24-4b13-b0d0-f2308e16b284" providerId="ADAL" clId="{77FC1279-10D2-4616-9B46-3993A9A0351C}" dt="2023-06-20T11:45:13.823" v="13" actId="47"/>
        <pc:sldMkLst>
          <pc:docMk/>
          <pc:sldMk cId="2259302113" sldId="380"/>
        </pc:sldMkLst>
      </pc:sldChg>
      <pc:sldChg chg="del">
        <pc:chgData name="Glen Jones" userId="e846aaca-4b24-4b13-b0d0-f2308e16b284" providerId="ADAL" clId="{77FC1279-10D2-4616-9B46-3993A9A0351C}" dt="2023-06-20T11:45:16.209" v="14" actId="47"/>
        <pc:sldMkLst>
          <pc:docMk/>
          <pc:sldMk cId="3953488883" sldId="381"/>
        </pc:sldMkLst>
      </pc:sldChg>
      <pc:sldChg chg="del">
        <pc:chgData name="Glen Jones" userId="e846aaca-4b24-4b13-b0d0-f2308e16b284" providerId="ADAL" clId="{77FC1279-10D2-4616-9B46-3993A9A0351C}" dt="2023-06-20T11:45:25.447" v="16" actId="47"/>
        <pc:sldMkLst>
          <pc:docMk/>
          <pc:sldMk cId="3305778614" sldId="382"/>
        </pc:sldMkLst>
      </pc:sldChg>
      <pc:sldChg chg="del">
        <pc:chgData name="Glen Jones" userId="e846aaca-4b24-4b13-b0d0-f2308e16b284" providerId="ADAL" clId="{77FC1279-10D2-4616-9B46-3993A9A0351C}" dt="2023-06-20T11:45:13.823" v="13" actId="47"/>
        <pc:sldMkLst>
          <pc:docMk/>
          <pc:sldMk cId="1801556373" sldId="396"/>
        </pc:sldMkLst>
      </pc:sldChg>
      <pc:sldChg chg="del">
        <pc:chgData name="Glen Jones" userId="e846aaca-4b24-4b13-b0d0-f2308e16b284" providerId="ADAL" clId="{77FC1279-10D2-4616-9B46-3993A9A0351C}" dt="2023-06-20T11:45:22.288" v="15" actId="47"/>
        <pc:sldMkLst>
          <pc:docMk/>
          <pc:sldMk cId="2861103671" sldId="397"/>
        </pc:sldMkLst>
      </pc:sldChg>
      <pc:sldChg chg="del">
        <pc:chgData name="Glen Jones" userId="e846aaca-4b24-4b13-b0d0-f2308e16b284" providerId="ADAL" clId="{77FC1279-10D2-4616-9B46-3993A9A0351C}" dt="2023-06-20T11:45:22.288" v="15" actId="47"/>
        <pc:sldMkLst>
          <pc:docMk/>
          <pc:sldMk cId="338319389" sldId="398"/>
        </pc:sldMkLst>
      </pc:sldChg>
      <pc:sldChg chg="modSp mod modAnim">
        <pc:chgData name="Glen Jones" userId="e846aaca-4b24-4b13-b0d0-f2308e16b284" providerId="ADAL" clId="{77FC1279-10D2-4616-9B46-3993A9A0351C}" dt="2023-06-21T15:59:10.021" v="712" actId="207"/>
        <pc:sldMkLst>
          <pc:docMk/>
          <pc:sldMk cId="224955279" sldId="399"/>
        </pc:sldMkLst>
        <pc:spChg chg="mod">
          <ac:chgData name="Glen Jones" userId="e846aaca-4b24-4b13-b0d0-f2308e16b284" providerId="ADAL" clId="{77FC1279-10D2-4616-9B46-3993A9A0351C}" dt="2023-06-21T15:59:10.021" v="712" actId="207"/>
          <ac:spMkLst>
            <pc:docMk/>
            <pc:sldMk cId="224955279" sldId="399"/>
            <ac:spMk id="5" creationId="{A0984DDC-BC67-EB14-6DE8-9E83E520D167}"/>
          </ac:spMkLst>
        </pc:spChg>
        <pc:spChg chg="mod">
          <ac:chgData name="Glen Jones" userId="e846aaca-4b24-4b13-b0d0-f2308e16b284" providerId="ADAL" clId="{77FC1279-10D2-4616-9B46-3993A9A0351C}" dt="2023-06-21T15:58:58.715" v="709" actId="20577"/>
          <ac:spMkLst>
            <pc:docMk/>
            <pc:sldMk cId="224955279" sldId="399"/>
            <ac:spMk id="6" creationId="{4B0F2A43-837D-990F-1BA7-EB7D6D73BC02}"/>
          </ac:spMkLst>
        </pc:spChg>
      </pc:sldChg>
      <pc:sldChg chg="modSp mod modAnim">
        <pc:chgData name="Glen Jones" userId="e846aaca-4b24-4b13-b0d0-f2308e16b284" providerId="ADAL" clId="{77FC1279-10D2-4616-9B46-3993A9A0351C}" dt="2023-06-21T16:00:54.918" v="718" actId="20577"/>
        <pc:sldMkLst>
          <pc:docMk/>
          <pc:sldMk cId="1729482028" sldId="400"/>
        </pc:sldMkLst>
        <pc:spChg chg="mod">
          <ac:chgData name="Glen Jones" userId="e846aaca-4b24-4b13-b0d0-f2308e16b284" providerId="ADAL" clId="{77FC1279-10D2-4616-9B46-3993A9A0351C}" dt="2023-06-21T16:00:26.088" v="714" actId="1076"/>
          <ac:spMkLst>
            <pc:docMk/>
            <pc:sldMk cId="1729482028" sldId="400"/>
            <ac:spMk id="2" creationId="{470E0623-5B4A-B195-684F-DD2CDACFFD1A}"/>
          </ac:spMkLst>
        </pc:spChg>
        <pc:spChg chg="mod">
          <ac:chgData name="Glen Jones" userId="e846aaca-4b24-4b13-b0d0-f2308e16b284" providerId="ADAL" clId="{77FC1279-10D2-4616-9B46-3993A9A0351C}" dt="2023-06-21T15:40:06.696" v="200" actId="14100"/>
          <ac:spMkLst>
            <pc:docMk/>
            <pc:sldMk cId="1729482028" sldId="400"/>
            <ac:spMk id="6" creationId="{F9BAFB63-89A0-1CE2-BC09-42A58A322E55}"/>
          </ac:spMkLst>
        </pc:spChg>
        <pc:spChg chg="mod">
          <ac:chgData name="Glen Jones" userId="e846aaca-4b24-4b13-b0d0-f2308e16b284" providerId="ADAL" clId="{77FC1279-10D2-4616-9B46-3993A9A0351C}" dt="2023-06-21T16:00:54.918" v="718" actId="20577"/>
          <ac:spMkLst>
            <pc:docMk/>
            <pc:sldMk cId="1729482028" sldId="400"/>
            <ac:spMk id="7" creationId="{EBD17445-2CE7-D049-5829-AF7A94414BDF}"/>
          </ac:spMkLst>
        </pc:spChg>
      </pc:sldChg>
      <pc:sldChg chg="del">
        <pc:chgData name="Glen Jones" userId="e846aaca-4b24-4b13-b0d0-f2308e16b284" providerId="ADAL" clId="{77FC1279-10D2-4616-9B46-3993A9A0351C}" dt="2023-06-21T15:44:10.477" v="374" actId="47"/>
        <pc:sldMkLst>
          <pc:docMk/>
          <pc:sldMk cId="1560908886" sldId="401"/>
        </pc:sldMkLst>
      </pc:sldChg>
      <pc:sldChg chg="addSp delSp modSp add mod delAnim modAnim">
        <pc:chgData name="Glen Jones" userId="e846aaca-4b24-4b13-b0d0-f2308e16b284" providerId="ADAL" clId="{77FC1279-10D2-4616-9B46-3993A9A0351C}" dt="2023-06-21T16:06:11.788" v="775" actId="27636"/>
        <pc:sldMkLst>
          <pc:docMk/>
          <pc:sldMk cId="2791096692" sldId="401"/>
        </pc:sldMkLst>
        <pc:spChg chg="mod">
          <ac:chgData name="Glen Jones" userId="e846aaca-4b24-4b13-b0d0-f2308e16b284" providerId="ADAL" clId="{77FC1279-10D2-4616-9B46-3993A9A0351C}" dt="2023-06-21T16:05:57.938" v="766" actId="14100"/>
          <ac:spMkLst>
            <pc:docMk/>
            <pc:sldMk cId="2791096692" sldId="401"/>
            <ac:spMk id="2" creationId="{EE7C6A9F-C927-6F05-602E-6ADC56D16CD6}"/>
          </ac:spMkLst>
        </pc:spChg>
        <pc:spChg chg="mod">
          <ac:chgData name="Glen Jones" userId="e846aaca-4b24-4b13-b0d0-f2308e16b284" providerId="ADAL" clId="{77FC1279-10D2-4616-9B46-3993A9A0351C}" dt="2023-06-21T16:06:11.788" v="775" actId="27636"/>
          <ac:spMkLst>
            <pc:docMk/>
            <pc:sldMk cId="2791096692" sldId="401"/>
            <ac:spMk id="7" creationId="{8606A19E-4263-B914-1680-8D2817435EF5}"/>
          </ac:spMkLst>
        </pc:spChg>
        <pc:spChg chg="del mod">
          <ac:chgData name="Glen Jones" userId="e846aaca-4b24-4b13-b0d0-f2308e16b284" providerId="ADAL" clId="{77FC1279-10D2-4616-9B46-3993A9A0351C}" dt="2023-06-21T16:05:44.249" v="760" actId="478"/>
          <ac:spMkLst>
            <pc:docMk/>
            <pc:sldMk cId="2791096692" sldId="401"/>
            <ac:spMk id="8" creationId="{A235AF99-8860-0748-F31A-6C062A41AF90}"/>
          </ac:spMkLst>
        </pc:spChg>
        <pc:spChg chg="add mod">
          <ac:chgData name="Glen Jones" userId="e846aaca-4b24-4b13-b0d0-f2308e16b284" providerId="ADAL" clId="{77FC1279-10D2-4616-9B46-3993A9A0351C}" dt="2023-06-21T16:05:51.425" v="763" actId="14100"/>
          <ac:spMkLst>
            <pc:docMk/>
            <pc:sldMk cId="2791096692" sldId="401"/>
            <ac:spMk id="9" creationId="{E5AB2409-AB10-57A4-67C3-3C3B8A62A4AD}"/>
          </ac:spMkLst>
        </pc:spChg>
        <pc:spChg chg="add mod">
          <ac:chgData name="Glen Jones" userId="e846aaca-4b24-4b13-b0d0-f2308e16b284" providerId="ADAL" clId="{77FC1279-10D2-4616-9B46-3993A9A0351C}" dt="2023-06-21T16:06:05.779" v="771" actId="27636"/>
          <ac:spMkLst>
            <pc:docMk/>
            <pc:sldMk cId="2791096692" sldId="401"/>
            <ac:spMk id="10" creationId="{DB022249-FD73-720D-026F-0F6D6ED5D3A6}"/>
          </ac:spMkLst>
        </pc:spChg>
        <pc:picChg chg="add del mod ord">
          <ac:chgData name="Glen Jones" userId="e846aaca-4b24-4b13-b0d0-f2308e16b284" providerId="ADAL" clId="{77FC1279-10D2-4616-9B46-3993A9A0351C}" dt="2023-06-21T16:05:42.257" v="759" actId="478"/>
          <ac:picMkLst>
            <pc:docMk/>
            <pc:sldMk cId="2791096692" sldId="401"/>
            <ac:picMk id="5" creationId="{96DD45A7-2956-1343-92DC-1520275BDD5C}"/>
          </ac:picMkLst>
        </pc:picChg>
        <pc:picChg chg="del">
          <ac:chgData name="Glen Jones" userId="e846aaca-4b24-4b13-b0d0-f2308e16b284" providerId="ADAL" clId="{77FC1279-10D2-4616-9B46-3993A9A0351C}" dt="2023-06-21T15:44:53.851" v="376" actId="478"/>
          <ac:picMkLst>
            <pc:docMk/>
            <pc:sldMk cId="2791096692" sldId="401"/>
            <ac:picMk id="6" creationId="{5F264056-0980-FE3F-8AB5-6B2F262C41F9}"/>
          </ac:picMkLst>
        </pc:picChg>
      </pc:sldChg>
      <pc:sldChg chg="addSp delSp modSp add mod delAnim modAnim">
        <pc:chgData name="Glen Jones" userId="e846aaca-4b24-4b13-b0d0-f2308e16b284" providerId="ADAL" clId="{77FC1279-10D2-4616-9B46-3993A9A0351C}" dt="2023-06-21T15:53:33.327" v="622" actId="20577"/>
        <pc:sldMkLst>
          <pc:docMk/>
          <pc:sldMk cId="2307468297" sldId="402"/>
        </pc:sldMkLst>
        <pc:spChg chg="del">
          <ac:chgData name="Glen Jones" userId="e846aaca-4b24-4b13-b0d0-f2308e16b284" providerId="ADAL" clId="{77FC1279-10D2-4616-9B46-3993A9A0351C}" dt="2023-06-21T15:48:15.578" v="529" actId="478"/>
          <ac:spMkLst>
            <pc:docMk/>
            <pc:sldMk cId="2307468297" sldId="402"/>
            <ac:spMk id="2" creationId="{EE7C6A9F-C927-6F05-602E-6ADC56D16CD6}"/>
          </ac:spMkLst>
        </pc:spChg>
        <pc:spChg chg="mod">
          <ac:chgData name="Glen Jones" userId="e846aaca-4b24-4b13-b0d0-f2308e16b284" providerId="ADAL" clId="{77FC1279-10D2-4616-9B46-3993A9A0351C}" dt="2023-06-21T15:50:17.184" v="576"/>
          <ac:spMkLst>
            <pc:docMk/>
            <pc:sldMk cId="2307468297" sldId="402"/>
            <ac:spMk id="3" creationId="{FA79B487-2B39-D1FB-C619-7086E17203C8}"/>
          </ac:spMkLst>
        </pc:spChg>
        <pc:spChg chg="add del mod">
          <ac:chgData name="Glen Jones" userId="e846aaca-4b24-4b13-b0d0-f2308e16b284" providerId="ADAL" clId="{77FC1279-10D2-4616-9B46-3993A9A0351C}" dt="2023-06-21T15:48:36.913" v="535" actId="478"/>
          <ac:spMkLst>
            <pc:docMk/>
            <pc:sldMk cId="2307468297" sldId="402"/>
            <ac:spMk id="4" creationId="{99EED2BF-635D-9882-CD77-C0726E1ED59F}"/>
          </ac:spMkLst>
        </pc:spChg>
        <pc:spChg chg="add del mod">
          <ac:chgData name="Glen Jones" userId="e846aaca-4b24-4b13-b0d0-f2308e16b284" providerId="ADAL" clId="{77FC1279-10D2-4616-9B46-3993A9A0351C}" dt="2023-06-21T15:48:36.913" v="535" actId="478"/>
          <ac:spMkLst>
            <pc:docMk/>
            <pc:sldMk cId="2307468297" sldId="402"/>
            <ac:spMk id="6" creationId="{EE2D28E6-EEE2-AEF6-544A-5889DB96207D}"/>
          </ac:spMkLst>
        </pc:spChg>
        <pc:spChg chg="del">
          <ac:chgData name="Glen Jones" userId="e846aaca-4b24-4b13-b0d0-f2308e16b284" providerId="ADAL" clId="{77FC1279-10D2-4616-9B46-3993A9A0351C}" dt="2023-06-21T15:48:22.978" v="533" actId="478"/>
          <ac:spMkLst>
            <pc:docMk/>
            <pc:sldMk cId="2307468297" sldId="402"/>
            <ac:spMk id="7" creationId="{8606A19E-4263-B914-1680-8D2817435EF5}"/>
          </ac:spMkLst>
        </pc:spChg>
        <pc:spChg chg="del">
          <ac:chgData name="Glen Jones" userId="e846aaca-4b24-4b13-b0d0-f2308e16b284" providerId="ADAL" clId="{77FC1279-10D2-4616-9B46-3993A9A0351C}" dt="2023-06-21T15:48:09.490" v="527" actId="478"/>
          <ac:spMkLst>
            <pc:docMk/>
            <pc:sldMk cId="2307468297" sldId="402"/>
            <ac:spMk id="8" creationId="{A235AF99-8860-0748-F31A-6C062A41AF90}"/>
          </ac:spMkLst>
        </pc:spChg>
        <pc:spChg chg="mod">
          <ac:chgData name="Glen Jones" userId="e846aaca-4b24-4b13-b0d0-f2308e16b284" providerId="ADAL" clId="{77FC1279-10D2-4616-9B46-3993A9A0351C}" dt="2023-06-21T15:49:33.243" v="553" actId="465"/>
          <ac:spMkLst>
            <pc:docMk/>
            <pc:sldMk cId="2307468297" sldId="402"/>
            <ac:spMk id="9" creationId="{E5AB2409-AB10-57A4-67C3-3C3B8A62A4AD}"/>
          </ac:spMkLst>
        </pc:spChg>
        <pc:spChg chg="mod">
          <ac:chgData name="Glen Jones" userId="e846aaca-4b24-4b13-b0d0-f2308e16b284" providerId="ADAL" clId="{77FC1279-10D2-4616-9B46-3993A9A0351C}" dt="2023-06-21T15:51:31.872" v="600" actId="20577"/>
          <ac:spMkLst>
            <pc:docMk/>
            <pc:sldMk cId="2307468297" sldId="402"/>
            <ac:spMk id="10" creationId="{DB022249-FD73-720D-026F-0F6D6ED5D3A6}"/>
          </ac:spMkLst>
        </pc:spChg>
        <pc:spChg chg="add mod">
          <ac:chgData name="Glen Jones" userId="e846aaca-4b24-4b13-b0d0-f2308e16b284" providerId="ADAL" clId="{77FC1279-10D2-4616-9B46-3993A9A0351C}" dt="2023-06-21T15:51:20.506" v="586" actId="20577"/>
          <ac:spMkLst>
            <pc:docMk/>
            <pc:sldMk cId="2307468297" sldId="402"/>
            <ac:spMk id="11" creationId="{653E60FE-00E8-80F3-9997-E275F505DD98}"/>
          </ac:spMkLst>
        </pc:spChg>
        <pc:spChg chg="add mod">
          <ac:chgData name="Glen Jones" userId="e846aaca-4b24-4b13-b0d0-f2308e16b284" providerId="ADAL" clId="{77FC1279-10D2-4616-9B46-3993A9A0351C}" dt="2023-06-21T15:53:33.327" v="622" actId="20577"/>
          <ac:spMkLst>
            <pc:docMk/>
            <pc:sldMk cId="2307468297" sldId="402"/>
            <ac:spMk id="12" creationId="{DEC43A8B-1389-277D-CBA9-5E43E65B7BCC}"/>
          </ac:spMkLst>
        </pc:spChg>
        <pc:picChg chg="del mod">
          <ac:chgData name="Glen Jones" userId="e846aaca-4b24-4b13-b0d0-f2308e16b284" providerId="ADAL" clId="{77FC1279-10D2-4616-9B46-3993A9A0351C}" dt="2023-06-21T15:49:47.194" v="554" actId="478"/>
          <ac:picMkLst>
            <pc:docMk/>
            <pc:sldMk cId="2307468297" sldId="402"/>
            <ac:picMk id="5" creationId="{96DD45A7-2956-1343-92DC-1520275BDD5C}"/>
          </ac:picMkLst>
        </pc:picChg>
        <pc:picChg chg="add mod ord">
          <ac:chgData name="Glen Jones" userId="e846aaca-4b24-4b13-b0d0-f2308e16b284" providerId="ADAL" clId="{77FC1279-10D2-4616-9B46-3993A9A0351C}" dt="2023-06-21T15:49:54.673" v="558" actId="167"/>
          <ac:picMkLst>
            <pc:docMk/>
            <pc:sldMk cId="2307468297" sldId="402"/>
            <ac:picMk id="14" creationId="{CCE486AA-2BA9-C4E6-E6DC-32B6972E328A}"/>
          </ac:picMkLst>
        </pc:picChg>
      </pc:sldChg>
      <pc:sldChg chg="del">
        <pc:chgData name="Glen Jones" userId="e846aaca-4b24-4b13-b0d0-f2308e16b284" providerId="ADAL" clId="{77FC1279-10D2-4616-9B46-3993A9A0351C}" dt="2023-06-21T15:44:10.477" v="374" actId="47"/>
        <pc:sldMkLst>
          <pc:docMk/>
          <pc:sldMk cId="4226531199" sldId="402"/>
        </pc:sldMkLst>
      </pc:sldChg>
      <pc:sldChg chg="addSp delSp modSp add mod">
        <pc:chgData name="Glen Jones" userId="e846aaca-4b24-4b13-b0d0-f2308e16b284" providerId="ADAL" clId="{77FC1279-10D2-4616-9B46-3993A9A0351C}" dt="2023-06-21T15:54:10.609" v="625" actId="20577"/>
        <pc:sldMkLst>
          <pc:docMk/>
          <pc:sldMk cId="4078520359" sldId="403"/>
        </pc:sldMkLst>
        <pc:spChg chg="mod">
          <ac:chgData name="Glen Jones" userId="e846aaca-4b24-4b13-b0d0-f2308e16b284" providerId="ADAL" clId="{77FC1279-10D2-4616-9B46-3993A9A0351C}" dt="2023-06-21T15:53:22.068" v="616" actId="20577"/>
          <ac:spMkLst>
            <pc:docMk/>
            <pc:sldMk cId="4078520359" sldId="403"/>
            <ac:spMk id="9" creationId="{E5AB2409-AB10-57A4-67C3-3C3B8A62A4AD}"/>
          </ac:spMkLst>
        </pc:spChg>
        <pc:spChg chg="mod">
          <ac:chgData name="Glen Jones" userId="e846aaca-4b24-4b13-b0d0-f2308e16b284" providerId="ADAL" clId="{77FC1279-10D2-4616-9B46-3993A9A0351C}" dt="2023-06-21T15:54:10.609" v="625" actId="20577"/>
          <ac:spMkLst>
            <pc:docMk/>
            <pc:sldMk cId="4078520359" sldId="403"/>
            <ac:spMk id="10" creationId="{DB022249-FD73-720D-026F-0F6D6ED5D3A6}"/>
          </ac:spMkLst>
        </pc:spChg>
        <pc:spChg chg="mod">
          <ac:chgData name="Glen Jones" userId="e846aaca-4b24-4b13-b0d0-f2308e16b284" providerId="ADAL" clId="{77FC1279-10D2-4616-9B46-3993A9A0351C}" dt="2023-06-21T15:53:18.721" v="612" actId="20577"/>
          <ac:spMkLst>
            <pc:docMk/>
            <pc:sldMk cId="4078520359" sldId="403"/>
            <ac:spMk id="11" creationId="{653E60FE-00E8-80F3-9997-E275F505DD98}"/>
          </ac:spMkLst>
        </pc:spChg>
        <pc:picChg chg="add mod ord">
          <ac:chgData name="Glen Jones" userId="e846aaca-4b24-4b13-b0d0-f2308e16b284" providerId="ADAL" clId="{77FC1279-10D2-4616-9B46-3993A9A0351C}" dt="2023-06-21T15:53:11.772" v="608" actId="167"/>
          <ac:picMkLst>
            <pc:docMk/>
            <pc:sldMk cId="4078520359" sldId="403"/>
            <ac:picMk id="4" creationId="{B455FB6F-B33E-9C70-FA9C-E1863869A6CB}"/>
          </ac:picMkLst>
        </pc:picChg>
        <pc:picChg chg="del">
          <ac:chgData name="Glen Jones" userId="e846aaca-4b24-4b13-b0d0-f2308e16b284" providerId="ADAL" clId="{77FC1279-10D2-4616-9B46-3993A9A0351C}" dt="2023-06-21T15:53:04.932" v="604" actId="478"/>
          <ac:picMkLst>
            <pc:docMk/>
            <pc:sldMk cId="4078520359" sldId="403"/>
            <ac:picMk id="14" creationId="{CCE486AA-2BA9-C4E6-E6DC-32B6972E328A}"/>
          </ac:picMkLst>
        </pc:picChg>
      </pc:sldChg>
      <pc:sldChg chg="addSp delSp modSp add mod ord delAnim modAnim">
        <pc:chgData name="Glen Jones" userId="e846aaca-4b24-4b13-b0d0-f2308e16b284" providerId="ADAL" clId="{77FC1279-10D2-4616-9B46-3993A9A0351C}" dt="2023-06-21T16:07:27.252" v="779" actId="20577"/>
        <pc:sldMkLst>
          <pc:docMk/>
          <pc:sldMk cId="3913805032" sldId="404"/>
        </pc:sldMkLst>
        <pc:spChg chg="del">
          <ac:chgData name="Glen Jones" userId="e846aaca-4b24-4b13-b0d0-f2308e16b284" providerId="ADAL" clId="{77FC1279-10D2-4616-9B46-3993A9A0351C}" dt="2023-06-21T15:55:30.796" v="681" actId="478"/>
          <ac:spMkLst>
            <pc:docMk/>
            <pc:sldMk cId="3913805032" sldId="404"/>
            <ac:spMk id="2" creationId="{EE7C6A9F-C927-6F05-602E-6ADC56D16CD6}"/>
          </ac:spMkLst>
        </pc:spChg>
        <pc:spChg chg="mod">
          <ac:chgData name="Glen Jones" userId="e846aaca-4b24-4b13-b0d0-f2308e16b284" providerId="ADAL" clId="{77FC1279-10D2-4616-9B46-3993A9A0351C}" dt="2023-06-21T15:55:05.484" v="678" actId="20577"/>
          <ac:spMkLst>
            <pc:docMk/>
            <pc:sldMk cId="3913805032" sldId="404"/>
            <ac:spMk id="3" creationId="{FA79B487-2B39-D1FB-C619-7086E17203C8}"/>
          </ac:spMkLst>
        </pc:spChg>
        <pc:spChg chg="add mod">
          <ac:chgData name="Glen Jones" userId="e846aaca-4b24-4b13-b0d0-f2308e16b284" providerId="ADAL" clId="{77FC1279-10D2-4616-9B46-3993A9A0351C}" dt="2023-06-21T15:55:39.520" v="685" actId="1076"/>
          <ac:spMkLst>
            <pc:docMk/>
            <pc:sldMk cId="3913805032" sldId="404"/>
            <ac:spMk id="4" creationId="{B9696291-06A6-C3C4-175E-D9066DD80630}"/>
          </ac:spMkLst>
        </pc:spChg>
        <pc:spChg chg="add mod">
          <ac:chgData name="Glen Jones" userId="e846aaca-4b24-4b13-b0d0-f2308e16b284" providerId="ADAL" clId="{77FC1279-10D2-4616-9B46-3993A9A0351C}" dt="2023-06-21T15:55:57.402" v="693" actId="20577"/>
          <ac:spMkLst>
            <pc:docMk/>
            <pc:sldMk cId="3913805032" sldId="404"/>
            <ac:spMk id="5" creationId="{5D5D1142-EC18-F847-725E-9BDEC9648DC2}"/>
          </ac:spMkLst>
        </pc:spChg>
        <pc:spChg chg="del">
          <ac:chgData name="Glen Jones" userId="e846aaca-4b24-4b13-b0d0-f2308e16b284" providerId="ADAL" clId="{77FC1279-10D2-4616-9B46-3993A9A0351C}" dt="2023-06-21T15:55:33.661" v="683" actId="478"/>
          <ac:spMkLst>
            <pc:docMk/>
            <pc:sldMk cId="3913805032" sldId="404"/>
            <ac:spMk id="7" creationId="{8606A19E-4263-B914-1680-8D2817435EF5}"/>
          </ac:spMkLst>
        </pc:spChg>
        <pc:spChg chg="mod">
          <ac:chgData name="Glen Jones" userId="e846aaca-4b24-4b13-b0d0-f2308e16b284" providerId="ADAL" clId="{77FC1279-10D2-4616-9B46-3993A9A0351C}" dt="2023-06-21T16:07:27.252" v="779" actId="20577"/>
          <ac:spMkLst>
            <pc:docMk/>
            <pc:sldMk cId="3913805032" sldId="404"/>
            <ac:spMk id="8" creationId="{A235AF99-8860-0748-F31A-6C062A41AF90}"/>
          </ac:spMkLst>
        </pc:spChg>
        <pc:spChg chg="del">
          <ac:chgData name="Glen Jones" userId="e846aaca-4b24-4b13-b0d0-f2308e16b284" providerId="ADAL" clId="{77FC1279-10D2-4616-9B46-3993A9A0351C}" dt="2023-06-21T15:55:29.347" v="680" actId="478"/>
          <ac:spMkLst>
            <pc:docMk/>
            <pc:sldMk cId="3913805032" sldId="404"/>
            <ac:spMk id="14" creationId="{EA4E5292-5351-643C-7426-DF24613A3EA7}"/>
          </ac:spMkLst>
        </pc:spChg>
        <pc:spChg chg="del">
          <ac:chgData name="Glen Jones" userId="e846aaca-4b24-4b13-b0d0-f2308e16b284" providerId="ADAL" clId="{77FC1279-10D2-4616-9B46-3993A9A0351C}" dt="2023-06-21T15:55:32.482" v="682" actId="478"/>
          <ac:spMkLst>
            <pc:docMk/>
            <pc:sldMk cId="3913805032" sldId="404"/>
            <ac:spMk id="19" creationId="{1ED5DE0D-C7FC-0071-E42C-8E25F2BF8EC0}"/>
          </ac:spMkLst>
        </pc:spChg>
        <pc:cxnChg chg="add mod">
          <ac:chgData name="Glen Jones" userId="e846aaca-4b24-4b13-b0d0-f2308e16b284" providerId="ADAL" clId="{77FC1279-10D2-4616-9B46-3993A9A0351C}" dt="2023-06-21T15:56:26.821" v="697" actId="1076"/>
          <ac:cxnSpMkLst>
            <pc:docMk/>
            <pc:sldMk cId="3913805032" sldId="404"/>
            <ac:cxnSpMk id="9" creationId="{34AF2DC6-82D0-C596-EDD5-9F4347B33D91}"/>
          </ac:cxnSpMkLst>
        </pc:cxnChg>
      </pc:sldChg>
      <pc:sldChg chg="addSp delSp modSp new mod">
        <pc:chgData name="Glen Jones" userId="e846aaca-4b24-4b13-b0d0-f2308e16b284" providerId="ADAL" clId="{77FC1279-10D2-4616-9B46-3993A9A0351C}" dt="2023-06-26T12:06:45.977" v="783" actId="478"/>
        <pc:sldMkLst>
          <pc:docMk/>
          <pc:sldMk cId="3796913943" sldId="405"/>
        </pc:sldMkLst>
        <pc:spChg chg="del">
          <ac:chgData name="Glen Jones" userId="e846aaca-4b24-4b13-b0d0-f2308e16b284" providerId="ADAL" clId="{77FC1279-10D2-4616-9B46-3993A9A0351C}" dt="2023-06-26T12:06:41.567" v="781" actId="22"/>
          <ac:spMkLst>
            <pc:docMk/>
            <pc:sldMk cId="3796913943" sldId="405"/>
            <ac:spMk id="3" creationId="{5CA432B0-9BB6-2074-65AA-8E29003559B3}"/>
          </ac:spMkLst>
        </pc:spChg>
        <pc:spChg chg="add mod">
          <ac:chgData name="Glen Jones" userId="e846aaca-4b24-4b13-b0d0-f2308e16b284" providerId="ADAL" clId="{77FC1279-10D2-4616-9B46-3993A9A0351C}" dt="2023-06-26T12:06:45.977" v="783" actId="478"/>
          <ac:spMkLst>
            <pc:docMk/>
            <pc:sldMk cId="3796913943" sldId="405"/>
            <ac:spMk id="7" creationId="{34A240CC-7ACD-6D55-2C28-27869024338A}"/>
          </ac:spMkLst>
        </pc:spChg>
        <pc:picChg chg="add del mod ord">
          <ac:chgData name="Glen Jones" userId="e846aaca-4b24-4b13-b0d0-f2308e16b284" providerId="ADAL" clId="{77FC1279-10D2-4616-9B46-3993A9A0351C}" dt="2023-06-26T12:06:45.977" v="783" actId="478"/>
          <ac:picMkLst>
            <pc:docMk/>
            <pc:sldMk cId="3796913943" sldId="405"/>
            <ac:picMk id="5" creationId="{C76B2281-7C30-612F-D9F1-533623B7DC7A}"/>
          </ac:picMkLst>
        </pc:picChg>
      </pc:sldChg>
      <pc:sldMasterChg chg="delSldLayout">
        <pc:chgData name="Glen Jones" userId="e846aaca-4b24-4b13-b0d0-f2308e16b284" providerId="ADAL" clId="{77FC1279-10D2-4616-9B46-3993A9A0351C}" dt="2023-06-21T15:44:10.477" v="374" actId="47"/>
        <pc:sldMasterMkLst>
          <pc:docMk/>
          <pc:sldMasterMk cId="451012602" sldId="2147483648"/>
        </pc:sldMasterMkLst>
        <pc:sldLayoutChg chg="del">
          <pc:chgData name="Glen Jones" userId="e846aaca-4b24-4b13-b0d0-f2308e16b284" providerId="ADAL" clId="{77FC1279-10D2-4616-9B46-3993A9A0351C}" dt="2023-06-21T15:44:10.477" v="374" actId="47"/>
          <pc:sldLayoutMkLst>
            <pc:docMk/>
            <pc:sldMasterMk cId="451012602" sldId="2147483648"/>
            <pc:sldLayoutMk cId="1524497166" sldId="2147483660"/>
          </pc:sldLayoutMkLst>
        </pc:sldLayoutChg>
      </pc:sldMasterChg>
    </pc:docChg>
  </pc:docChgLst>
  <pc:docChgLst>
    <pc:chgData name="Glen Jones" userId="e846aaca-4b24-4b13-b0d0-f2308e16b284" providerId="ADAL" clId="{D1990976-71B3-456E-BF4E-7D8E9887D67D}"/>
    <pc:docChg chg="undo custSel addSld delSld modSld sldOrd">
      <pc:chgData name="Glen Jones" userId="e846aaca-4b24-4b13-b0d0-f2308e16b284" providerId="ADAL" clId="{D1990976-71B3-456E-BF4E-7D8E9887D67D}" dt="2023-06-20T07:53:39.848" v="1414" actId="478"/>
      <pc:docMkLst>
        <pc:docMk/>
      </pc:docMkLst>
      <pc:sldChg chg="modSp mod">
        <pc:chgData name="Glen Jones" userId="e846aaca-4b24-4b13-b0d0-f2308e16b284" providerId="ADAL" clId="{D1990976-71B3-456E-BF4E-7D8E9887D67D}" dt="2023-06-20T06:51:45.075" v="55" actId="20577"/>
        <pc:sldMkLst>
          <pc:docMk/>
          <pc:sldMk cId="4010327805" sldId="274"/>
        </pc:sldMkLst>
        <pc:spChg chg="mod">
          <ac:chgData name="Glen Jones" userId="e846aaca-4b24-4b13-b0d0-f2308e16b284" providerId="ADAL" clId="{D1990976-71B3-456E-BF4E-7D8E9887D67D}" dt="2023-06-20T06:51:45.075" v="55" actId="20577"/>
          <ac:spMkLst>
            <pc:docMk/>
            <pc:sldMk cId="4010327805" sldId="274"/>
            <ac:spMk id="2" creationId="{702E7211-B3C0-8C62-17A1-5F712D739FBA}"/>
          </ac:spMkLst>
        </pc:spChg>
      </pc:sldChg>
      <pc:sldChg chg="addSp delSp modSp mod delAnim modAnim">
        <pc:chgData name="Glen Jones" userId="e846aaca-4b24-4b13-b0d0-f2308e16b284" providerId="ADAL" clId="{D1990976-71B3-456E-BF4E-7D8E9887D67D}" dt="2023-06-20T07:41:33.781" v="1131" actId="167"/>
        <pc:sldMkLst>
          <pc:docMk/>
          <pc:sldMk cId="2861103671" sldId="363"/>
        </pc:sldMkLst>
        <pc:spChg chg="mod">
          <ac:chgData name="Glen Jones" userId="e846aaca-4b24-4b13-b0d0-f2308e16b284" providerId="ADAL" clId="{D1990976-71B3-456E-BF4E-7D8E9887D67D}" dt="2023-06-20T07:19:05.639" v="794" actId="20577"/>
          <ac:spMkLst>
            <pc:docMk/>
            <pc:sldMk cId="2861103671" sldId="363"/>
            <ac:spMk id="2" creationId="{470E0623-5B4A-B195-684F-DD2CDACFFD1A}"/>
          </ac:spMkLst>
        </pc:spChg>
        <pc:spChg chg="add mod">
          <ac:chgData name="Glen Jones" userId="e846aaca-4b24-4b13-b0d0-f2308e16b284" providerId="ADAL" clId="{D1990976-71B3-456E-BF4E-7D8E9887D67D}" dt="2023-06-20T07:10:07.222" v="745" actId="1076"/>
          <ac:spMkLst>
            <pc:docMk/>
            <pc:sldMk cId="2861103671" sldId="363"/>
            <ac:spMk id="3" creationId="{83B86E6D-B3D3-E169-CE5B-8DB0DD2B4047}"/>
          </ac:spMkLst>
        </pc:spChg>
        <pc:spChg chg="add del mod">
          <ac:chgData name="Glen Jones" userId="e846aaca-4b24-4b13-b0d0-f2308e16b284" providerId="ADAL" clId="{D1990976-71B3-456E-BF4E-7D8E9887D67D}" dt="2023-06-20T07:10:56.748" v="750" actId="478"/>
          <ac:spMkLst>
            <pc:docMk/>
            <pc:sldMk cId="2861103671" sldId="363"/>
            <ac:spMk id="4" creationId="{CA7143F6-D2E6-1AA4-59A0-31593DCAA717}"/>
          </ac:spMkLst>
        </pc:spChg>
        <pc:spChg chg="mod">
          <ac:chgData name="Glen Jones" userId="e846aaca-4b24-4b13-b0d0-f2308e16b284" providerId="ADAL" clId="{D1990976-71B3-456E-BF4E-7D8E9887D67D}" dt="2023-06-20T07:10:03.435" v="744" actId="1076"/>
          <ac:spMkLst>
            <pc:docMk/>
            <pc:sldMk cId="2861103671" sldId="363"/>
            <ac:spMk id="6" creationId="{F9BAFB63-89A0-1CE2-BC09-42A58A322E55}"/>
          </ac:spMkLst>
        </pc:spChg>
        <pc:spChg chg="mod">
          <ac:chgData name="Glen Jones" userId="e846aaca-4b24-4b13-b0d0-f2308e16b284" providerId="ADAL" clId="{D1990976-71B3-456E-BF4E-7D8E9887D67D}" dt="2023-06-20T07:19:03.028" v="791" actId="20577"/>
          <ac:spMkLst>
            <pc:docMk/>
            <pc:sldMk cId="2861103671" sldId="363"/>
            <ac:spMk id="7" creationId="{EBD17445-2CE7-D049-5829-AF7A94414BDF}"/>
          </ac:spMkLst>
        </pc:spChg>
        <pc:spChg chg="add del mod">
          <ac:chgData name="Glen Jones" userId="e846aaca-4b24-4b13-b0d0-f2308e16b284" providerId="ADAL" clId="{D1990976-71B3-456E-BF4E-7D8E9887D67D}" dt="2023-06-20T07:41:28.987" v="1129" actId="478"/>
          <ac:spMkLst>
            <pc:docMk/>
            <pc:sldMk cId="2861103671" sldId="363"/>
            <ac:spMk id="9" creationId="{1B88887A-130C-4F02-4317-1F49BEDBC8CB}"/>
          </ac:spMkLst>
        </pc:spChg>
        <pc:picChg chg="del">
          <ac:chgData name="Glen Jones" userId="e846aaca-4b24-4b13-b0d0-f2308e16b284" providerId="ADAL" clId="{D1990976-71B3-456E-BF4E-7D8E9887D67D}" dt="2023-06-20T07:41:25.620" v="1128" actId="478"/>
          <ac:picMkLst>
            <pc:docMk/>
            <pc:sldMk cId="2861103671" sldId="363"/>
            <ac:picMk id="5" creationId="{24D54B5C-885F-C120-9799-69F9251E3AB4}"/>
          </ac:picMkLst>
        </pc:picChg>
        <pc:picChg chg="add mod ord">
          <ac:chgData name="Glen Jones" userId="e846aaca-4b24-4b13-b0d0-f2308e16b284" providerId="ADAL" clId="{D1990976-71B3-456E-BF4E-7D8E9887D67D}" dt="2023-06-20T07:41:33.781" v="1131" actId="167"/>
          <ac:picMkLst>
            <pc:docMk/>
            <pc:sldMk cId="2861103671" sldId="363"/>
            <ac:picMk id="11" creationId="{46E67F75-02FA-41A0-7314-5601517A39C2}"/>
          </ac:picMkLst>
        </pc:picChg>
      </pc:sldChg>
      <pc:sldChg chg="addSp delSp modSp mod delAnim modAnim">
        <pc:chgData name="Glen Jones" userId="e846aaca-4b24-4b13-b0d0-f2308e16b284" providerId="ADAL" clId="{D1990976-71B3-456E-BF4E-7D8E9887D67D}" dt="2023-06-20T07:05:30.720" v="551" actId="115"/>
        <pc:sldMkLst>
          <pc:docMk/>
          <pc:sldMk cId="3201718585" sldId="365"/>
        </pc:sldMkLst>
        <pc:spChg chg="del">
          <ac:chgData name="Glen Jones" userId="e846aaca-4b24-4b13-b0d0-f2308e16b284" providerId="ADAL" clId="{D1990976-71B3-456E-BF4E-7D8E9887D67D}" dt="2023-06-20T06:58:45.377" v="267" actId="478"/>
          <ac:spMkLst>
            <pc:docMk/>
            <pc:sldMk cId="3201718585" sldId="365"/>
            <ac:spMk id="2" creationId="{21EF7562-A376-60EE-AC9F-A9FB819F8038}"/>
          </ac:spMkLst>
        </pc:spChg>
        <pc:spChg chg="del">
          <ac:chgData name="Glen Jones" userId="e846aaca-4b24-4b13-b0d0-f2308e16b284" providerId="ADAL" clId="{D1990976-71B3-456E-BF4E-7D8E9887D67D}" dt="2023-06-20T06:58:47.043" v="268" actId="478"/>
          <ac:spMkLst>
            <pc:docMk/>
            <pc:sldMk cId="3201718585" sldId="365"/>
            <ac:spMk id="3" creationId="{098A9D95-DE40-2834-B486-713D7333F58A}"/>
          </ac:spMkLst>
        </pc:spChg>
        <pc:spChg chg="del">
          <ac:chgData name="Glen Jones" userId="e846aaca-4b24-4b13-b0d0-f2308e16b284" providerId="ADAL" clId="{D1990976-71B3-456E-BF4E-7D8E9887D67D}" dt="2023-06-20T06:58:30.926" v="260" actId="478"/>
          <ac:spMkLst>
            <pc:docMk/>
            <pc:sldMk cId="3201718585" sldId="365"/>
            <ac:spMk id="4" creationId="{B4F5B8DE-111C-EDAC-9963-B733225BF38F}"/>
          </ac:spMkLst>
        </pc:spChg>
        <pc:spChg chg="del">
          <ac:chgData name="Glen Jones" userId="e846aaca-4b24-4b13-b0d0-f2308e16b284" providerId="ADAL" clId="{D1990976-71B3-456E-BF4E-7D8E9887D67D}" dt="2023-06-20T06:58:32.449" v="261" actId="478"/>
          <ac:spMkLst>
            <pc:docMk/>
            <pc:sldMk cId="3201718585" sldId="365"/>
            <ac:spMk id="6" creationId="{2D65337F-F5F2-CF22-4763-E320E0CAF480}"/>
          </ac:spMkLst>
        </pc:spChg>
        <pc:spChg chg="add mod">
          <ac:chgData name="Glen Jones" userId="e846aaca-4b24-4b13-b0d0-f2308e16b284" providerId="ADAL" clId="{D1990976-71B3-456E-BF4E-7D8E9887D67D}" dt="2023-06-20T07:04:03.066" v="537" actId="115"/>
          <ac:spMkLst>
            <pc:docMk/>
            <pc:sldMk cId="3201718585" sldId="365"/>
            <ac:spMk id="7" creationId="{A1EB59D0-324B-BC5B-F61C-289981EE7415}"/>
          </ac:spMkLst>
        </pc:spChg>
        <pc:spChg chg="add mod">
          <ac:chgData name="Glen Jones" userId="e846aaca-4b24-4b13-b0d0-f2308e16b284" providerId="ADAL" clId="{D1990976-71B3-456E-BF4E-7D8E9887D67D}" dt="2023-06-20T07:05:11.528" v="545" actId="108"/>
          <ac:spMkLst>
            <pc:docMk/>
            <pc:sldMk cId="3201718585" sldId="365"/>
            <ac:spMk id="8" creationId="{505FDE32-B2F0-DBF9-D1D3-B40B623907EF}"/>
          </ac:spMkLst>
        </pc:spChg>
        <pc:spChg chg="add mod">
          <ac:chgData name="Glen Jones" userId="e846aaca-4b24-4b13-b0d0-f2308e16b284" providerId="ADAL" clId="{D1990976-71B3-456E-BF4E-7D8E9887D67D}" dt="2023-06-20T07:05:30.720" v="551" actId="115"/>
          <ac:spMkLst>
            <pc:docMk/>
            <pc:sldMk cId="3201718585" sldId="365"/>
            <ac:spMk id="9" creationId="{C1E3BEC3-F166-AD6B-26C0-620EA42D9B65}"/>
          </ac:spMkLst>
        </pc:spChg>
        <pc:spChg chg="del">
          <ac:chgData name="Glen Jones" userId="e846aaca-4b24-4b13-b0d0-f2308e16b284" providerId="ADAL" clId="{D1990976-71B3-456E-BF4E-7D8E9887D67D}" dt="2023-06-20T06:58:34.538" v="262" actId="478"/>
          <ac:spMkLst>
            <pc:docMk/>
            <pc:sldMk cId="3201718585" sldId="365"/>
            <ac:spMk id="13" creationId="{C8F35912-7D94-5BC9-BFA5-A50164210063}"/>
          </ac:spMkLst>
        </pc:spChg>
        <pc:spChg chg="mod">
          <ac:chgData name="Glen Jones" userId="e846aaca-4b24-4b13-b0d0-f2308e16b284" providerId="ADAL" clId="{D1990976-71B3-456E-BF4E-7D8E9887D67D}" dt="2023-06-20T07:03:03.425" v="528" actId="1076"/>
          <ac:spMkLst>
            <pc:docMk/>
            <pc:sldMk cId="3201718585" sldId="365"/>
            <ac:spMk id="16" creationId="{F7EB2254-40DC-8F20-640E-C0B72E00B0FC}"/>
          </ac:spMkLst>
        </pc:spChg>
        <pc:spChg chg="del">
          <ac:chgData name="Glen Jones" userId="e846aaca-4b24-4b13-b0d0-f2308e16b284" providerId="ADAL" clId="{D1990976-71B3-456E-BF4E-7D8E9887D67D}" dt="2023-06-20T06:58:36.694" v="263" actId="478"/>
          <ac:spMkLst>
            <pc:docMk/>
            <pc:sldMk cId="3201718585" sldId="365"/>
            <ac:spMk id="19" creationId="{27479D96-BCE3-BB8F-AC5D-7F9B3AC61204}"/>
          </ac:spMkLst>
        </pc:spChg>
        <pc:spChg chg="mod">
          <ac:chgData name="Glen Jones" userId="e846aaca-4b24-4b13-b0d0-f2308e16b284" providerId="ADAL" clId="{D1990976-71B3-456E-BF4E-7D8E9887D67D}" dt="2023-06-20T07:03:08.015" v="530" actId="1076"/>
          <ac:spMkLst>
            <pc:docMk/>
            <pc:sldMk cId="3201718585" sldId="365"/>
            <ac:spMk id="20" creationId="{8D1BE284-495E-D78D-E3B4-BFAE08E7424A}"/>
          </ac:spMkLst>
        </pc:spChg>
        <pc:spChg chg="mod">
          <ac:chgData name="Glen Jones" userId="e846aaca-4b24-4b13-b0d0-f2308e16b284" providerId="ADAL" clId="{D1990976-71B3-456E-BF4E-7D8E9887D67D}" dt="2023-06-20T07:02:19.004" v="524" actId="1076"/>
          <ac:spMkLst>
            <pc:docMk/>
            <pc:sldMk cId="3201718585" sldId="365"/>
            <ac:spMk id="30" creationId="{A9FDD95F-0F86-8477-6F88-F586320CECFA}"/>
          </ac:spMkLst>
        </pc:spChg>
        <pc:spChg chg="mod">
          <ac:chgData name="Glen Jones" userId="e846aaca-4b24-4b13-b0d0-f2308e16b284" providerId="ADAL" clId="{D1990976-71B3-456E-BF4E-7D8E9887D67D}" dt="2023-06-20T07:02:54.076" v="525" actId="14100"/>
          <ac:spMkLst>
            <pc:docMk/>
            <pc:sldMk cId="3201718585" sldId="365"/>
            <ac:spMk id="34" creationId="{B8F1AF4A-2862-D874-BD05-2D7331678019}"/>
          </ac:spMkLst>
        </pc:spChg>
        <pc:spChg chg="mod">
          <ac:chgData name="Glen Jones" userId="e846aaca-4b24-4b13-b0d0-f2308e16b284" providerId="ADAL" clId="{D1990976-71B3-456E-BF4E-7D8E9887D67D}" dt="2023-06-20T07:02:59.936" v="527" actId="1076"/>
          <ac:spMkLst>
            <pc:docMk/>
            <pc:sldMk cId="3201718585" sldId="365"/>
            <ac:spMk id="35" creationId="{95B25526-10BA-45E4-E360-169304C735D4}"/>
          </ac:spMkLst>
        </pc:spChg>
        <pc:picChg chg="mod">
          <ac:chgData name="Glen Jones" userId="e846aaca-4b24-4b13-b0d0-f2308e16b284" providerId="ADAL" clId="{D1990976-71B3-456E-BF4E-7D8E9887D67D}" dt="2023-06-20T07:03:12.157" v="531" actId="1035"/>
          <ac:picMkLst>
            <pc:docMk/>
            <pc:sldMk cId="3201718585" sldId="365"/>
            <ac:picMk id="5" creationId="{BA5D4FA8-9219-0D5D-103F-86E0B5CE102B}"/>
          </ac:picMkLst>
        </pc:picChg>
      </pc:sldChg>
      <pc:sldChg chg="modSp mod">
        <pc:chgData name="Glen Jones" userId="e846aaca-4b24-4b13-b0d0-f2308e16b284" providerId="ADAL" clId="{D1990976-71B3-456E-BF4E-7D8E9887D67D}" dt="2023-06-20T06:57:50.025" v="180" actId="20577"/>
        <pc:sldMkLst>
          <pc:docMk/>
          <pc:sldMk cId="474139103" sldId="379"/>
        </pc:sldMkLst>
        <pc:spChg chg="mod">
          <ac:chgData name="Glen Jones" userId="e846aaca-4b24-4b13-b0d0-f2308e16b284" providerId="ADAL" clId="{D1990976-71B3-456E-BF4E-7D8E9887D67D}" dt="2023-06-20T06:57:50.025" v="180" actId="20577"/>
          <ac:spMkLst>
            <pc:docMk/>
            <pc:sldMk cId="474139103" sldId="379"/>
            <ac:spMk id="2" creationId="{8B1041F4-4BF3-1C4D-2F2C-9D66D0CAF14C}"/>
          </ac:spMkLst>
        </pc:spChg>
        <pc:spChg chg="mod">
          <ac:chgData name="Glen Jones" userId="e846aaca-4b24-4b13-b0d0-f2308e16b284" providerId="ADAL" clId="{D1990976-71B3-456E-BF4E-7D8E9887D67D}" dt="2023-06-20T06:56:49.888" v="64" actId="20577"/>
          <ac:spMkLst>
            <pc:docMk/>
            <pc:sldMk cId="474139103" sldId="379"/>
            <ac:spMk id="6" creationId="{F9BAFB63-89A0-1CE2-BC09-42A58A322E55}"/>
          </ac:spMkLst>
        </pc:spChg>
        <pc:spChg chg="mod">
          <ac:chgData name="Glen Jones" userId="e846aaca-4b24-4b13-b0d0-f2308e16b284" providerId="ADAL" clId="{D1990976-71B3-456E-BF4E-7D8E9887D67D}" dt="2023-06-20T06:57:17.471" v="127" actId="113"/>
          <ac:spMkLst>
            <pc:docMk/>
            <pc:sldMk cId="474139103" sldId="379"/>
            <ac:spMk id="7" creationId="{EBD17445-2CE7-D049-5829-AF7A94414BDF}"/>
          </ac:spMkLst>
        </pc:spChg>
      </pc:sldChg>
      <pc:sldChg chg="del">
        <pc:chgData name="Glen Jones" userId="e846aaca-4b24-4b13-b0d0-f2308e16b284" providerId="ADAL" clId="{D1990976-71B3-456E-BF4E-7D8E9887D67D}" dt="2023-06-20T07:39:30.117" v="1096" actId="47"/>
        <pc:sldMkLst>
          <pc:docMk/>
          <pc:sldMk cId="3305778614" sldId="382"/>
        </pc:sldMkLst>
      </pc:sldChg>
      <pc:sldChg chg="del">
        <pc:chgData name="Glen Jones" userId="e846aaca-4b24-4b13-b0d0-f2308e16b284" providerId="ADAL" clId="{D1990976-71B3-456E-BF4E-7D8E9887D67D}" dt="2023-06-20T07:39:34.295" v="1097" actId="47"/>
        <pc:sldMkLst>
          <pc:docMk/>
          <pc:sldMk cId="1764233942" sldId="383"/>
        </pc:sldMkLst>
      </pc:sldChg>
      <pc:sldChg chg="del">
        <pc:chgData name="Glen Jones" userId="e846aaca-4b24-4b13-b0d0-f2308e16b284" providerId="ADAL" clId="{D1990976-71B3-456E-BF4E-7D8E9887D67D}" dt="2023-06-20T07:41:50.381" v="1133" actId="47"/>
        <pc:sldMkLst>
          <pc:docMk/>
          <pc:sldMk cId="2284350156" sldId="384"/>
        </pc:sldMkLst>
      </pc:sldChg>
      <pc:sldChg chg="add del">
        <pc:chgData name="Glen Jones" userId="e846aaca-4b24-4b13-b0d0-f2308e16b284" providerId="ADAL" clId="{D1990976-71B3-456E-BF4E-7D8E9887D67D}" dt="2023-06-20T07:41:42.060" v="1132" actId="47"/>
        <pc:sldMkLst>
          <pc:docMk/>
          <pc:sldMk cId="3647340654" sldId="385"/>
        </pc:sldMkLst>
      </pc:sldChg>
      <pc:sldChg chg="del">
        <pc:chgData name="Glen Jones" userId="e846aaca-4b24-4b13-b0d0-f2308e16b284" providerId="ADAL" clId="{D1990976-71B3-456E-BF4E-7D8E9887D67D}" dt="2023-06-20T07:51:47.179" v="1339" actId="47"/>
        <pc:sldMkLst>
          <pc:docMk/>
          <pc:sldMk cId="2822300361" sldId="386"/>
        </pc:sldMkLst>
      </pc:sldChg>
      <pc:sldChg chg="addSp delSp modSp mod delAnim modAnim">
        <pc:chgData name="Glen Jones" userId="e846aaca-4b24-4b13-b0d0-f2308e16b284" providerId="ADAL" clId="{D1990976-71B3-456E-BF4E-7D8E9887D67D}" dt="2023-06-20T07:53:15.645" v="1410" actId="1035"/>
        <pc:sldMkLst>
          <pc:docMk/>
          <pc:sldMk cId="1233435766" sldId="389"/>
        </pc:sldMkLst>
        <pc:spChg chg="del mod">
          <ac:chgData name="Glen Jones" userId="e846aaca-4b24-4b13-b0d0-f2308e16b284" providerId="ADAL" clId="{D1990976-71B3-456E-BF4E-7D8E9887D67D}" dt="2023-06-20T07:48:52.159" v="1318" actId="478"/>
          <ac:spMkLst>
            <pc:docMk/>
            <pc:sldMk cId="1233435766" sldId="389"/>
            <ac:spMk id="2" creationId="{21EF7562-A376-60EE-AC9F-A9FB819F8038}"/>
          </ac:spMkLst>
        </pc:spChg>
        <pc:spChg chg="del">
          <ac:chgData name="Glen Jones" userId="e846aaca-4b24-4b13-b0d0-f2308e16b284" providerId="ADAL" clId="{D1990976-71B3-456E-BF4E-7D8E9887D67D}" dt="2023-06-20T07:48:23.260" v="1313" actId="478"/>
          <ac:spMkLst>
            <pc:docMk/>
            <pc:sldMk cId="1233435766" sldId="389"/>
            <ac:spMk id="3" creationId="{098A9D95-DE40-2834-B486-713D7333F58A}"/>
          </ac:spMkLst>
        </pc:spChg>
        <pc:spChg chg="mod">
          <ac:chgData name="Glen Jones" userId="e846aaca-4b24-4b13-b0d0-f2308e16b284" providerId="ADAL" clId="{D1990976-71B3-456E-BF4E-7D8E9887D67D}" dt="2023-06-20T07:48:57.312" v="1319" actId="1076"/>
          <ac:spMkLst>
            <pc:docMk/>
            <pc:sldMk cId="1233435766" sldId="389"/>
            <ac:spMk id="4" creationId="{B4F5B8DE-111C-EDAC-9963-B733225BF38F}"/>
          </ac:spMkLst>
        </pc:spChg>
        <pc:spChg chg="del">
          <ac:chgData name="Glen Jones" userId="e846aaca-4b24-4b13-b0d0-f2308e16b284" providerId="ADAL" clId="{D1990976-71B3-456E-BF4E-7D8E9887D67D}" dt="2023-06-20T07:45:51.240" v="1164" actId="478"/>
          <ac:spMkLst>
            <pc:docMk/>
            <pc:sldMk cId="1233435766" sldId="389"/>
            <ac:spMk id="6" creationId="{B427D749-80EE-F1F8-39D6-A813E986D32B}"/>
          </ac:spMkLst>
        </pc:spChg>
        <pc:spChg chg="add mod">
          <ac:chgData name="Glen Jones" userId="e846aaca-4b24-4b13-b0d0-f2308e16b284" providerId="ADAL" clId="{D1990976-71B3-456E-BF4E-7D8E9887D67D}" dt="2023-06-20T07:52:43.687" v="1368" actId="1035"/>
          <ac:spMkLst>
            <pc:docMk/>
            <pc:sldMk cId="1233435766" sldId="389"/>
            <ac:spMk id="7" creationId="{5AF0757E-AD04-6B9D-E043-10283BD364B8}"/>
          </ac:spMkLst>
        </pc:spChg>
        <pc:spChg chg="del">
          <ac:chgData name="Glen Jones" userId="e846aaca-4b24-4b13-b0d0-f2308e16b284" providerId="ADAL" clId="{D1990976-71B3-456E-BF4E-7D8E9887D67D}" dt="2023-06-20T07:45:51.240" v="1164" actId="478"/>
          <ac:spMkLst>
            <pc:docMk/>
            <pc:sldMk cId="1233435766" sldId="389"/>
            <ac:spMk id="8" creationId="{08428B91-C7DF-A832-796A-A26DDAE3A66E}"/>
          </ac:spMkLst>
        </pc:spChg>
        <pc:spChg chg="del">
          <ac:chgData name="Glen Jones" userId="e846aaca-4b24-4b13-b0d0-f2308e16b284" providerId="ADAL" clId="{D1990976-71B3-456E-BF4E-7D8E9887D67D}" dt="2023-06-20T07:45:51.240" v="1164" actId="478"/>
          <ac:spMkLst>
            <pc:docMk/>
            <pc:sldMk cId="1233435766" sldId="389"/>
            <ac:spMk id="9" creationId="{24587F5B-4251-23CC-64F5-5B991518B154}"/>
          </ac:spMkLst>
        </pc:spChg>
        <pc:spChg chg="add mod">
          <ac:chgData name="Glen Jones" userId="e846aaca-4b24-4b13-b0d0-f2308e16b284" providerId="ADAL" clId="{D1990976-71B3-456E-BF4E-7D8E9887D67D}" dt="2023-06-20T07:53:01.439" v="1396" actId="1035"/>
          <ac:spMkLst>
            <pc:docMk/>
            <pc:sldMk cId="1233435766" sldId="389"/>
            <ac:spMk id="10" creationId="{010C891A-E6DC-9B0A-7C2D-6DD18DDBDB65}"/>
          </ac:spMkLst>
        </pc:spChg>
        <pc:spChg chg="del">
          <ac:chgData name="Glen Jones" userId="e846aaca-4b24-4b13-b0d0-f2308e16b284" providerId="ADAL" clId="{D1990976-71B3-456E-BF4E-7D8E9887D67D}" dt="2023-06-20T07:45:51.240" v="1164" actId="478"/>
          <ac:spMkLst>
            <pc:docMk/>
            <pc:sldMk cId="1233435766" sldId="389"/>
            <ac:spMk id="11" creationId="{A6BB3C31-25DC-DC0A-ED9D-D595B0122D51}"/>
          </ac:spMkLst>
        </pc:spChg>
        <pc:spChg chg="del">
          <ac:chgData name="Glen Jones" userId="e846aaca-4b24-4b13-b0d0-f2308e16b284" providerId="ADAL" clId="{D1990976-71B3-456E-BF4E-7D8E9887D67D}" dt="2023-06-20T07:45:51.240" v="1164" actId="478"/>
          <ac:spMkLst>
            <pc:docMk/>
            <pc:sldMk cId="1233435766" sldId="389"/>
            <ac:spMk id="12" creationId="{F281DA04-70B9-1C2B-4C9D-9FF7B816A336}"/>
          </ac:spMkLst>
        </pc:spChg>
        <pc:spChg chg="del">
          <ac:chgData name="Glen Jones" userId="e846aaca-4b24-4b13-b0d0-f2308e16b284" providerId="ADAL" clId="{D1990976-71B3-456E-BF4E-7D8E9887D67D}" dt="2023-06-20T07:45:51.240" v="1164" actId="478"/>
          <ac:spMkLst>
            <pc:docMk/>
            <pc:sldMk cId="1233435766" sldId="389"/>
            <ac:spMk id="13" creationId="{E21D3864-3101-E096-1C60-8AA634DD219B}"/>
          </ac:spMkLst>
        </pc:spChg>
        <pc:spChg chg="del">
          <ac:chgData name="Glen Jones" userId="e846aaca-4b24-4b13-b0d0-f2308e16b284" providerId="ADAL" clId="{D1990976-71B3-456E-BF4E-7D8E9887D67D}" dt="2023-06-20T07:45:51.240" v="1164" actId="478"/>
          <ac:spMkLst>
            <pc:docMk/>
            <pc:sldMk cId="1233435766" sldId="389"/>
            <ac:spMk id="14" creationId="{3BF72852-2202-B1F0-CC42-78E43756B009}"/>
          </ac:spMkLst>
        </pc:spChg>
        <pc:spChg chg="add mod">
          <ac:chgData name="Glen Jones" userId="e846aaca-4b24-4b13-b0d0-f2308e16b284" providerId="ADAL" clId="{D1990976-71B3-456E-BF4E-7D8E9887D67D}" dt="2023-06-20T07:49:31.465" v="1327" actId="1076"/>
          <ac:spMkLst>
            <pc:docMk/>
            <pc:sldMk cId="1233435766" sldId="389"/>
            <ac:spMk id="15" creationId="{CD0B4A23-BD88-425A-21E1-2ABA682EEDAE}"/>
          </ac:spMkLst>
        </pc:spChg>
        <pc:spChg chg="add mod">
          <ac:chgData name="Glen Jones" userId="e846aaca-4b24-4b13-b0d0-f2308e16b284" providerId="ADAL" clId="{D1990976-71B3-456E-BF4E-7D8E9887D67D}" dt="2023-06-20T07:52:43.687" v="1368" actId="1035"/>
          <ac:spMkLst>
            <pc:docMk/>
            <pc:sldMk cId="1233435766" sldId="389"/>
            <ac:spMk id="16" creationId="{1868A85D-4273-E085-C8AE-42AAECBA6BC7}"/>
          </ac:spMkLst>
        </pc:spChg>
        <pc:spChg chg="del">
          <ac:chgData name="Glen Jones" userId="e846aaca-4b24-4b13-b0d0-f2308e16b284" providerId="ADAL" clId="{D1990976-71B3-456E-BF4E-7D8E9887D67D}" dt="2023-06-20T07:48:19.354" v="1312" actId="478"/>
          <ac:spMkLst>
            <pc:docMk/>
            <pc:sldMk cId="1233435766" sldId="389"/>
            <ac:spMk id="17" creationId="{AFE90353-1CC1-B732-70FA-6455A7AE59E1}"/>
          </ac:spMkLst>
        </pc:spChg>
        <pc:spChg chg="add mod">
          <ac:chgData name="Glen Jones" userId="e846aaca-4b24-4b13-b0d0-f2308e16b284" providerId="ADAL" clId="{D1990976-71B3-456E-BF4E-7D8E9887D67D}" dt="2023-06-20T07:53:01.439" v="1396" actId="1035"/>
          <ac:spMkLst>
            <pc:docMk/>
            <pc:sldMk cId="1233435766" sldId="389"/>
            <ac:spMk id="18" creationId="{184B8E99-BB76-8F94-64CA-C1DE3F7FB188}"/>
          </ac:spMkLst>
        </pc:spChg>
        <pc:spChg chg="del mod">
          <ac:chgData name="Glen Jones" userId="e846aaca-4b24-4b13-b0d0-f2308e16b284" providerId="ADAL" clId="{D1990976-71B3-456E-BF4E-7D8E9887D67D}" dt="2023-06-20T07:49:03.840" v="1321" actId="478"/>
          <ac:spMkLst>
            <pc:docMk/>
            <pc:sldMk cId="1233435766" sldId="389"/>
            <ac:spMk id="25" creationId="{B5B6E5AA-C57F-031E-D4FF-0D98BDB7748B}"/>
          </ac:spMkLst>
        </pc:spChg>
        <pc:spChg chg="del">
          <ac:chgData name="Glen Jones" userId="e846aaca-4b24-4b13-b0d0-f2308e16b284" providerId="ADAL" clId="{D1990976-71B3-456E-BF4E-7D8E9887D67D}" dt="2023-06-20T07:48:25.418" v="1314" actId="478"/>
          <ac:spMkLst>
            <pc:docMk/>
            <pc:sldMk cId="1233435766" sldId="389"/>
            <ac:spMk id="28" creationId="{9B2713A5-5953-609F-613B-E8F9282B0542}"/>
          </ac:spMkLst>
        </pc:spChg>
        <pc:spChg chg="mod">
          <ac:chgData name="Glen Jones" userId="e846aaca-4b24-4b13-b0d0-f2308e16b284" providerId="ADAL" clId="{D1990976-71B3-456E-BF4E-7D8E9887D67D}" dt="2023-06-20T07:45:42.859" v="1163" actId="20577"/>
          <ac:spMkLst>
            <pc:docMk/>
            <pc:sldMk cId="1233435766" sldId="389"/>
            <ac:spMk id="34" creationId="{B8F1AF4A-2862-D874-BD05-2D7331678019}"/>
          </ac:spMkLst>
        </pc:spChg>
        <pc:spChg chg="del">
          <ac:chgData name="Glen Jones" userId="e846aaca-4b24-4b13-b0d0-f2308e16b284" providerId="ADAL" clId="{D1990976-71B3-456E-BF4E-7D8E9887D67D}" dt="2023-06-20T07:45:53.517" v="1165" actId="478"/>
          <ac:spMkLst>
            <pc:docMk/>
            <pc:sldMk cId="1233435766" sldId="389"/>
            <ac:spMk id="35" creationId="{95B25526-10BA-45E4-E360-169304C735D4}"/>
          </ac:spMkLst>
        </pc:spChg>
        <pc:cxnChg chg="add mod">
          <ac:chgData name="Glen Jones" userId="e846aaca-4b24-4b13-b0d0-f2308e16b284" providerId="ADAL" clId="{D1990976-71B3-456E-BF4E-7D8E9887D67D}" dt="2023-06-20T07:52:49.719" v="1369" actId="14100"/>
          <ac:cxnSpMkLst>
            <pc:docMk/>
            <pc:sldMk cId="1233435766" sldId="389"/>
            <ac:cxnSpMk id="19" creationId="{E9CB41E1-A389-F7D4-A5B0-FA2F05241E70}"/>
          </ac:cxnSpMkLst>
        </pc:cxnChg>
        <pc:cxnChg chg="add mod">
          <ac:chgData name="Glen Jones" userId="e846aaca-4b24-4b13-b0d0-f2308e16b284" providerId="ADAL" clId="{D1990976-71B3-456E-BF4E-7D8E9887D67D}" dt="2023-06-20T07:52:53.708" v="1370" actId="14100"/>
          <ac:cxnSpMkLst>
            <pc:docMk/>
            <pc:sldMk cId="1233435766" sldId="389"/>
            <ac:cxnSpMk id="20" creationId="{BB4F6DF4-865D-96C1-1B48-48066F536854}"/>
          </ac:cxnSpMkLst>
        </pc:cxnChg>
        <pc:cxnChg chg="add mod">
          <ac:chgData name="Glen Jones" userId="e846aaca-4b24-4b13-b0d0-f2308e16b284" providerId="ADAL" clId="{D1990976-71B3-456E-BF4E-7D8E9887D67D}" dt="2023-06-20T07:53:15.645" v="1410" actId="1035"/>
          <ac:cxnSpMkLst>
            <pc:docMk/>
            <pc:sldMk cId="1233435766" sldId="389"/>
            <ac:cxnSpMk id="21" creationId="{00B0D276-9252-ACDC-8EB2-1558D7208555}"/>
          </ac:cxnSpMkLst>
        </pc:cxnChg>
      </pc:sldChg>
      <pc:sldChg chg="del">
        <pc:chgData name="Glen Jones" userId="e846aaca-4b24-4b13-b0d0-f2308e16b284" providerId="ADAL" clId="{D1990976-71B3-456E-BF4E-7D8E9887D67D}" dt="2023-06-20T07:50:22.519" v="1338" actId="47"/>
        <pc:sldMkLst>
          <pc:docMk/>
          <pc:sldMk cId="282674495" sldId="390"/>
        </pc:sldMkLst>
      </pc:sldChg>
      <pc:sldChg chg="addSp delSp modSp add mod delAnim modAnim">
        <pc:chgData name="Glen Jones" userId="e846aaca-4b24-4b13-b0d0-f2308e16b284" providerId="ADAL" clId="{D1990976-71B3-456E-BF4E-7D8E9887D67D}" dt="2023-06-20T07:41:09.920" v="1125" actId="478"/>
        <pc:sldMkLst>
          <pc:docMk/>
          <pc:sldMk cId="1038389008" sldId="391"/>
        </pc:sldMkLst>
        <pc:spChg chg="mod">
          <ac:chgData name="Glen Jones" userId="e846aaca-4b24-4b13-b0d0-f2308e16b284" providerId="ADAL" clId="{D1990976-71B3-456E-BF4E-7D8E9887D67D}" dt="2023-06-20T07:22:21.713" v="965" actId="1076"/>
          <ac:spMkLst>
            <pc:docMk/>
            <pc:sldMk cId="1038389008" sldId="391"/>
            <ac:spMk id="2" creationId="{470E0623-5B4A-B195-684F-DD2CDACFFD1A}"/>
          </ac:spMkLst>
        </pc:spChg>
        <pc:spChg chg="del mod">
          <ac:chgData name="Glen Jones" userId="e846aaca-4b24-4b13-b0d0-f2308e16b284" providerId="ADAL" clId="{D1990976-71B3-456E-BF4E-7D8E9887D67D}" dt="2023-06-20T07:22:06.714" v="962" actId="478"/>
          <ac:spMkLst>
            <pc:docMk/>
            <pc:sldMk cId="1038389008" sldId="391"/>
            <ac:spMk id="3" creationId="{83B86E6D-B3D3-E169-CE5B-8DB0DD2B4047}"/>
          </ac:spMkLst>
        </pc:spChg>
        <pc:spChg chg="del">
          <ac:chgData name="Glen Jones" userId="e846aaca-4b24-4b13-b0d0-f2308e16b284" providerId="ADAL" clId="{D1990976-71B3-456E-BF4E-7D8E9887D67D}" dt="2023-06-20T07:17:19.509" v="752" actId="478"/>
          <ac:spMkLst>
            <pc:docMk/>
            <pc:sldMk cId="1038389008" sldId="391"/>
            <ac:spMk id="6" creationId="{F9BAFB63-89A0-1CE2-BC09-42A58A322E55}"/>
          </ac:spMkLst>
        </pc:spChg>
        <pc:spChg chg="mod">
          <ac:chgData name="Glen Jones" userId="e846aaca-4b24-4b13-b0d0-f2308e16b284" providerId="ADAL" clId="{D1990976-71B3-456E-BF4E-7D8E9887D67D}" dt="2023-06-20T07:22:12.368" v="963" actId="1076"/>
          <ac:spMkLst>
            <pc:docMk/>
            <pc:sldMk cId="1038389008" sldId="391"/>
            <ac:spMk id="7" creationId="{EBD17445-2CE7-D049-5829-AF7A94414BDF}"/>
          </ac:spMkLst>
        </pc:spChg>
        <pc:spChg chg="add mod">
          <ac:chgData name="Glen Jones" userId="e846aaca-4b24-4b13-b0d0-f2308e16b284" providerId="ADAL" clId="{D1990976-71B3-456E-BF4E-7D8E9887D67D}" dt="2023-06-20T07:23:10.220" v="974" actId="14100"/>
          <ac:spMkLst>
            <pc:docMk/>
            <pc:sldMk cId="1038389008" sldId="391"/>
            <ac:spMk id="17" creationId="{B9D2124C-B2D5-5D8E-7576-DBB5B7E1FEF5}"/>
          </ac:spMkLst>
        </pc:spChg>
        <pc:spChg chg="add mod">
          <ac:chgData name="Glen Jones" userId="e846aaca-4b24-4b13-b0d0-f2308e16b284" providerId="ADAL" clId="{D1990976-71B3-456E-BF4E-7D8E9887D67D}" dt="2023-06-20T07:24:42.571" v="992" actId="207"/>
          <ac:spMkLst>
            <pc:docMk/>
            <pc:sldMk cId="1038389008" sldId="391"/>
            <ac:spMk id="19" creationId="{7DD2B90D-7B5A-E029-D4E8-AC23705A3249}"/>
          </ac:spMkLst>
        </pc:spChg>
        <pc:spChg chg="add mod">
          <ac:chgData name="Glen Jones" userId="e846aaca-4b24-4b13-b0d0-f2308e16b284" providerId="ADAL" clId="{D1990976-71B3-456E-BF4E-7D8E9887D67D}" dt="2023-06-20T07:24:48.896" v="993" actId="207"/>
          <ac:spMkLst>
            <pc:docMk/>
            <pc:sldMk cId="1038389008" sldId="391"/>
            <ac:spMk id="20" creationId="{5E542946-FF46-C6B4-7487-0675AB94E80C}"/>
          </ac:spMkLst>
        </pc:spChg>
        <pc:spChg chg="add del mod">
          <ac:chgData name="Glen Jones" userId="e846aaca-4b24-4b13-b0d0-f2308e16b284" providerId="ADAL" clId="{D1990976-71B3-456E-BF4E-7D8E9887D67D}" dt="2023-06-20T07:41:09.920" v="1125" actId="478"/>
          <ac:spMkLst>
            <pc:docMk/>
            <pc:sldMk cId="1038389008" sldId="391"/>
            <ac:spMk id="22" creationId="{460A69F3-CD62-F8AE-4BE1-3D2A44C5E493}"/>
          </ac:spMkLst>
        </pc:spChg>
        <pc:picChg chg="add del">
          <ac:chgData name="Glen Jones" userId="e846aaca-4b24-4b13-b0d0-f2308e16b284" providerId="ADAL" clId="{D1990976-71B3-456E-BF4E-7D8E9887D67D}" dt="2023-06-20T07:41:09.920" v="1125" actId="478"/>
          <ac:picMkLst>
            <pc:docMk/>
            <pc:sldMk cId="1038389008" sldId="391"/>
            <ac:picMk id="5" creationId="{24D54B5C-885F-C120-9799-69F9251E3AB4}"/>
          </ac:picMkLst>
        </pc:picChg>
        <pc:picChg chg="add del mod ord">
          <ac:chgData name="Glen Jones" userId="e846aaca-4b24-4b13-b0d0-f2308e16b284" providerId="ADAL" clId="{D1990976-71B3-456E-BF4E-7D8E9887D67D}" dt="2023-06-20T07:41:09.133" v="1124"/>
          <ac:picMkLst>
            <pc:docMk/>
            <pc:sldMk cId="1038389008" sldId="391"/>
            <ac:picMk id="23" creationId="{586F02F8-8C7B-35A2-FFD4-ADBD91A20BF3}"/>
          </ac:picMkLst>
        </pc:picChg>
        <pc:cxnChg chg="add del">
          <ac:chgData name="Glen Jones" userId="e846aaca-4b24-4b13-b0d0-f2308e16b284" providerId="ADAL" clId="{D1990976-71B3-456E-BF4E-7D8E9887D67D}" dt="2023-06-20T07:17:54.020" v="759" actId="478"/>
          <ac:cxnSpMkLst>
            <pc:docMk/>
            <pc:sldMk cId="1038389008" sldId="391"/>
            <ac:cxnSpMk id="8" creationId="{DAA6218B-0649-37F8-8818-18A5E69726C9}"/>
          </ac:cxnSpMkLst>
        </pc:cxnChg>
        <pc:cxnChg chg="add mod ord">
          <ac:chgData name="Glen Jones" userId="e846aaca-4b24-4b13-b0d0-f2308e16b284" providerId="ADAL" clId="{D1990976-71B3-456E-BF4E-7D8E9887D67D}" dt="2023-06-20T07:22:32.233" v="968" actId="1076"/>
          <ac:cxnSpMkLst>
            <pc:docMk/>
            <pc:sldMk cId="1038389008" sldId="391"/>
            <ac:cxnSpMk id="11" creationId="{B1BF0AC7-15D9-C94E-C4F1-18003744C204}"/>
          </ac:cxnSpMkLst>
        </pc:cxnChg>
        <pc:cxnChg chg="add mod">
          <ac:chgData name="Glen Jones" userId="e846aaca-4b24-4b13-b0d0-f2308e16b284" providerId="ADAL" clId="{D1990976-71B3-456E-BF4E-7D8E9887D67D}" dt="2023-06-20T07:22:15.725" v="964" actId="1076"/>
          <ac:cxnSpMkLst>
            <pc:docMk/>
            <pc:sldMk cId="1038389008" sldId="391"/>
            <ac:cxnSpMk id="12" creationId="{37EA5700-F438-9AC6-A320-2861D5C2F7B3}"/>
          </ac:cxnSpMkLst>
        </pc:cxnChg>
      </pc:sldChg>
      <pc:sldChg chg="modSp add del mod">
        <pc:chgData name="Glen Jones" userId="e846aaca-4b24-4b13-b0d0-f2308e16b284" providerId="ADAL" clId="{D1990976-71B3-456E-BF4E-7D8E9887D67D}" dt="2023-06-20T07:41:12.576" v="1127" actId="47"/>
        <pc:sldMkLst>
          <pc:docMk/>
          <pc:sldMk cId="962119263" sldId="392"/>
        </pc:sldMkLst>
        <pc:spChg chg="mod">
          <ac:chgData name="Glen Jones" userId="e846aaca-4b24-4b13-b0d0-f2308e16b284" providerId="ADAL" clId="{D1990976-71B3-456E-BF4E-7D8E9887D67D}" dt="2023-06-20T07:37:24.298" v="1062" actId="20577"/>
          <ac:spMkLst>
            <pc:docMk/>
            <pc:sldMk cId="962119263" sldId="392"/>
            <ac:spMk id="2" creationId="{470E0623-5B4A-B195-684F-DD2CDACFFD1A}"/>
          </ac:spMkLst>
        </pc:spChg>
        <pc:spChg chg="mod">
          <ac:chgData name="Glen Jones" userId="e846aaca-4b24-4b13-b0d0-f2308e16b284" providerId="ADAL" clId="{D1990976-71B3-456E-BF4E-7D8E9887D67D}" dt="2023-06-20T07:37:13.475" v="1043" actId="20577"/>
          <ac:spMkLst>
            <pc:docMk/>
            <pc:sldMk cId="962119263" sldId="392"/>
            <ac:spMk id="7" creationId="{EBD17445-2CE7-D049-5829-AF7A94414BDF}"/>
          </ac:spMkLst>
        </pc:spChg>
        <pc:spChg chg="mod">
          <ac:chgData name="Glen Jones" userId="e846aaca-4b24-4b13-b0d0-f2308e16b284" providerId="ADAL" clId="{D1990976-71B3-456E-BF4E-7D8E9887D67D}" dt="2023-06-20T07:38:09.686" v="1090" actId="20577"/>
          <ac:spMkLst>
            <pc:docMk/>
            <pc:sldMk cId="962119263" sldId="392"/>
            <ac:spMk id="19" creationId="{7DD2B90D-7B5A-E029-D4E8-AC23705A3249}"/>
          </ac:spMkLst>
        </pc:spChg>
        <pc:spChg chg="mod">
          <ac:chgData name="Glen Jones" userId="e846aaca-4b24-4b13-b0d0-f2308e16b284" providerId="ADAL" clId="{D1990976-71B3-456E-BF4E-7D8E9887D67D}" dt="2023-06-20T07:38:04.224" v="1088" actId="207"/>
          <ac:spMkLst>
            <pc:docMk/>
            <pc:sldMk cId="962119263" sldId="392"/>
            <ac:spMk id="20" creationId="{5E542946-FF46-C6B4-7487-0675AB94E80C}"/>
          </ac:spMkLst>
        </pc:spChg>
        <pc:cxnChg chg="mod">
          <ac:chgData name="Glen Jones" userId="e846aaca-4b24-4b13-b0d0-f2308e16b284" providerId="ADAL" clId="{D1990976-71B3-456E-BF4E-7D8E9887D67D}" dt="2023-06-20T07:37:28.207" v="1063" actId="1076"/>
          <ac:cxnSpMkLst>
            <pc:docMk/>
            <pc:sldMk cId="962119263" sldId="392"/>
            <ac:cxnSpMk id="11" creationId="{B1BF0AC7-15D9-C94E-C4F1-18003744C204}"/>
          </ac:cxnSpMkLst>
        </pc:cxnChg>
        <pc:cxnChg chg="mod">
          <ac:chgData name="Glen Jones" userId="e846aaca-4b24-4b13-b0d0-f2308e16b284" providerId="ADAL" clId="{D1990976-71B3-456E-BF4E-7D8E9887D67D}" dt="2023-06-20T07:37:32.099" v="1064" actId="1076"/>
          <ac:cxnSpMkLst>
            <pc:docMk/>
            <pc:sldMk cId="962119263" sldId="392"/>
            <ac:cxnSpMk id="12" creationId="{37EA5700-F438-9AC6-A320-2861D5C2F7B3}"/>
          </ac:cxnSpMkLst>
        </pc:cxnChg>
      </pc:sldChg>
      <pc:sldChg chg="addSp delSp modSp add mod ord">
        <pc:chgData name="Glen Jones" userId="e846aaca-4b24-4b13-b0d0-f2308e16b284" providerId="ADAL" clId="{D1990976-71B3-456E-BF4E-7D8E9887D67D}" dt="2023-06-20T07:53:39.848" v="1414" actId="478"/>
        <pc:sldMkLst>
          <pc:docMk/>
          <pc:sldMk cId="1509611150" sldId="393"/>
        </pc:sldMkLst>
        <pc:spChg chg="mod">
          <ac:chgData name="Glen Jones" userId="e846aaca-4b24-4b13-b0d0-f2308e16b284" providerId="ADAL" clId="{D1990976-71B3-456E-BF4E-7D8E9887D67D}" dt="2023-06-20T07:39:13.132" v="1095"/>
          <ac:spMkLst>
            <pc:docMk/>
            <pc:sldMk cId="1509611150" sldId="393"/>
            <ac:spMk id="2" creationId="{470E0623-5B4A-B195-684F-DD2CDACFFD1A}"/>
          </ac:spMkLst>
        </pc:spChg>
        <pc:spChg chg="mod">
          <ac:chgData name="Glen Jones" userId="e846aaca-4b24-4b13-b0d0-f2308e16b284" providerId="ADAL" clId="{D1990976-71B3-456E-BF4E-7D8E9887D67D}" dt="2023-06-20T07:39:05.071" v="1094"/>
          <ac:spMkLst>
            <pc:docMk/>
            <pc:sldMk cId="1509611150" sldId="393"/>
            <ac:spMk id="7" creationId="{EBD17445-2CE7-D049-5829-AF7A94414BDF}"/>
          </ac:spMkLst>
        </pc:spChg>
        <pc:spChg chg="add del mod">
          <ac:chgData name="Glen Jones" userId="e846aaca-4b24-4b13-b0d0-f2308e16b284" providerId="ADAL" clId="{D1990976-71B3-456E-BF4E-7D8E9887D67D}" dt="2023-06-20T07:53:39.848" v="1414" actId="478"/>
          <ac:spMkLst>
            <pc:docMk/>
            <pc:sldMk cId="1509611150" sldId="393"/>
            <ac:spMk id="8" creationId="{9B5991BF-1963-B69B-B795-4504D7F0CE6D}"/>
          </ac:spMkLst>
        </pc:spChg>
        <pc:picChg chg="del">
          <ac:chgData name="Glen Jones" userId="e846aaca-4b24-4b13-b0d0-f2308e16b284" providerId="ADAL" clId="{D1990976-71B3-456E-BF4E-7D8E9887D67D}" dt="2023-06-20T07:53:29.904" v="1411" actId="478"/>
          <ac:picMkLst>
            <pc:docMk/>
            <pc:sldMk cId="1509611150" sldId="393"/>
            <ac:picMk id="5" creationId="{24D54B5C-885F-C120-9799-69F9251E3AB4}"/>
          </ac:picMkLst>
        </pc:picChg>
        <pc:picChg chg="add mod ord">
          <ac:chgData name="Glen Jones" userId="e846aaca-4b24-4b13-b0d0-f2308e16b284" providerId="ADAL" clId="{D1990976-71B3-456E-BF4E-7D8E9887D67D}" dt="2023-06-20T07:53:34.984" v="1413" actId="167"/>
          <ac:picMkLst>
            <pc:docMk/>
            <pc:sldMk cId="1509611150" sldId="393"/>
            <ac:picMk id="9" creationId="{23A29C6B-98A1-65EB-42CC-4955DA1D0699}"/>
          </ac:picMkLst>
        </pc:picChg>
      </pc:sldChg>
    </pc:docChg>
  </pc:docChgLst>
  <pc:docChgLst>
    <pc:chgData name="Glen Jones" userId="e846aaca-4b24-4b13-b0d0-f2308e16b284" providerId="ADAL" clId="{E742F3E6-7753-43D6-A5F1-4E95C3A1722F}"/>
    <pc:docChg chg="undo custSel addSld delSld modSld sldOrd">
      <pc:chgData name="Glen Jones" userId="e846aaca-4b24-4b13-b0d0-f2308e16b284" providerId="ADAL" clId="{E742F3E6-7753-43D6-A5F1-4E95C3A1722F}" dt="2023-06-26T14:51:38.415" v="3646" actId="47"/>
      <pc:docMkLst>
        <pc:docMk/>
      </pc:docMkLst>
      <pc:sldChg chg="modSp mod">
        <pc:chgData name="Glen Jones" userId="e846aaca-4b24-4b13-b0d0-f2308e16b284" providerId="ADAL" clId="{E742F3E6-7753-43D6-A5F1-4E95C3A1722F}" dt="2023-06-26T12:20:33.766" v="25" actId="27636"/>
        <pc:sldMkLst>
          <pc:docMk/>
          <pc:sldMk cId="4010327805" sldId="274"/>
        </pc:sldMkLst>
        <pc:spChg chg="mod">
          <ac:chgData name="Glen Jones" userId="e846aaca-4b24-4b13-b0d0-f2308e16b284" providerId="ADAL" clId="{E742F3E6-7753-43D6-A5F1-4E95C3A1722F}" dt="2023-06-26T12:20:33.766" v="25" actId="27636"/>
          <ac:spMkLst>
            <pc:docMk/>
            <pc:sldMk cId="4010327805" sldId="274"/>
            <ac:spMk id="2" creationId="{702E7211-B3C0-8C62-17A1-5F712D739FBA}"/>
          </ac:spMkLst>
        </pc:spChg>
      </pc:sldChg>
      <pc:sldChg chg="addSp delSp modSp mod delAnim modAnim">
        <pc:chgData name="Glen Jones" userId="e846aaca-4b24-4b13-b0d0-f2308e16b284" providerId="ADAL" clId="{E742F3E6-7753-43D6-A5F1-4E95C3A1722F}" dt="2023-06-26T13:58:54.405" v="2272" actId="20577"/>
        <pc:sldMkLst>
          <pc:docMk/>
          <pc:sldMk cId="1726495688" sldId="363"/>
        </pc:sldMkLst>
        <pc:spChg chg="mod">
          <ac:chgData name="Glen Jones" userId="e846aaca-4b24-4b13-b0d0-f2308e16b284" providerId="ADAL" clId="{E742F3E6-7753-43D6-A5F1-4E95C3A1722F}" dt="2023-06-26T13:10:00.741" v="1205" actId="20577"/>
          <ac:spMkLst>
            <pc:docMk/>
            <pc:sldMk cId="1726495688" sldId="363"/>
            <ac:spMk id="2" creationId="{EE7C6A9F-C927-6F05-602E-6ADC56D16CD6}"/>
          </ac:spMkLst>
        </pc:spChg>
        <pc:spChg chg="mod">
          <ac:chgData name="Glen Jones" userId="e846aaca-4b24-4b13-b0d0-f2308e16b284" providerId="ADAL" clId="{E742F3E6-7753-43D6-A5F1-4E95C3A1722F}" dt="2023-06-26T13:57:43.675" v="2232" actId="20577"/>
          <ac:spMkLst>
            <pc:docMk/>
            <pc:sldMk cId="1726495688" sldId="363"/>
            <ac:spMk id="3" creationId="{FA79B487-2B39-D1FB-C619-7086E17203C8}"/>
          </ac:spMkLst>
        </pc:spChg>
        <pc:spChg chg="add mod">
          <ac:chgData name="Glen Jones" userId="e846aaca-4b24-4b13-b0d0-f2308e16b284" providerId="ADAL" clId="{E742F3E6-7753-43D6-A5F1-4E95C3A1722F}" dt="2023-06-26T13:10:35.693" v="1236" actId="20577"/>
          <ac:spMkLst>
            <pc:docMk/>
            <pc:sldMk cId="1726495688" sldId="363"/>
            <ac:spMk id="4" creationId="{C4E08294-81D2-E5BC-F105-1FB9A0E95451}"/>
          </ac:spMkLst>
        </pc:spChg>
        <pc:spChg chg="add mod">
          <ac:chgData name="Glen Jones" userId="e846aaca-4b24-4b13-b0d0-f2308e16b284" providerId="ADAL" clId="{E742F3E6-7753-43D6-A5F1-4E95C3A1722F}" dt="2023-06-26T13:58:40.330" v="2248"/>
          <ac:spMkLst>
            <pc:docMk/>
            <pc:sldMk cId="1726495688" sldId="363"/>
            <ac:spMk id="5" creationId="{5E2D7693-5AEC-27B3-BEA8-00F9B5A3C850}"/>
          </ac:spMkLst>
        </pc:spChg>
        <pc:spChg chg="add mod">
          <ac:chgData name="Glen Jones" userId="e846aaca-4b24-4b13-b0d0-f2308e16b284" providerId="ADAL" clId="{E742F3E6-7753-43D6-A5F1-4E95C3A1722F}" dt="2023-06-26T13:11:24.138" v="1260" actId="20577"/>
          <ac:spMkLst>
            <pc:docMk/>
            <pc:sldMk cId="1726495688" sldId="363"/>
            <ac:spMk id="6" creationId="{65E951D8-6DAC-3AAE-D905-D19FD580AE45}"/>
          </ac:spMkLst>
        </pc:spChg>
        <pc:spChg chg="del">
          <ac:chgData name="Glen Jones" userId="e846aaca-4b24-4b13-b0d0-f2308e16b284" providerId="ADAL" clId="{E742F3E6-7753-43D6-A5F1-4E95C3A1722F}" dt="2023-06-26T13:10:06.067" v="1206" actId="478"/>
          <ac:spMkLst>
            <pc:docMk/>
            <pc:sldMk cId="1726495688" sldId="363"/>
            <ac:spMk id="7" creationId="{8606A19E-4263-B914-1680-8D2817435EF5}"/>
          </ac:spMkLst>
        </pc:spChg>
        <pc:spChg chg="mod">
          <ac:chgData name="Glen Jones" userId="e846aaca-4b24-4b13-b0d0-f2308e16b284" providerId="ADAL" clId="{E742F3E6-7753-43D6-A5F1-4E95C3A1722F}" dt="2023-06-26T13:58:32.062" v="2246" actId="20577"/>
          <ac:spMkLst>
            <pc:docMk/>
            <pc:sldMk cId="1726495688" sldId="363"/>
            <ac:spMk id="8" creationId="{A235AF99-8860-0748-F31A-6C062A41AF90}"/>
          </ac:spMkLst>
        </pc:spChg>
        <pc:spChg chg="add mod">
          <ac:chgData name="Glen Jones" userId="e846aaca-4b24-4b13-b0d0-f2308e16b284" providerId="ADAL" clId="{E742F3E6-7753-43D6-A5F1-4E95C3A1722F}" dt="2023-06-26T13:58:54.405" v="2272" actId="20577"/>
          <ac:spMkLst>
            <pc:docMk/>
            <pc:sldMk cId="1726495688" sldId="363"/>
            <ac:spMk id="9" creationId="{C859B0E4-9C61-3231-3B3F-5AD4325A7891}"/>
          </ac:spMkLst>
        </pc:spChg>
        <pc:spChg chg="del mod">
          <ac:chgData name="Glen Jones" userId="e846aaca-4b24-4b13-b0d0-f2308e16b284" providerId="ADAL" clId="{E742F3E6-7753-43D6-A5F1-4E95C3A1722F}" dt="2023-06-26T13:07:38.473" v="1092" actId="478"/>
          <ac:spMkLst>
            <pc:docMk/>
            <pc:sldMk cId="1726495688" sldId="363"/>
            <ac:spMk id="14" creationId="{EA4E5292-5351-643C-7426-DF24613A3EA7}"/>
          </ac:spMkLst>
        </pc:spChg>
        <pc:spChg chg="del">
          <ac:chgData name="Glen Jones" userId="e846aaca-4b24-4b13-b0d0-f2308e16b284" providerId="ADAL" clId="{E742F3E6-7753-43D6-A5F1-4E95C3A1722F}" dt="2023-06-26T13:07:39.805" v="1093" actId="478"/>
          <ac:spMkLst>
            <pc:docMk/>
            <pc:sldMk cId="1726495688" sldId="363"/>
            <ac:spMk id="19" creationId="{1ED5DE0D-C7FC-0071-E42C-8E25F2BF8EC0}"/>
          </ac:spMkLst>
        </pc:spChg>
      </pc:sldChg>
      <pc:sldChg chg="addSp delSp modSp mod ord delAnim">
        <pc:chgData name="Glen Jones" userId="e846aaca-4b24-4b13-b0d0-f2308e16b284" providerId="ADAL" clId="{E742F3E6-7753-43D6-A5F1-4E95C3A1722F}" dt="2023-06-26T14:10:13.523" v="2485" actId="1076"/>
        <pc:sldMkLst>
          <pc:docMk/>
          <pc:sldMk cId="224955279" sldId="399"/>
        </pc:sldMkLst>
        <pc:spChg chg="mod">
          <ac:chgData name="Glen Jones" userId="e846aaca-4b24-4b13-b0d0-f2308e16b284" providerId="ADAL" clId="{E742F3E6-7753-43D6-A5F1-4E95C3A1722F}" dt="2023-06-26T14:10:13.523" v="2485" actId="1076"/>
          <ac:spMkLst>
            <pc:docMk/>
            <pc:sldMk cId="224955279" sldId="399"/>
            <ac:spMk id="2" creationId="{297DA4A7-B125-1ADF-E72A-BCCC79278733}"/>
          </ac:spMkLst>
        </pc:spChg>
        <pc:spChg chg="add mod">
          <ac:chgData name="Glen Jones" userId="e846aaca-4b24-4b13-b0d0-f2308e16b284" providerId="ADAL" clId="{E742F3E6-7753-43D6-A5F1-4E95C3A1722F}" dt="2023-06-26T14:10:13.523" v="2485" actId="1076"/>
          <ac:spMkLst>
            <pc:docMk/>
            <pc:sldMk cId="224955279" sldId="399"/>
            <ac:spMk id="4" creationId="{FE1AB7AD-68CE-215B-E419-95F1DEEDAE73}"/>
          </ac:spMkLst>
        </pc:spChg>
        <pc:spChg chg="del mod">
          <ac:chgData name="Glen Jones" userId="e846aaca-4b24-4b13-b0d0-f2308e16b284" providerId="ADAL" clId="{E742F3E6-7753-43D6-A5F1-4E95C3A1722F}" dt="2023-06-26T14:08:44.593" v="2417" actId="478"/>
          <ac:spMkLst>
            <pc:docMk/>
            <pc:sldMk cId="224955279" sldId="399"/>
            <ac:spMk id="5" creationId="{A0984DDC-BC67-EB14-6DE8-9E83E520D167}"/>
          </ac:spMkLst>
        </pc:spChg>
        <pc:spChg chg="del mod">
          <ac:chgData name="Glen Jones" userId="e846aaca-4b24-4b13-b0d0-f2308e16b284" providerId="ADAL" clId="{E742F3E6-7753-43D6-A5F1-4E95C3A1722F}" dt="2023-06-26T14:08:45.961" v="2418" actId="478"/>
          <ac:spMkLst>
            <pc:docMk/>
            <pc:sldMk cId="224955279" sldId="399"/>
            <ac:spMk id="6" creationId="{4B0F2A43-837D-990F-1BA7-EB7D6D73BC02}"/>
          </ac:spMkLst>
        </pc:spChg>
        <pc:spChg chg="del mod">
          <ac:chgData name="Glen Jones" userId="e846aaca-4b24-4b13-b0d0-f2308e16b284" providerId="ADAL" clId="{E742F3E6-7753-43D6-A5F1-4E95C3A1722F}" dt="2023-06-26T14:08:41.753" v="2416" actId="478"/>
          <ac:spMkLst>
            <pc:docMk/>
            <pc:sldMk cId="224955279" sldId="399"/>
            <ac:spMk id="8" creationId="{2CD10EAC-76CD-B09A-734A-291C5B2959F9}"/>
          </ac:spMkLst>
        </pc:spChg>
        <pc:spChg chg="add mod">
          <ac:chgData name="Glen Jones" userId="e846aaca-4b24-4b13-b0d0-f2308e16b284" providerId="ADAL" clId="{E742F3E6-7753-43D6-A5F1-4E95C3A1722F}" dt="2023-06-26T14:10:13.523" v="2485" actId="1076"/>
          <ac:spMkLst>
            <pc:docMk/>
            <pc:sldMk cId="224955279" sldId="399"/>
            <ac:spMk id="9" creationId="{EF8EB781-2D59-012E-10D5-B5436060D228}"/>
          </ac:spMkLst>
        </pc:spChg>
        <pc:graphicFrameChg chg="add del mod modGraphic">
          <ac:chgData name="Glen Jones" userId="e846aaca-4b24-4b13-b0d0-f2308e16b284" providerId="ADAL" clId="{E742F3E6-7753-43D6-A5F1-4E95C3A1722F}" dt="2023-06-26T14:08:40.124" v="2415" actId="478"/>
          <ac:graphicFrameMkLst>
            <pc:docMk/>
            <pc:sldMk cId="224955279" sldId="399"/>
            <ac:graphicFrameMk id="3" creationId="{D8FAF011-C562-9997-B5EB-975677F37145}"/>
          </ac:graphicFrameMkLst>
        </pc:graphicFrameChg>
      </pc:sldChg>
      <pc:sldChg chg="addSp delSp modSp mod delAnim modAnim">
        <pc:chgData name="Glen Jones" userId="e846aaca-4b24-4b13-b0d0-f2308e16b284" providerId="ADAL" clId="{E742F3E6-7753-43D6-A5F1-4E95C3A1722F}" dt="2023-06-26T13:57:10.775" v="2174" actId="20577"/>
        <pc:sldMkLst>
          <pc:docMk/>
          <pc:sldMk cId="1729482028" sldId="400"/>
        </pc:sldMkLst>
        <pc:spChg chg="del">
          <ac:chgData name="Glen Jones" userId="e846aaca-4b24-4b13-b0d0-f2308e16b284" providerId="ADAL" clId="{E742F3E6-7753-43D6-A5F1-4E95C3A1722F}" dt="2023-06-26T12:41:19.114" v="460" actId="478"/>
          <ac:spMkLst>
            <pc:docMk/>
            <pc:sldMk cId="1729482028" sldId="400"/>
            <ac:spMk id="2" creationId="{470E0623-5B4A-B195-684F-DD2CDACFFD1A}"/>
          </ac:spMkLst>
        </pc:spChg>
        <pc:spChg chg="add mod">
          <ac:chgData name="Glen Jones" userId="e846aaca-4b24-4b13-b0d0-f2308e16b284" providerId="ADAL" clId="{E742F3E6-7753-43D6-A5F1-4E95C3A1722F}" dt="2023-06-26T13:56:46.456" v="2164" actId="1076"/>
          <ac:spMkLst>
            <pc:docMk/>
            <pc:sldMk cId="1729482028" sldId="400"/>
            <ac:spMk id="3" creationId="{1DBBECB6-9A15-3987-62E0-61D2DB4BF4D1}"/>
          </ac:spMkLst>
        </pc:spChg>
        <pc:spChg chg="mod">
          <ac:chgData name="Glen Jones" userId="e846aaca-4b24-4b13-b0d0-f2308e16b284" providerId="ADAL" clId="{E742F3E6-7753-43D6-A5F1-4E95C3A1722F}" dt="2023-06-26T12:45:21.654" v="760" actId="14100"/>
          <ac:spMkLst>
            <pc:docMk/>
            <pc:sldMk cId="1729482028" sldId="400"/>
            <ac:spMk id="6" creationId="{F9BAFB63-89A0-1CE2-BC09-42A58A322E55}"/>
          </ac:spMkLst>
        </pc:spChg>
        <pc:spChg chg="mod">
          <ac:chgData name="Glen Jones" userId="e846aaca-4b24-4b13-b0d0-f2308e16b284" providerId="ADAL" clId="{E742F3E6-7753-43D6-A5F1-4E95C3A1722F}" dt="2023-06-26T12:49:45.962" v="929" actId="27636"/>
          <ac:spMkLst>
            <pc:docMk/>
            <pc:sldMk cId="1729482028" sldId="400"/>
            <ac:spMk id="7" creationId="{EBD17445-2CE7-D049-5829-AF7A94414BDF}"/>
          </ac:spMkLst>
        </pc:spChg>
        <pc:spChg chg="add mod">
          <ac:chgData name="Glen Jones" userId="e846aaca-4b24-4b13-b0d0-f2308e16b284" providerId="ADAL" clId="{E742F3E6-7753-43D6-A5F1-4E95C3A1722F}" dt="2023-06-26T12:50:42.930" v="945" actId="27636"/>
          <ac:spMkLst>
            <pc:docMk/>
            <pc:sldMk cId="1729482028" sldId="400"/>
            <ac:spMk id="14" creationId="{B21A08BC-23EE-9E79-CB7D-5E89C4C39434}"/>
          </ac:spMkLst>
        </pc:spChg>
        <pc:spChg chg="add mod ord">
          <ac:chgData name="Glen Jones" userId="e846aaca-4b24-4b13-b0d0-f2308e16b284" providerId="ADAL" clId="{E742F3E6-7753-43D6-A5F1-4E95C3A1722F}" dt="2023-06-26T13:56:46.456" v="2164" actId="1076"/>
          <ac:spMkLst>
            <pc:docMk/>
            <pc:sldMk cId="1729482028" sldId="400"/>
            <ac:spMk id="21" creationId="{9FCC3113-F099-8649-B80F-55A43AA81929}"/>
          </ac:spMkLst>
        </pc:spChg>
        <pc:spChg chg="add mod ord">
          <ac:chgData name="Glen Jones" userId="e846aaca-4b24-4b13-b0d0-f2308e16b284" providerId="ADAL" clId="{E742F3E6-7753-43D6-A5F1-4E95C3A1722F}" dt="2023-06-26T12:50:49.870" v="946" actId="1076"/>
          <ac:spMkLst>
            <pc:docMk/>
            <pc:sldMk cId="1729482028" sldId="400"/>
            <ac:spMk id="22" creationId="{7C4F435A-89B8-D6F9-E665-4B4E229A84BF}"/>
          </ac:spMkLst>
        </pc:spChg>
        <pc:spChg chg="add mod">
          <ac:chgData name="Glen Jones" userId="e846aaca-4b24-4b13-b0d0-f2308e16b284" providerId="ADAL" clId="{E742F3E6-7753-43D6-A5F1-4E95C3A1722F}" dt="2023-06-26T12:50:21.515" v="941" actId="1076"/>
          <ac:spMkLst>
            <pc:docMk/>
            <pc:sldMk cId="1729482028" sldId="400"/>
            <ac:spMk id="23" creationId="{5064939B-09EB-FC56-7AEB-DBD635CC5597}"/>
          </ac:spMkLst>
        </pc:spChg>
        <pc:spChg chg="add mod">
          <ac:chgData name="Glen Jones" userId="e846aaca-4b24-4b13-b0d0-f2308e16b284" providerId="ADAL" clId="{E742F3E6-7753-43D6-A5F1-4E95C3A1722F}" dt="2023-06-26T12:50:24.411" v="942" actId="1076"/>
          <ac:spMkLst>
            <pc:docMk/>
            <pc:sldMk cId="1729482028" sldId="400"/>
            <ac:spMk id="26" creationId="{1985B5BE-8919-8B65-97D6-1EF98CFCD9D3}"/>
          </ac:spMkLst>
        </pc:spChg>
        <pc:spChg chg="add mod">
          <ac:chgData name="Glen Jones" userId="e846aaca-4b24-4b13-b0d0-f2308e16b284" providerId="ADAL" clId="{E742F3E6-7753-43D6-A5F1-4E95C3A1722F}" dt="2023-06-26T13:57:10.775" v="2174" actId="20577"/>
          <ac:spMkLst>
            <pc:docMk/>
            <pc:sldMk cId="1729482028" sldId="400"/>
            <ac:spMk id="27" creationId="{2FF2D1EE-F1AD-E597-C4E0-A9417319694B}"/>
          </ac:spMkLst>
        </pc:spChg>
        <pc:picChg chg="mod">
          <ac:chgData name="Glen Jones" userId="e846aaca-4b24-4b13-b0d0-f2308e16b284" providerId="ADAL" clId="{E742F3E6-7753-43D6-A5F1-4E95C3A1722F}" dt="2023-06-26T12:45:27.948" v="762" actId="1076"/>
          <ac:picMkLst>
            <pc:docMk/>
            <pc:sldMk cId="1729482028" sldId="400"/>
            <ac:picMk id="5" creationId="{24D54B5C-885F-C120-9799-69F9251E3AB4}"/>
          </ac:picMkLst>
        </pc:picChg>
        <pc:picChg chg="del">
          <ac:chgData name="Glen Jones" userId="e846aaca-4b24-4b13-b0d0-f2308e16b284" providerId="ADAL" clId="{E742F3E6-7753-43D6-A5F1-4E95C3A1722F}" dt="2023-06-26T12:43:22.248" v="551" actId="478"/>
          <ac:picMkLst>
            <pc:docMk/>
            <pc:sldMk cId="1729482028" sldId="400"/>
            <ac:picMk id="10" creationId="{BB2DC809-4A03-7C93-2128-DA9EF59366A3}"/>
          </ac:picMkLst>
        </pc:picChg>
        <pc:cxnChg chg="add mod">
          <ac:chgData name="Glen Jones" userId="e846aaca-4b24-4b13-b0d0-f2308e16b284" providerId="ADAL" clId="{E742F3E6-7753-43D6-A5F1-4E95C3A1722F}" dt="2023-06-26T12:50:07.531" v="936" actId="14100"/>
          <ac:cxnSpMkLst>
            <pc:docMk/>
            <pc:sldMk cId="1729482028" sldId="400"/>
            <ac:cxnSpMk id="4" creationId="{D585D3E5-B12C-146F-2A08-6CF605A4C731}"/>
          </ac:cxnSpMkLst>
        </pc:cxnChg>
        <pc:cxnChg chg="add mod">
          <ac:chgData name="Glen Jones" userId="e846aaca-4b24-4b13-b0d0-f2308e16b284" providerId="ADAL" clId="{E742F3E6-7753-43D6-A5F1-4E95C3A1722F}" dt="2023-06-26T12:50:10.803" v="937" actId="14100"/>
          <ac:cxnSpMkLst>
            <pc:docMk/>
            <pc:sldMk cId="1729482028" sldId="400"/>
            <ac:cxnSpMk id="15" creationId="{C8F55A13-EE4C-3000-2770-BBB176702476}"/>
          </ac:cxnSpMkLst>
        </pc:cxnChg>
      </pc:sldChg>
      <pc:sldChg chg="addSp delSp modSp mod ord delAnim modAnim">
        <pc:chgData name="Glen Jones" userId="e846aaca-4b24-4b13-b0d0-f2308e16b284" providerId="ADAL" clId="{E742F3E6-7753-43D6-A5F1-4E95C3A1722F}" dt="2023-06-26T13:50:24.918" v="2117" actId="1076"/>
        <pc:sldMkLst>
          <pc:docMk/>
          <pc:sldMk cId="2791096692" sldId="401"/>
        </pc:sldMkLst>
        <pc:spChg chg="del">
          <ac:chgData name="Glen Jones" userId="e846aaca-4b24-4b13-b0d0-f2308e16b284" providerId="ADAL" clId="{E742F3E6-7753-43D6-A5F1-4E95C3A1722F}" dt="2023-06-26T13:44:54.422" v="1477" actId="478"/>
          <ac:spMkLst>
            <pc:docMk/>
            <pc:sldMk cId="2791096692" sldId="401"/>
            <ac:spMk id="2" creationId="{EE7C6A9F-C927-6F05-602E-6ADC56D16CD6}"/>
          </ac:spMkLst>
        </pc:spChg>
        <pc:spChg chg="mod">
          <ac:chgData name="Glen Jones" userId="e846aaca-4b24-4b13-b0d0-f2308e16b284" providerId="ADAL" clId="{E742F3E6-7753-43D6-A5F1-4E95C3A1722F}" dt="2023-06-26T13:49:03.799" v="2057" actId="122"/>
          <ac:spMkLst>
            <pc:docMk/>
            <pc:sldMk cId="2791096692" sldId="401"/>
            <ac:spMk id="3" creationId="{FA79B487-2B39-D1FB-C619-7086E17203C8}"/>
          </ac:spMkLst>
        </pc:spChg>
        <pc:spChg chg="add del">
          <ac:chgData name="Glen Jones" userId="e846aaca-4b24-4b13-b0d0-f2308e16b284" providerId="ADAL" clId="{E742F3E6-7753-43D6-A5F1-4E95C3A1722F}" dt="2023-06-26T13:49:12.483" v="2059" actId="478"/>
          <ac:spMkLst>
            <pc:docMk/>
            <pc:sldMk cId="2791096692" sldId="401"/>
            <ac:spMk id="6" creationId="{A9B61F12-E7D1-12C5-5316-0407030BD0BA}"/>
          </ac:spMkLst>
        </pc:spChg>
        <pc:spChg chg="mod">
          <ac:chgData name="Glen Jones" userId="e846aaca-4b24-4b13-b0d0-f2308e16b284" providerId="ADAL" clId="{E742F3E6-7753-43D6-A5F1-4E95C3A1722F}" dt="2023-06-26T13:50:24.918" v="2117" actId="1076"/>
          <ac:spMkLst>
            <pc:docMk/>
            <pc:sldMk cId="2791096692" sldId="401"/>
            <ac:spMk id="7" creationId="{8606A19E-4263-B914-1680-8D2817435EF5}"/>
          </ac:spMkLst>
        </pc:spChg>
        <pc:spChg chg="add mod">
          <ac:chgData name="Glen Jones" userId="e846aaca-4b24-4b13-b0d0-f2308e16b284" providerId="ADAL" clId="{E742F3E6-7753-43D6-A5F1-4E95C3A1722F}" dt="2023-06-26T13:50:14.162" v="2113" actId="403"/>
          <ac:spMkLst>
            <pc:docMk/>
            <pc:sldMk cId="2791096692" sldId="401"/>
            <ac:spMk id="8" creationId="{6FC13687-7B58-D491-7D2A-38E6D4E17C69}"/>
          </ac:spMkLst>
        </pc:spChg>
        <pc:spChg chg="del mod">
          <ac:chgData name="Glen Jones" userId="e846aaca-4b24-4b13-b0d0-f2308e16b284" providerId="ADAL" clId="{E742F3E6-7753-43D6-A5F1-4E95C3A1722F}" dt="2023-06-26T13:46:49.201" v="1744" actId="478"/>
          <ac:spMkLst>
            <pc:docMk/>
            <pc:sldMk cId="2791096692" sldId="401"/>
            <ac:spMk id="9" creationId="{E5AB2409-AB10-57A4-67C3-3C3B8A62A4AD}"/>
          </ac:spMkLst>
        </pc:spChg>
        <pc:spChg chg="mod">
          <ac:chgData name="Glen Jones" userId="e846aaca-4b24-4b13-b0d0-f2308e16b284" providerId="ADAL" clId="{E742F3E6-7753-43D6-A5F1-4E95C3A1722F}" dt="2023-06-26T13:50:21.272" v="2115" actId="1076"/>
          <ac:spMkLst>
            <pc:docMk/>
            <pc:sldMk cId="2791096692" sldId="401"/>
            <ac:spMk id="10" creationId="{DB022249-FD73-720D-026F-0F6D6ED5D3A6}"/>
          </ac:spMkLst>
        </pc:spChg>
        <pc:spChg chg="add mod">
          <ac:chgData name="Glen Jones" userId="e846aaca-4b24-4b13-b0d0-f2308e16b284" providerId="ADAL" clId="{E742F3E6-7753-43D6-A5F1-4E95C3A1722F}" dt="2023-06-26T13:50:08.440" v="2106" actId="403"/>
          <ac:spMkLst>
            <pc:docMk/>
            <pc:sldMk cId="2791096692" sldId="401"/>
            <ac:spMk id="11" creationId="{4C67B38D-ACD9-9128-4D5F-6C7AD0C16F4D}"/>
          </ac:spMkLst>
        </pc:spChg>
        <pc:picChg chg="mod">
          <ac:chgData name="Glen Jones" userId="e846aaca-4b24-4b13-b0d0-f2308e16b284" providerId="ADAL" clId="{E742F3E6-7753-43D6-A5F1-4E95C3A1722F}" dt="2023-06-26T13:48:38.836" v="2051" actId="1076"/>
          <ac:picMkLst>
            <pc:docMk/>
            <pc:sldMk cId="2791096692" sldId="401"/>
            <ac:picMk id="5" creationId="{96DD45A7-2956-1343-92DC-1520275BDD5C}"/>
          </ac:picMkLst>
        </pc:picChg>
      </pc:sldChg>
      <pc:sldChg chg="delSp modSp mod delAnim">
        <pc:chgData name="Glen Jones" userId="e846aaca-4b24-4b13-b0d0-f2308e16b284" providerId="ADAL" clId="{E742F3E6-7753-43D6-A5F1-4E95C3A1722F}" dt="2023-06-26T14:19:38.598" v="3019" actId="27636"/>
        <pc:sldMkLst>
          <pc:docMk/>
          <pc:sldMk cId="2307468297" sldId="402"/>
        </pc:sldMkLst>
        <pc:spChg chg="mod">
          <ac:chgData name="Glen Jones" userId="e846aaca-4b24-4b13-b0d0-f2308e16b284" providerId="ADAL" clId="{E742F3E6-7753-43D6-A5F1-4E95C3A1722F}" dt="2023-06-26T14:11:31.079" v="2537" actId="20577"/>
          <ac:spMkLst>
            <pc:docMk/>
            <pc:sldMk cId="2307468297" sldId="402"/>
            <ac:spMk id="3" creationId="{FA79B487-2B39-D1FB-C619-7086E17203C8}"/>
          </ac:spMkLst>
        </pc:spChg>
        <pc:spChg chg="mod">
          <ac:chgData name="Glen Jones" userId="e846aaca-4b24-4b13-b0d0-f2308e16b284" providerId="ADAL" clId="{E742F3E6-7753-43D6-A5F1-4E95C3A1722F}" dt="2023-06-26T14:19:36.319" v="3017" actId="1076"/>
          <ac:spMkLst>
            <pc:docMk/>
            <pc:sldMk cId="2307468297" sldId="402"/>
            <ac:spMk id="9" creationId="{E5AB2409-AB10-57A4-67C3-3C3B8A62A4AD}"/>
          </ac:spMkLst>
        </pc:spChg>
        <pc:spChg chg="del">
          <ac:chgData name="Glen Jones" userId="e846aaca-4b24-4b13-b0d0-f2308e16b284" providerId="ADAL" clId="{E742F3E6-7753-43D6-A5F1-4E95C3A1722F}" dt="2023-06-26T14:12:49.535" v="2788" actId="478"/>
          <ac:spMkLst>
            <pc:docMk/>
            <pc:sldMk cId="2307468297" sldId="402"/>
            <ac:spMk id="10" creationId="{DB022249-FD73-720D-026F-0F6D6ED5D3A6}"/>
          </ac:spMkLst>
        </pc:spChg>
        <pc:spChg chg="mod">
          <ac:chgData name="Glen Jones" userId="e846aaca-4b24-4b13-b0d0-f2308e16b284" providerId="ADAL" clId="{E742F3E6-7753-43D6-A5F1-4E95C3A1722F}" dt="2023-06-26T14:19:38.598" v="3019" actId="27636"/>
          <ac:spMkLst>
            <pc:docMk/>
            <pc:sldMk cId="2307468297" sldId="402"/>
            <ac:spMk id="11" creationId="{653E60FE-00E8-80F3-9997-E275F505DD98}"/>
          </ac:spMkLst>
        </pc:spChg>
        <pc:spChg chg="mod">
          <ac:chgData name="Glen Jones" userId="e846aaca-4b24-4b13-b0d0-f2308e16b284" providerId="ADAL" clId="{E742F3E6-7753-43D6-A5F1-4E95C3A1722F}" dt="2023-06-26T14:19:33.873" v="3016" actId="27636"/>
          <ac:spMkLst>
            <pc:docMk/>
            <pc:sldMk cId="2307468297" sldId="402"/>
            <ac:spMk id="12" creationId="{DEC43A8B-1389-277D-CBA9-5E43E65B7BCC}"/>
          </ac:spMkLst>
        </pc:spChg>
      </pc:sldChg>
      <pc:sldChg chg="del">
        <pc:chgData name="Glen Jones" userId="e846aaca-4b24-4b13-b0d0-f2308e16b284" providerId="ADAL" clId="{E742F3E6-7753-43D6-A5F1-4E95C3A1722F}" dt="2023-06-26T14:51:36.238" v="3645" actId="47"/>
        <pc:sldMkLst>
          <pc:docMk/>
          <pc:sldMk cId="4078520359" sldId="403"/>
        </pc:sldMkLst>
      </pc:sldChg>
      <pc:sldChg chg="del">
        <pc:chgData name="Glen Jones" userId="e846aaca-4b24-4b13-b0d0-f2308e16b284" providerId="ADAL" clId="{E742F3E6-7753-43D6-A5F1-4E95C3A1722F}" dt="2023-06-26T14:51:36.238" v="3645" actId="47"/>
        <pc:sldMkLst>
          <pc:docMk/>
          <pc:sldMk cId="3913805032" sldId="404"/>
        </pc:sldMkLst>
      </pc:sldChg>
      <pc:sldChg chg="del">
        <pc:chgData name="Glen Jones" userId="e846aaca-4b24-4b13-b0d0-f2308e16b284" providerId="ADAL" clId="{E742F3E6-7753-43D6-A5F1-4E95C3A1722F}" dt="2023-06-26T14:51:38.415" v="3646" actId="47"/>
        <pc:sldMkLst>
          <pc:docMk/>
          <pc:sldMk cId="3796913943" sldId="405"/>
        </pc:sldMkLst>
      </pc:sldChg>
      <pc:sldChg chg="modSp add mod">
        <pc:chgData name="Glen Jones" userId="e846aaca-4b24-4b13-b0d0-f2308e16b284" providerId="ADAL" clId="{E742F3E6-7753-43D6-A5F1-4E95C3A1722F}" dt="2023-06-26T13:57:29.393" v="2194" actId="113"/>
        <pc:sldMkLst>
          <pc:docMk/>
          <pc:sldMk cId="1359772703" sldId="407"/>
        </pc:sldMkLst>
        <pc:spChg chg="mod">
          <ac:chgData name="Glen Jones" userId="e846aaca-4b24-4b13-b0d0-f2308e16b284" providerId="ADAL" clId="{E742F3E6-7753-43D6-A5F1-4E95C3A1722F}" dt="2023-06-26T12:51:06.145" v="952" actId="20577"/>
          <ac:spMkLst>
            <pc:docMk/>
            <pc:sldMk cId="1359772703" sldId="407"/>
            <ac:spMk id="6" creationId="{F9BAFB63-89A0-1CE2-BC09-42A58A322E55}"/>
          </ac:spMkLst>
        </pc:spChg>
        <pc:spChg chg="mod">
          <ac:chgData name="Glen Jones" userId="e846aaca-4b24-4b13-b0d0-f2308e16b284" providerId="ADAL" clId="{E742F3E6-7753-43D6-A5F1-4E95C3A1722F}" dt="2023-06-26T12:51:37.663" v="1009" actId="20577"/>
          <ac:spMkLst>
            <pc:docMk/>
            <pc:sldMk cId="1359772703" sldId="407"/>
            <ac:spMk id="7" creationId="{EBD17445-2CE7-D049-5829-AF7A94414BDF}"/>
          </ac:spMkLst>
        </pc:spChg>
        <pc:spChg chg="mod">
          <ac:chgData name="Glen Jones" userId="e846aaca-4b24-4b13-b0d0-f2308e16b284" providerId="ADAL" clId="{E742F3E6-7753-43D6-A5F1-4E95C3A1722F}" dt="2023-06-26T12:51:41.309" v="1015" actId="20577"/>
          <ac:spMkLst>
            <pc:docMk/>
            <pc:sldMk cId="1359772703" sldId="407"/>
            <ac:spMk id="21" creationId="{9FCC3113-F099-8649-B80F-55A43AA81929}"/>
          </ac:spMkLst>
        </pc:spChg>
        <pc:spChg chg="mod">
          <ac:chgData name="Glen Jones" userId="e846aaca-4b24-4b13-b0d0-f2308e16b284" providerId="ADAL" clId="{E742F3E6-7753-43D6-A5F1-4E95C3A1722F}" dt="2023-06-26T12:51:29.517" v="989" actId="27636"/>
          <ac:spMkLst>
            <pc:docMk/>
            <pc:sldMk cId="1359772703" sldId="407"/>
            <ac:spMk id="22" creationId="{7C4F435A-89B8-D6F9-E665-4B4E229A84BF}"/>
          </ac:spMkLst>
        </pc:spChg>
        <pc:spChg chg="mod">
          <ac:chgData name="Glen Jones" userId="e846aaca-4b24-4b13-b0d0-f2308e16b284" providerId="ADAL" clId="{E742F3E6-7753-43D6-A5F1-4E95C3A1722F}" dt="2023-06-26T13:57:29.393" v="2194" actId="113"/>
          <ac:spMkLst>
            <pc:docMk/>
            <pc:sldMk cId="1359772703" sldId="407"/>
            <ac:spMk id="27" creationId="{2FF2D1EE-F1AD-E597-C4E0-A9417319694B}"/>
          </ac:spMkLst>
        </pc:spChg>
      </pc:sldChg>
      <pc:sldChg chg="modSp add mod">
        <pc:chgData name="Glen Jones" userId="e846aaca-4b24-4b13-b0d0-f2308e16b284" providerId="ADAL" clId="{E742F3E6-7753-43D6-A5F1-4E95C3A1722F}" dt="2023-06-26T14:51:16.766" v="3644" actId="20577"/>
        <pc:sldMkLst>
          <pc:docMk/>
          <pc:sldMk cId="1387345264" sldId="408"/>
        </pc:sldMkLst>
        <pc:spChg chg="mod">
          <ac:chgData name="Glen Jones" userId="e846aaca-4b24-4b13-b0d0-f2308e16b284" providerId="ADAL" clId="{E742F3E6-7753-43D6-A5F1-4E95C3A1722F}" dt="2023-06-26T13:23:28.380" v="1338" actId="20577"/>
          <ac:spMkLst>
            <pc:docMk/>
            <pc:sldMk cId="1387345264" sldId="408"/>
            <ac:spMk id="2" creationId="{EE7C6A9F-C927-6F05-602E-6ADC56D16CD6}"/>
          </ac:spMkLst>
        </pc:spChg>
        <pc:spChg chg="mod">
          <ac:chgData name="Glen Jones" userId="e846aaca-4b24-4b13-b0d0-f2308e16b284" providerId="ADAL" clId="{E742F3E6-7753-43D6-A5F1-4E95C3A1722F}" dt="2023-06-26T14:51:16.766" v="3644" actId="20577"/>
          <ac:spMkLst>
            <pc:docMk/>
            <pc:sldMk cId="1387345264" sldId="408"/>
            <ac:spMk id="3" creationId="{FA79B487-2B39-D1FB-C619-7086E17203C8}"/>
          </ac:spMkLst>
        </pc:spChg>
        <pc:spChg chg="mod">
          <ac:chgData name="Glen Jones" userId="e846aaca-4b24-4b13-b0d0-f2308e16b284" providerId="ADAL" clId="{E742F3E6-7753-43D6-A5F1-4E95C3A1722F}" dt="2023-06-26T13:42:44.905" v="1445" actId="6549"/>
          <ac:spMkLst>
            <pc:docMk/>
            <pc:sldMk cId="1387345264" sldId="408"/>
            <ac:spMk id="4" creationId="{C4E08294-81D2-E5BC-F105-1FB9A0E95451}"/>
          </ac:spMkLst>
        </pc:spChg>
        <pc:spChg chg="mod">
          <ac:chgData name="Glen Jones" userId="e846aaca-4b24-4b13-b0d0-f2308e16b284" providerId="ADAL" clId="{E742F3E6-7753-43D6-A5F1-4E95C3A1722F}" dt="2023-06-26T13:59:06.606" v="2275" actId="20577"/>
          <ac:spMkLst>
            <pc:docMk/>
            <pc:sldMk cId="1387345264" sldId="408"/>
            <ac:spMk id="5" creationId="{5E2D7693-5AEC-27B3-BEA8-00F9B5A3C850}"/>
          </ac:spMkLst>
        </pc:spChg>
        <pc:spChg chg="mod">
          <ac:chgData name="Glen Jones" userId="e846aaca-4b24-4b13-b0d0-f2308e16b284" providerId="ADAL" clId="{E742F3E6-7753-43D6-A5F1-4E95C3A1722F}" dt="2023-06-26T13:42:54.886" v="1466" actId="20577"/>
          <ac:spMkLst>
            <pc:docMk/>
            <pc:sldMk cId="1387345264" sldId="408"/>
            <ac:spMk id="6" creationId="{65E951D8-6DAC-3AAE-D905-D19FD580AE45}"/>
          </ac:spMkLst>
        </pc:spChg>
        <pc:spChg chg="mod">
          <ac:chgData name="Glen Jones" userId="e846aaca-4b24-4b13-b0d0-f2308e16b284" providerId="ADAL" clId="{E742F3E6-7753-43D6-A5F1-4E95C3A1722F}" dt="2023-06-26T13:59:24.932" v="2282" actId="20577"/>
          <ac:spMkLst>
            <pc:docMk/>
            <pc:sldMk cId="1387345264" sldId="408"/>
            <ac:spMk id="8" creationId="{A235AF99-8860-0748-F31A-6C062A41AF90}"/>
          </ac:spMkLst>
        </pc:spChg>
        <pc:spChg chg="mod">
          <ac:chgData name="Glen Jones" userId="e846aaca-4b24-4b13-b0d0-f2308e16b284" providerId="ADAL" clId="{E742F3E6-7753-43D6-A5F1-4E95C3A1722F}" dt="2023-06-26T13:59:12.551" v="2279" actId="20577"/>
          <ac:spMkLst>
            <pc:docMk/>
            <pc:sldMk cId="1387345264" sldId="408"/>
            <ac:spMk id="9" creationId="{C859B0E4-9C61-3231-3B3F-5AD4325A7891}"/>
          </ac:spMkLst>
        </pc:spChg>
      </pc:sldChg>
      <pc:sldChg chg="addSp modSp new mod ord">
        <pc:chgData name="Glen Jones" userId="e846aaca-4b24-4b13-b0d0-f2308e16b284" providerId="ADAL" clId="{E742F3E6-7753-43D6-A5F1-4E95C3A1722F}" dt="2023-06-26T13:27:03.379" v="1344"/>
        <pc:sldMkLst>
          <pc:docMk/>
          <pc:sldMk cId="710705044" sldId="409"/>
        </pc:sldMkLst>
        <pc:picChg chg="add mod">
          <ac:chgData name="Glen Jones" userId="e846aaca-4b24-4b13-b0d0-f2308e16b284" providerId="ADAL" clId="{E742F3E6-7753-43D6-A5F1-4E95C3A1722F}" dt="2023-06-26T13:27:00.471" v="1342" actId="14100"/>
          <ac:picMkLst>
            <pc:docMk/>
            <pc:sldMk cId="710705044" sldId="409"/>
            <ac:picMk id="5" creationId="{29281F35-2424-E1A5-1847-7DCF280CF661}"/>
          </ac:picMkLst>
        </pc:picChg>
      </pc:sldChg>
      <pc:sldChg chg="add del">
        <pc:chgData name="Glen Jones" userId="e846aaca-4b24-4b13-b0d0-f2308e16b284" providerId="ADAL" clId="{E742F3E6-7753-43D6-A5F1-4E95C3A1722F}" dt="2023-06-26T13:59:40.339" v="2285" actId="2696"/>
        <pc:sldMkLst>
          <pc:docMk/>
          <pc:sldMk cId="3632089601" sldId="410"/>
        </pc:sldMkLst>
      </pc:sldChg>
      <pc:sldChg chg="addSp delSp modSp add mod delAnim modAnim">
        <pc:chgData name="Glen Jones" userId="e846aaca-4b24-4b13-b0d0-f2308e16b284" providerId="ADAL" clId="{E742F3E6-7753-43D6-A5F1-4E95C3A1722F}" dt="2023-06-26T14:07:06.305" v="2413" actId="14100"/>
        <pc:sldMkLst>
          <pc:docMk/>
          <pc:sldMk cId="2553639446" sldId="411"/>
        </pc:sldMkLst>
        <pc:spChg chg="del">
          <ac:chgData name="Glen Jones" userId="e846aaca-4b24-4b13-b0d0-f2308e16b284" providerId="ADAL" clId="{E742F3E6-7753-43D6-A5F1-4E95C3A1722F}" dt="2023-06-26T14:00:01.573" v="2304" actId="478"/>
          <ac:spMkLst>
            <pc:docMk/>
            <pc:sldMk cId="2553639446" sldId="411"/>
            <ac:spMk id="3" creationId="{FA79B487-2B39-D1FB-C619-7086E17203C8}"/>
          </ac:spMkLst>
        </pc:spChg>
        <pc:spChg chg="add del mod">
          <ac:chgData name="Glen Jones" userId="e846aaca-4b24-4b13-b0d0-f2308e16b284" providerId="ADAL" clId="{E742F3E6-7753-43D6-A5F1-4E95C3A1722F}" dt="2023-06-26T14:00:06.612" v="2305" actId="478"/>
          <ac:spMkLst>
            <pc:docMk/>
            <pc:sldMk cId="2553639446" sldId="411"/>
            <ac:spMk id="4" creationId="{DD4E69D7-7B09-EA6E-7471-A4E54DFECE7A}"/>
          </ac:spMkLst>
        </pc:spChg>
        <pc:spChg chg="add mod">
          <ac:chgData name="Glen Jones" userId="e846aaca-4b24-4b13-b0d0-f2308e16b284" providerId="ADAL" clId="{E742F3E6-7753-43D6-A5F1-4E95C3A1722F}" dt="2023-06-26T14:06:21.203" v="2403" actId="1076"/>
          <ac:spMkLst>
            <pc:docMk/>
            <pc:sldMk cId="2553639446" sldId="411"/>
            <ac:spMk id="6" creationId="{2D6B7A33-B622-E38E-F6D9-5DE26CDC7266}"/>
          </ac:spMkLst>
        </pc:spChg>
        <pc:spChg chg="del">
          <ac:chgData name="Glen Jones" userId="e846aaca-4b24-4b13-b0d0-f2308e16b284" providerId="ADAL" clId="{E742F3E6-7753-43D6-A5F1-4E95C3A1722F}" dt="2023-06-26T14:00:18.211" v="2309" actId="478"/>
          <ac:spMkLst>
            <pc:docMk/>
            <pc:sldMk cId="2553639446" sldId="411"/>
            <ac:spMk id="7" creationId="{8606A19E-4263-B914-1680-8D2817435EF5}"/>
          </ac:spMkLst>
        </pc:spChg>
        <pc:spChg chg="del mod">
          <ac:chgData name="Glen Jones" userId="e846aaca-4b24-4b13-b0d0-f2308e16b284" providerId="ADAL" clId="{E742F3E6-7753-43D6-A5F1-4E95C3A1722F}" dt="2023-06-26T14:04:04.070" v="2368" actId="478"/>
          <ac:spMkLst>
            <pc:docMk/>
            <pc:sldMk cId="2553639446" sldId="411"/>
            <ac:spMk id="8" creationId="{6FC13687-7B58-D491-7D2A-38E6D4E17C69}"/>
          </ac:spMkLst>
        </pc:spChg>
        <pc:spChg chg="add mod">
          <ac:chgData name="Glen Jones" userId="e846aaca-4b24-4b13-b0d0-f2308e16b284" providerId="ADAL" clId="{E742F3E6-7753-43D6-A5F1-4E95C3A1722F}" dt="2023-06-26T14:06:14.178" v="2401" actId="1076"/>
          <ac:spMkLst>
            <pc:docMk/>
            <pc:sldMk cId="2553639446" sldId="411"/>
            <ac:spMk id="9" creationId="{70A61E6B-72B7-2D6F-66E5-77B30AC32265}"/>
          </ac:spMkLst>
        </pc:spChg>
        <pc:spChg chg="mod">
          <ac:chgData name="Glen Jones" userId="e846aaca-4b24-4b13-b0d0-f2308e16b284" providerId="ADAL" clId="{E742F3E6-7753-43D6-A5F1-4E95C3A1722F}" dt="2023-06-26T14:04:45.596" v="2376" actId="1076"/>
          <ac:spMkLst>
            <pc:docMk/>
            <pc:sldMk cId="2553639446" sldId="411"/>
            <ac:spMk id="10" creationId="{DB022249-FD73-720D-026F-0F6D6ED5D3A6}"/>
          </ac:spMkLst>
        </pc:spChg>
        <pc:spChg chg="mod">
          <ac:chgData name="Glen Jones" userId="e846aaca-4b24-4b13-b0d0-f2308e16b284" providerId="ADAL" clId="{E742F3E6-7753-43D6-A5F1-4E95C3A1722F}" dt="2023-06-26T14:06:41.150" v="2407" actId="14100"/>
          <ac:spMkLst>
            <pc:docMk/>
            <pc:sldMk cId="2553639446" sldId="411"/>
            <ac:spMk id="11" creationId="{4C67B38D-ACD9-9128-4D5F-6C7AD0C16F4D}"/>
          </ac:spMkLst>
        </pc:spChg>
        <pc:spChg chg="add mod">
          <ac:chgData name="Glen Jones" userId="e846aaca-4b24-4b13-b0d0-f2308e16b284" providerId="ADAL" clId="{E742F3E6-7753-43D6-A5F1-4E95C3A1722F}" dt="2023-06-26T14:06:24.022" v="2404" actId="1076"/>
          <ac:spMkLst>
            <pc:docMk/>
            <pc:sldMk cId="2553639446" sldId="411"/>
            <ac:spMk id="12" creationId="{06E36E43-82BF-22FD-084D-7B270BCAD9D1}"/>
          </ac:spMkLst>
        </pc:spChg>
        <pc:spChg chg="add mod">
          <ac:chgData name="Glen Jones" userId="e846aaca-4b24-4b13-b0d0-f2308e16b284" providerId="ADAL" clId="{E742F3E6-7753-43D6-A5F1-4E95C3A1722F}" dt="2023-06-26T14:06:37.238" v="2406" actId="14100"/>
          <ac:spMkLst>
            <pc:docMk/>
            <pc:sldMk cId="2553639446" sldId="411"/>
            <ac:spMk id="13" creationId="{6CFFDA65-417E-088F-B2B1-65CCB7DEAC39}"/>
          </ac:spMkLst>
        </pc:spChg>
        <pc:spChg chg="add del">
          <ac:chgData name="Glen Jones" userId="e846aaca-4b24-4b13-b0d0-f2308e16b284" providerId="ADAL" clId="{E742F3E6-7753-43D6-A5F1-4E95C3A1722F}" dt="2023-06-26T14:03:37.316" v="2364" actId="478"/>
          <ac:spMkLst>
            <pc:docMk/>
            <pc:sldMk cId="2553639446" sldId="411"/>
            <ac:spMk id="14" creationId="{BDA14178-D714-BDBE-32AE-7EFA9A450D4B}"/>
          </ac:spMkLst>
        </pc:spChg>
        <pc:spChg chg="add mod">
          <ac:chgData name="Glen Jones" userId="e846aaca-4b24-4b13-b0d0-f2308e16b284" providerId="ADAL" clId="{E742F3E6-7753-43D6-A5F1-4E95C3A1722F}" dt="2023-06-26T14:06:18.303" v="2402" actId="1076"/>
          <ac:spMkLst>
            <pc:docMk/>
            <pc:sldMk cId="2553639446" sldId="411"/>
            <ac:spMk id="15" creationId="{882009DE-5843-BF46-F7E0-C0881A3C7C0A}"/>
          </ac:spMkLst>
        </pc:spChg>
        <pc:spChg chg="add mod">
          <ac:chgData name="Glen Jones" userId="e846aaca-4b24-4b13-b0d0-f2308e16b284" providerId="ADAL" clId="{E742F3E6-7753-43D6-A5F1-4E95C3A1722F}" dt="2023-06-26T14:06:54.471" v="2410" actId="1076"/>
          <ac:spMkLst>
            <pc:docMk/>
            <pc:sldMk cId="2553639446" sldId="411"/>
            <ac:spMk id="16" creationId="{1937C1D1-9974-1A58-CE99-176152AD0E7A}"/>
          </ac:spMkLst>
        </pc:spChg>
        <pc:spChg chg="add mod">
          <ac:chgData name="Glen Jones" userId="e846aaca-4b24-4b13-b0d0-f2308e16b284" providerId="ADAL" clId="{E742F3E6-7753-43D6-A5F1-4E95C3A1722F}" dt="2023-06-26T14:07:06.305" v="2413" actId="14100"/>
          <ac:spMkLst>
            <pc:docMk/>
            <pc:sldMk cId="2553639446" sldId="411"/>
            <ac:spMk id="17" creationId="{32B967FF-AA18-E32B-0944-128A3B70A459}"/>
          </ac:spMkLst>
        </pc:spChg>
        <pc:spChg chg="add mod">
          <ac:chgData name="Glen Jones" userId="e846aaca-4b24-4b13-b0d0-f2308e16b284" providerId="ADAL" clId="{E742F3E6-7753-43D6-A5F1-4E95C3A1722F}" dt="2023-06-26T14:06:49.299" v="2408" actId="1076"/>
          <ac:spMkLst>
            <pc:docMk/>
            <pc:sldMk cId="2553639446" sldId="411"/>
            <ac:spMk id="18" creationId="{8A4B87FE-F679-B81A-067A-72266BE8A454}"/>
          </ac:spMkLst>
        </pc:spChg>
        <pc:spChg chg="add del mod">
          <ac:chgData name="Glen Jones" userId="e846aaca-4b24-4b13-b0d0-f2308e16b284" providerId="ADAL" clId="{E742F3E6-7753-43D6-A5F1-4E95C3A1722F}" dt="2023-06-26T14:05:28.302" v="2396" actId="478"/>
          <ac:spMkLst>
            <pc:docMk/>
            <pc:sldMk cId="2553639446" sldId="411"/>
            <ac:spMk id="19" creationId="{F4848A44-9B09-23AE-C700-479A7B6F51D5}"/>
          </ac:spMkLst>
        </pc:spChg>
        <pc:spChg chg="add mod">
          <ac:chgData name="Glen Jones" userId="e846aaca-4b24-4b13-b0d0-f2308e16b284" providerId="ADAL" clId="{E742F3E6-7753-43D6-A5F1-4E95C3A1722F}" dt="2023-06-26T14:06:51.390" v="2409" actId="1076"/>
          <ac:spMkLst>
            <pc:docMk/>
            <pc:sldMk cId="2553639446" sldId="411"/>
            <ac:spMk id="20" creationId="{2C90D165-9EBC-72E1-500D-CA41C6E9670F}"/>
          </ac:spMkLst>
        </pc:spChg>
        <pc:spChg chg="add mod">
          <ac:chgData name="Glen Jones" userId="e846aaca-4b24-4b13-b0d0-f2308e16b284" providerId="ADAL" clId="{E742F3E6-7753-43D6-A5F1-4E95C3A1722F}" dt="2023-06-26T14:07:03.326" v="2412" actId="1076"/>
          <ac:spMkLst>
            <pc:docMk/>
            <pc:sldMk cId="2553639446" sldId="411"/>
            <ac:spMk id="21" creationId="{E2879CD3-800A-6561-F88C-3220023C4CB1}"/>
          </ac:spMkLst>
        </pc:spChg>
        <pc:spChg chg="add del mod">
          <ac:chgData name="Glen Jones" userId="e846aaca-4b24-4b13-b0d0-f2308e16b284" providerId="ADAL" clId="{E742F3E6-7753-43D6-A5F1-4E95C3A1722F}" dt="2023-06-26T14:05:30.074" v="2397" actId="478"/>
          <ac:spMkLst>
            <pc:docMk/>
            <pc:sldMk cId="2553639446" sldId="411"/>
            <ac:spMk id="22" creationId="{F56AB726-DE6F-B892-5154-242E24EE31CC}"/>
          </ac:spMkLst>
        </pc:spChg>
        <pc:picChg chg="mod">
          <ac:chgData name="Glen Jones" userId="e846aaca-4b24-4b13-b0d0-f2308e16b284" providerId="ADAL" clId="{E742F3E6-7753-43D6-A5F1-4E95C3A1722F}" dt="2023-06-26T14:04:29.977" v="2373" actId="1076"/>
          <ac:picMkLst>
            <pc:docMk/>
            <pc:sldMk cId="2553639446" sldId="411"/>
            <ac:picMk id="5" creationId="{96DD45A7-2956-1343-92DC-1520275BDD5C}"/>
          </ac:picMkLst>
        </pc:picChg>
      </pc:sldChg>
      <pc:sldChg chg="addSp delSp modSp mod delAnim modAnim">
        <pc:chgData name="Glen Jones" userId="e846aaca-4b24-4b13-b0d0-f2308e16b284" providerId="ADAL" clId="{E742F3E6-7753-43D6-A5F1-4E95C3A1722F}" dt="2023-06-26T14:39:29.488" v="3418"/>
        <pc:sldMkLst>
          <pc:docMk/>
          <pc:sldMk cId="3829840198" sldId="412"/>
        </pc:sldMkLst>
        <pc:spChg chg="add del mod">
          <ac:chgData name="Glen Jones" userId="e846aaca-4b24-4b13-b0d0-f2308e16b284" providerId="ADAL" clId="{E742F3E6-7753-43D6-A5F1-4E95C3A1722F}" dt="2023-06-26T14:28:55.494" v="3153" actId="478"/>
          <ac:spMkLst>
            <pc:docMk/>
            <pc:sldMk cId="3829840198" sldId="412"/>
            <ac:spMk id="2" creationId="{A5E17753-0BF0-6A08-7D0E-11DCCBD6B022}"/>
          </ac:spMkLst>
        </pc:spChg>
        <pc:spChg chg="add del mod">
          <ac:chgData name="Glen Jones" userId="e846aaca-4b24-4b13-b0d0-f2308e16b284" providerId="ADAL" clId="{E742F3E6-7753-43D6-A5F1-4E95C3A1722F}" dt="2023-06-26T14:28:55.494" v="3153" actId="478"/>
          <ac:spMkLst>
            <pc:docMk/>
            <pc:sldMk cId="3829840198" sldId="412"/>
            <ac:spMk id="3" creationId="{6F6016CF-C273-73B3-DB9C-80F848A718E9}"/>
          </ac:spMkLst>
        </pc:spChg>
        <pc:spChg chg="add mod">
          <ac:chgData name="Glen Jones" userId="e846aaca-4b24-4b13-b0d0-f2308e16b284" providerId="ADAL" clId="{E742F3E6-7753-43D6-A5F1-4E95C3A1722F}" dt="2023-06-26T14:33:17.095" v="3320" actId="1076"/>
          <ac:spMkLst>
            <pc:docMk/>
            <pc:sldMk cId="3829840198" sldId="412"/>
            <ac:spMk id="4" creationId="{90FC6FFF-E85B-5169-8ADE-A022A92A92BE}"/>
          </ac:spMkLst>
        </pc:spChg>
        <pc:spChg chg="del">
          <ac:chgData name="Glen Jones" userId="e846aaca-4b24-4b13-b0d0-f2308e16b284" providerId="ADAL" clId="{E742F3E6-7753-43D6-A5F1-4E95C3A1722F}" dt="2023-06-26T14:16:52.478" v="2964" actId="478"/>
          <ac:spMkLst>
            <pc:docMk/>
            <pc:sldMk cId="3829840198" sldId="412"/>
            <ac:spMk id="6" creationId="{2D6B7A33-B622-E38E-F6D9-5DE26CDC7266}"/>
          </ac:spMkLst>
        </pc:spChg>
        <pc:spChg chg="add mod">
          <ac:chgData name="Glen Jones" userId="e846aaca-4b24-4b13-b0d0-f2308e16b284" providerId="ADAL" clId="{E742F3E6-7753-43D6-A5F1-4E95C3A1722F}" dt="2023-06-26T14:36:06.802" v="3388" actId="1076"/>
          <ac:spMkLst>
            <pc:docMk/>
            <pc:sldMk cId="3829840198" sldId="412"/>
            <ac:spMk id="7" creationId="{0B4E99A0-4742-34CA-F82A-C9A575F9E12B}"/>
          </ac:spMkLst>
        </pc:spChg>
        <pc:spChg chg="add del mod">
          <ac:chgData name="Glen Jones" userId="e846aaca-4b24-4b13-b0d0-f2308e16b284" providerId="ADAL" clId="{E742F3E6-7753-43D6-A5F1-4E95C3A1722F}" dt="2023-06-26T14:35:43.370" v="3370" actId="478"/>
          <ac:spMkLst>
            <pc:docMk/>
            <pc:sldMk cId="3829840198" sldId="412"/>
            <ac:spMk id="8" creationId="{F8EF432F-A583-DE17-13A7-4D942283D37B}"/>
          </ac:spMkLst>
        </pc:spChg>
        <pc:spChg chg="del">
          <ac:chgData name="Glen Jones" userId="e846aaca-4b24-4b13-b0d0-f2308e16b284" providerId="ADAL" clId="{E742F3E6-7753-43D6-A5F1-4E95C3A1722F}" dt="2023-06-26T14:16:52.478" v="2964" actId="478"/>
          <ac:spMkLst>
            <pc:docMk/>
            <pc:sldMk cId="3829840198" sldId="412"/>
            <ac:spMk id="9" creationId="{70A61E6B-72B7-2D6F-66E5-77B30AC32265}"/>
          </ac:spMkLst>
        </pc:spChg>
        <pc:spChg chg="del">
          <ac:chgData name="Glen Jones" userId="e846aaca-4b24-4b13-b0d0-f2308e16b284" providerId="ADAL" clId="{E742F3E6-7753-43D6-A5F1-4E95C3A1722F}" dt="2023-06-26T14:16:52.478" v="2964" actId="478"/>
          <ac:spMkLst>
            <pc:docMk/>
            <pc:sldMk cId="3829840198" sldId="412"/>
            <ac:spMk id="10" creationId="{DB022249-FD73-720D-026F-0F6D6ED5D3A6}"/>
          </ac:spMkLst>
        </pc:spChg>
        <pc:spChg chg="del">
          <ac:chgData name="Glen Jones" userId="e846aaca-4b24-4b13-b0d0-f2308e16b284" providerId="ADAL" clId="{E742F3E6-7753-43D6-A5F1-4E95C3A1722F}" dt="2023-06-26T14:16:52.478" v="2964" actId="478"/>
          <ac:spMkLst>
            <pc:docMk/>
            <pc:sldMk cId="3829840198" sldId="412"/>
            <ac:spMk id="11" creationId="{4C67B38D-ACD9-9128-4D5F-6C7AD0C16F4D}"/>
          </ac:spMkLst>
        </pc:spChg>
        <pc:spChg chg="del">
          <ac:chgData name="Glen Jones" userId="e846aaca-4b24-4b13-b0d0-f2308e16b284" providerId="ADAL" clId="{E742F3E6-7753-43D6-A5F1-4E95C3A1722F}" dt="2023-06-26T14:16:52.478" v="2964" actId="478"/>
          <ac:spMkLst>
            <pc:docMk/>
            <pc:sldMk cId="3829840198" sldId="412"/>
            <ac:spMk id="12" creationId="{06E36E43-82BF-22FD-084D-7B270BCAD9D1}"/>
          </ac:spMkLst>
        </pc:spChg>
        <pc:spChg chg="del">
          <ac:chgData name="Glen Jones" userId="e846aaca-4b24-4b13-b0d0-f2308e16b284" providerId="ADAL" clId="{E742F3E6-7753-43D6-A5F1-4E95C3A1722F}" dt="2023-06-26T14:16:52.478" v="2964" actId="478"/>
          <ac:spMkLst>
            <pc:docMk/>
            <pc:sldMk cId="3829840198" sldId="412"/>
            <ac:spMk id="13" creationId="{6CFFDA65-417E-088F-B2B1-65CCB7DEAC39}"/>
          </ac:spMkLst>
        </pc:spChg>
        <pc:spChg chg="add mod">
          <ac:chgData name="Glen Jones" userId="e846aaca-4b24-4b13-b0d0-f2308e16b284" providerId="ADAL" clId="{E742F3E6-7753-43D6-A5F1-4E95C3A1722F}" dt="2023-06-26T14:33:17.095" v="3320" actId="1076"/>
          <ac:spMkLst>
            <pc:docMk/>
            <pc:sldMk cId="3829840198" sldId="412"/>
            <ac:spMk id="14" creationId="{5BD7CCC8-3C26-D62C-B78F-8BAA3B654104}"/>
          </ac:spMkLst>
        </pc:spChg>
        <pc:spChg chg="del">
          <ac:chgData name="Glen Jones" userId="e846aaca-4b24-4b13-b0d0-f2308e16b284" providerId="ADAL" clId="{E742F3E6-7753-43D6-A5F1-4E95C3A1722F}" dt="2023-06-26T14:16:52.478" v="2964" actId="478"/>
          <ac:spMkLst>
            <pc:docMk/>
            <pc:sldMk cId="3829840198" sldId="412"/>
            <ac:spMk id="15" creationId="{882009DE-5843-BF46-F7E0-C0881A3C7C0A}"/>
          </ac:spMkLst>
        </pc:spChg>
        <pc:spChg chg="del mod">
          <ac:chgData name="Glen Jones" userId="e846aaca-4b24-4b13-b0d0-f2308e16b284" providerId="ADAL" clId="{E742F3E6-7753-43D6-A5F1-4E95C3A1722F}" dt="2023-06-26T14:28:55.494" v="3153" actId="478"/>
          <ac:spMkLst>
            <pc:docMk/>
            <pc:sldMk cId="3829840198" sldId="412"/>
            <ac:spMk id="16" creationId="{1937C1D1-9974-1A58-CE99-176152AD0E7A}"/>
          </ac:spMkLst>
        </pc:spChg>
        <pc:spChg chg="del">
          <ac:chgData name="Glen Jones" userId="e846aaca-4b24-4b13-b0d0-f2308e16b284" providerId="ADAL" clId="{E742F3E6-7753-43D6-A5F1-4E95C3A1722F}" dt="2023-06-26T14:13:40.315" v="2849" actId="478"/>
          <ac:spMkLst>
            <pc:docMk/>
            <pc:sldMk cId="3829840198" sldId="412"/>
            <ac:spMk id="17" creationId="{32B967FF-AA18-E32B-0944-128A3B70A459}"/>
          </ac:spMkLst>
        </pc:spChg>
        <pc:spChg chg="del mod">
          <ac:chgData name="Glen Jones" userId="e846aaca-4b24-4b13-b0d0-f2308e16b284" providerId="ADAL" clId="{E742F3E6-7753-43D6-A5F1-4E95C3A1722F}" dt="2023-06-26T14:28:55.494" v="3153" actId="478"/>
          <ac:spMkLst>
            <pc:docMk/>
            <pc:sldMk cId="3829840198" sldId="412"/>
            <ac:spMk id="18" creationId="{8A4B87FE-F679-B81A-067A-72266BE8A454}"/>
          </ac:spMkLst>
        </pc:spChg>
        <pc:spChg chg="add mod">
          <ac:chgData name="Glen Jones" userId="e846aaca-4b24-4b13-b0d0-f2308e16b284" providerId="ADAL" clId="{E742F3E6-7753-43D6-A5F1-4E95C3A1722F}" dt="2023-06-26T14:36:03.444" v="3387" actId="1076"/>
          <ac:spMkLst>
            <pc:docMk/>
            <pc:sldMk cId="3829840198" sldId="412"/>
            <ac:spMk id="19" creationId="{E3F70A63-DE85-8D37-69DF-288DE0330325}"/>
          </ac:spMkLst>
        </pc:spChg>
        <pc:spChg chg="del mod">
          <ac:chgData name="Glen Jones" userId="e846aaca-4b24-4b13-b0d0-f2308e16b284" providerId="ADAL" clId="{E742F3E6-7753-43D6-A5F1-4E95C3A1722F}" dt="2023-06-26T14:28:55.494" v="3153" actId="478"/>
          <ac:spMkLst>
            <pc:docMk/>
            <pc:sldMk cId="3829840198" sldId="412"/>
            <ac:spMk id="20" creationId="{2C90D165-9EBC-72E1-500D-CA41C6E9670F}"/>
          </ac:spMkLst>
        </pc:spChg>
        <pc:spChg chg="del">
          <ac:chgData name="Glen Jones" userId="e846aaca-4b24-4b13-b0d0-f2308e16b284" providerId="ADAL" clId="{E742F3E6-7753-43D6-A5F1-4E95C3A1722F}" dt="2023-06-26T14:13:42.541" v="2850" actId="478"/>
          <ac:spMkLst>
            <pc:docMk/>
            <pc:sldMk cId="3829840198" sldId="412"/>
            <ac:spMk id="21" creationId="{E2879CD3-800A-6561-F88C-3220023C4CB1}"/>
          </ac:spMkLst>
        </pc:spChg>
        <pc:spChg chg="add mod">
          <ac:chgData name="Glen Jones" userId="e846aaca-4b24-4b13-b0d0-f2308e16b284" providerId="ADAL" clId="{E742F3E6-7753-43D6-A5F1-4E95C3A1722F}" dt="2023-06-26T14:36:08.965" v="3389" actId="1076"/>
          <ac:spMkLst>
            <pc:docMk/>
            <pc:sldMk cId="3829840198" sldId="412"/>
            <ac:spMk id="22" creationId="{BF071AA7-FE5C-BEC4-4D49-A47202522713}"/>
          </ac:spMkLst>
        </pc:spChg>
        <pc:spChg chg="add del mod">
          <ac:chgData name="Glen Jones" userId="e846aaca-4b24-4b13-b0d0-f2308e16b284" providerId="ADAL" clId="{E742F3E6-7753-43D6-A5F1-4E95C3A1722F}" dt="2023-06-26T14:35:41.850" v="3369" actId="478"/>
          <ac:spMkLst>
            <pc:docMk/>
            <pc:sldMk cId="3829840198" sldId="412"/>
            <ac:spMk id="23" creationId="{922FEA7C-9257-E429-9EF7-6B3F130572FB}"/>
          </ac:spMkLst>
        </pc:spChg>
        <pc:spChg chg="add del mod">
          <ac:chgData name="Glen Jones" userId="e846aaca-4b24-4b13-b0d0-f2308e16b284" providerId="ADAL" clId="{E742F3E6-7753-43D6-A5F1-4E95C3A1722F}" dt="2023-06-26T14:18:04.119" v="2978"/>
          <ac:spMkLst>
            <pc:docMk/>
            <pc:sldMk cId="3829840198" sldId="412"/>
            <ac:spMk id="24" creationId="{72818129-2CDF-44EE-0FA5-514141D02CD7}"/>
          </ac:spMkLst>
        </pc:spChg>
        <pc:spChg chg="add del mod">
          <ac:chgData name="Glen Jones" userId="e846aaca-4b24-4b13-b0d0-f2308e16b284" providerId="ADAL" clId="{E742F3E6-7753-43D6-A5F1-4E95C3A1722F}" dt="2023-06-26T14:18:04.119" v="2978"/>
          <ac:spMkLst>
            <pc:docMk/>
            <pc:sldMk cId="3829840198" sldId="412"/>
            <ac:spMk id="25" creationId="{6B94FA0D-D75F-CE6B-66CD-D2E24F52B268}"/>
          </ac:spMkLst>
        </pc:spChg>
        <pc:spChg chg="add del mod">
          <ac:chgData name="Glen Jones" userId="e846aaca-4b24-4b13-b0d0-f2308e16b284" providerId="ADAL" clId="{E742F3E6-7753-43D6-A5F1-4E95C3A1722F}" dt="2023-06-26T14:18:04.119" v="2978"/>
          <ac:spMkLst>
            <pc:docMk/>
            <pc:sldMk cId="3829840198" sldId="412"/>
            <ac:spMk id="26" creationId="{9056158F-0A1B-0C5B-3B65-9973B030B9C9}"/>
          </ac:spMkLst>
        </pc:spChg>
        <pc:spChg chg="add del mod">
          <ac:chgData name="Glen Jones" userId="e846aaca-4b24-4b13-b0d0-f2308e16b284" providerId="ADAL" clId="{E742F3E6-7753-43D6-A5F1-4E95C3A1722F}" dt="2023-06-26T14:18:04.119" v="2978"/>
          <ac:spMkLst>
            <pc:docMk/>
            <pc:sldMk cId="3829840198" sldId="412"/>
            <ac:spMk id="27" creationId="{B64CF2CB-1F61-5E21-7380-E6350C5C8D7A}"/>
          </ac:spMkLst>
        </pc:spChg>
        <pc:spChg chg="add del mod">
          <ac:chgData name="Glen Jones" userId="e846aaca-4b24-4b13-b0d0-f2308e16b284" providerId="ADAL" clId="{E742F3E6-7753-43D6-A5F1-4E95C3A1722F}" dt="2023-06-26T14:18:04.119" v="2978"/>
          <ac:spMkLst>
            <pc:docMk/>
            <pc:sldMk cId="3829840198" sldId="412"/>
            <ac:spMk id="28" creationId="{732E5204-7A1D-D33F-E55C-020563351180}"/>
          </ac:spMkLst>
        </pc:spChg>
        <pc:spChg chg="add del mod">
          <ac:chgData name="Glen Jones" userId="e846aaca-4b24-4b13-b0d0-f2308e16b284" providerId="ADAL" clId="{E742F3E6-7753-43D6-A5F1-4E95C3A1722F}" dt="2023-06-26T14:18:04.119" v="2978"/>
          <ac:spMkLst>
            <pc:docMk/>
            <pc:sldMk cId="3829840198" sldId="412"/>
            <ac:spMk id="29" creationId="{F377CA6B-162E-513A-49C1-FAB603846130}"/>
          </ac:spMkLst>
        </pc:spChg>
        <pc:spChg chg="add del mod">
          <ac:chgData name="Glen Jones" userId="e846aaca-4b24-4b13-b0d0-f2308e16b284" providerId="ADAL" clId="{E742F3E6-7753-43D6-A5F1-4E95C3A1722F}" dt="2023-06-26T14:18:04.119" v="2978"/>
          <ac:spMkLst>
            <pc:docMk/>
            <pc:sldMk cId="3829840198" sldId="412"/>
            <ac:spMk id="30" creationId="{91F43874-E273-85A3-1C2D-EEF4C525A546}"/>
          </ac:spMkLst>
        </pc:spChg>
        <pc:spChg chg="add del mod">
          <ac:chgData name="Glen Jones" userId="e846aaca-4b24-4b13-b0d0-f2308e16b284" providerId="ADAL" clId="{E742F3E6-7753-43D6-A5F1-4E95C3A1722F}" dt="2023-06-26T14:29:09.912" v="3155" actId="478"/>
          <ac:spMkLst>
            <pc:docMk/>
            <pc:sldMk cId="3829840198" sldId="412"/>
            <ac:spMk id="31" creationId="{EAC8D3E8-3527-BBEC-DD47-DCB43F5E621C}"/>
          </ac:spMkLst>
        </pc:spChg>
        <pc:spChg chg="add del mod">
          <ac:chgData name="Glen Jones" userId="e846aaca-4b24-4b13-b0d0-f2308e16b284" providerId="ADAL" clId="{E742F3E6-7753-43D6-A5F1-4E95C3A1722F}" dt="2023-06-26T14:29:09.912" v="3155" actId="478"/>
          <ac:spMkLst>
            <pc:docMk/>
            <pc:sldMk cId="3829840198" sldId="412"/>
            <ac:spMk id="32" creationId="{A117CC0E-619A-A757-1D5B-E284842A58D7}"/>
          </ac:spMkLst>
        </pc:spChg>
        <pc:spChg chg="add del mod">
          <ac:chgData name="Glen Jones" userId="e846aaca-4b24-4b13-b0d0-f2308e16b284" providerId="ADAL" clId="{E742F3E6-7753-43D6-A5F1-4E95C3A1722F}" dt="2023-06-26T14:29:09.912" v="3155" actId="478"/>
          <ac:spMkLst>
            <pc:docMk/>
            <pc:sldMk cId="3829840198" sldId="412"/>
            <ac:spMk id="33" creationId="{1518E1A4-19C7-DBC1-84A9-255EC72B5243}"/>
          </ac:spMkLst>
        </pc:spChg>
        <pc:spChg chg="add del mod">
          <ac:chgData name="Glen Jones" userId="e846aaca-4b24-4b13-b0d0-f2308e16b284" providerId="ADAL" clId="{E742F3E6-7753-43D6-A5F1-4E95C3A1722F}" dt="2023-06-26T14:29:09.912" v="3155" actId="478"/>
          <ac:spMkLst>
            <pc:docMk/>
            <pc:sldMk cId="3829840198" sldId="412"/>
            <ac:spMk id="34" creationId="{90FFD0DD-3E25-61A5-414B-91E16B29189A}"/>
          </ac:spMkLst>
        </pc:spChg>
        <pc:spChg chg="add del mod">
          <ac:chgData name="Glen Jones" userId="e846aaca-4b24-4b13-b0d0-f2308e16b284" providerId="ADAL" clId="{E742F3E6-7753-43D6-A5F1-4E95C3A1722F}" dt="2023-06-26T14:29:09.912" v="3155" actId="478"/>
          <ac:spMkLst>
            <pc:docMk/>
            <pc:sldMk cId="3829840198" sldId="412"/>
            <ac:spMk id="35" creationId="{484AF6D0-5567-30F2-54C2-A81B5AD096BC}"/>
          </ac:spMkLst>
        </pc:spChg>
        <pc:spChg chg="add del mod">
          <ac:chgData name="Glen Jones" userId="e846aaca-4b24-4b13-b0d0-f2308e16b284" providerId="ADAL" clId="{E742F3E6-7753-43D6-A5F1-4E95C3A1722F}" dt="2023-06-26T14:29:09.912" v="3155" actId="478"/>
          <ac:spMkLst>
            <pc:docMk/>
            <pc:sldMk cId="3829840198" sldId="412"/>
            <ac:spMk id="36" creationId="{360CE415-5F7B-A0BB-FDDC-4B463C291732}"/>
          </ac:spMkLst>
        </pc:spChg>
        <pc:spChg chg="add del mod">
          <ac:chgData name="Glen Jones" userId="e846aaca-4b24-4b13-b0d0-f2308e16b284" providerId="ADAL" clId="{E742F3E6-7753-43D6-A5F1-4E95C3A1722F}" dt="2023-06-26T14:29:09.912" v="3155" actId="478"/>
          <ac:spMkLst>
            <pc:docMk/>
            <pc:sldMk cId="3829840198" sldId="412"/>
            <ac:spMk id="37" creationId="{B7A2A602-1194-C2BA-DDCD-165636B9DABE}"/>
          </ac:spMkLst>
        </pc:spChg>
        <pc:spChg chg="add mod">
          <ac:chgData name="Glen Jones" userId="e846aaca-4b24-4b13-b0d0-f2308e16b284" providerId="ADAL" clId="{E742F3E6-7753-43D6-A5F1-4E95C3A1722F}" dt="2023-06-26T14:31:31.154" v="3241" actId="404"/>
          <ac:spMkLst>
            <pc:docMk/>
            <pc:sldMk cId="3829840198" sldId="412"/>
            <ac:spMk id="38" creationId="{894B69FC-D444-3F58-FBFB-0AE84DF3A0EE}"/>
          </ac:spMkLst>
        </pc:spChg>
        <pc:spChg chg="add mod">
          <ac:chgData name="Glen Jones" userId="e846aaca-4b24-4b13-b0d0-f2308e16b284" providerId="ADAL" clId="{E742F3E6-7753-43D6-A5F1-4E95C3A1722F}" dt="2023-06-26T14:35:54.698" v="3384" actId="20577"/>
          <ac:spMkLst>
            <pc:docMk/>
            <pc:sldMk cId="3829840198" sldId="412"/>
            <ac:spMk id="39" creationId="{4E86F096-9AC3-DB41-0D87-8A3A2780C0D2}"/>
          </ac:spMkLst>
        </pc:spChg>
        <pc:spChg chg="add mod">
          <ac:chgData name="Glen Jones" userId="e846aaca-4b24-4b13-b0d0-f2308e16b284" providerId="ADAL" clId="{E742F3E6-7753-43D6-A5F1-4E95C3A1722F}" dt="2023-06-26T14:29:38.133" v="3160" actId="1076"/>
          <ac:spMkLst>
            <pc:docMk/>
            <pc:sldMk cId="3829840198" sldId="412"/>
            <ac:spMk id="40" creationId="{4DA9F7CB-1091-7D39-7501-3F00A7B2D5EC}"/>
          </ac:spMkLst>
        </pc:spChg>
        <pc:spChg chg="add del mod">
          <ac:chgData name="Glen Jones" userId="e846aaca-4b24-4b13-b0d0-f2308e16b284" providerId="ADAL" clId="{E742F3E6-7753-43D6-A5F1-4E95C3A1722F}" dt="2023-06-26T14:30:01.223" v="3172" actId="478"/>
          <ac:spMkLst>
            <pc:docMk/>
            <pc:sldMk cId="3829840198" sldId="412"/>
            <ac:spMk id="41" creationId="{BD0B9924-C1C2-31B0-2F04-72F274CD860A}"/>
          </ac:spMkLst>
        </pc:spChg>
        <pc:spChg chg="add del mod">
          <ac:chgData name="Glen Jones" userId="e846aaca-4b24-4b13-b0d0-f2308e16b284" providerId="ADAL" clId="{E742F3E6-7753-43D6-A5F1-4E95C3A1722F}" dt="2023-06-26T14:30:00.045" v="3171" actId="478"/>
          <ac:spMkLst>
            <pc:docMk/>
            <pc:sldMk cId="3829840198" sldId="412"/>
            <ac:spMk id="42" creationId="{E09967F5-A137-2F4F-F8F7-7DB74283D8E2}"/>
          </ac:spMkLst>
        </pc:spChg>
        <pc:spChg chg="add mod">
          <ac:chgData name="Glen Jones" userId="e846aaca-4b24-4b13-b0d0-f2308e16b284" providerId="ADAL" clId="{E742F3E6-7753-43D6-A5F1-4E95C3A1722F}" dt="2023-06-26T14:36:00.468" v="3386" actId="1076"/>
          <ac:spMkLst>
            <pc:docMk/>
            <pc:sldMk cId="3829840198" sldId="412"/>
            <ac:spMk id="43" creationId="{B37A41AB-F548-F534-D35C-0F02BB540E5F}"/>
          </ac:spMkLst>
        </pc:spChg>
        <pc:spChg chg="add mod">
          <ac:chgData name="Glen Jones" userId="e846aaca-4b24-4b13-b0d0-f2308e16b284" providerId="ADAL" clId="{E742F3E6-7753-43D6-A5F1-4E95C3A1722F}" dt="2023-06-26T14:32:29.961" v="3289" actId="1076"/>
          <ac:spMkLst>
            <pc:docMk/>
            <pc:sldMk cId="3829840198" sldId="412"/>
            <ac:spMk id="44" creationId="{558F2F59-E93D-3E01-708B-BA6CFFAFB14D}"/>
          </ac:spMkLst>
        </pc:spChg>
        <pc:spChg chg="add del mod">
          <ac:chgData name="Glen Jones" userId="e846aaca-4b24-4b13-b0d0-f2308e16b284" providerId="ADAL" clId="{E742F3E6-7753-43D6-A5F1-4E95C3A1722F}" dt="2023-06-26T14:29:58.964" v="3170" actId="478"/>
          <ac:spMkLst>
            <pc:docMk/>
            <pc:sldMk cId="3829840198" sldId="412"/>
            <ac:spMk id="45" creationId="{38BBB681-511B-202B-A961-919A830FBB78}"/>
          </ac:spMkLst>
        </pc:spChg>
        <pc:spChg chg="add del mod">
          <ac:chgData name="Glen Jones" userId="e846aaca-4b24-4b13-b0d0-f2308e16b284" providerId="ADAL" clId="{E742F3E6-7753-43D6-A5F1-4E95C3A1722F}" dt="2023-06-26T14:34:37.998" v="3368" actId="20577"/>
          <ac:spMkLst>
            <pc:docMk/>
            <pc:sldMk cId="3829840198" sldId="412"/>
            <ac:spMk id="49" creationId="{18E75320-4507-A443-C9EA-76E778BDDC07}"/>
          </ac:spMkLst>
        </pc:spChg>
        <pc:spChg chg="add del mod">
          <ac:chgData name="Glen Jones" userId="e846aaca-4b24-4b13-b0d0-f2308e16b284" providerId="ADAL" clId="{E742F3E6-7753-43D6-A5F1-4E95C3A1722F}" dt="2023-06-26T14:35:45.663" v="3371" actId="478"/>
          <ac:spMkLst>
            <pc:docMk/>
            <pc:sldMk cId="3829840198" sldId="412"/>
            <ac:spMk id="51" creationId="{8B29B320-03EA-CFFD-A297-334CE73D1E11}"/>
          </ac:spMkLst>
        </pc:spChg>
        <pc:spChg chg="add mod">
          <ac:chgData name="Glen Jones" userId="e846aaca-4b24-4b13-b0d0-f2308e16b284" providerId="ADAL" clId="{E742F3E6-7753-43D6-A5F1-4E95C3A1722F}" dt="2023-06-26T14:36:25.943" v="3393" actId="115"/>
          <ac:spMkLst>
            <pc:docMk/>
            <pc:sldMk cId="3829840198" sldId="412"/>
            <ac:spMk id="54" creationId="{8FD3FE4D-AD08-CB6E-F5EE-755306ADFFC4}"/>
          </ac:spMkLst>
        </pc:spChg>
        <pc:spChg chg="add mod">
          <ac:chgData name="Glen Jones" userId="e846aaca-4b24-4b13-b0d0-f2308e16b284" providerId="ADAL" clId="{E742F3E6-7753-43D6-A5F1-4E95C3A1722F}" dt="2023-06-26T14:37:08.608" v="3400" actId="115"/>
          <ac:spMkLst>
            <pc:docMk/>
            <pc:sldMk cId="3829840198" sldId="412"/>
            <ac:spMk id="55" creationId="{FB9F065C-1B7B-93A3-A02B-A77EA888193B}"/>
          </ac:spMkLst>
        </pc:spChg>
        <pc:spChg chg="add mod">
          <ac:chgData name="Glen Jones" userId="e846aaca-4b24-4b13-b0d0-f2308e16b284" providerId="ADAL" clId="{E742F3E6-7753-43D6-A5F1-4E95C3A1722F}" dt="2023-06-26T14:37:37.165" v="3405" actId="115"/>
          <ac:spMkLst>
            <pc:docMk/>
            <pc:sldMk cId="3829840198" sldId="412"/>
            <ac:spMk id="56" creationId="{847AE3CF-6692-4E4D-11B3-842F1F91981D}"/>
          </ac:spMkLst>
        </pc:spChg>
        <pc:cxnChg chg="add mod ord">
          <ac:chgData name="Glen Jones" userId="e846aaca-4b24-4b13-b0d0-f2308e16b284" providerId="ADAL" clId="{E742F3E6-7753-43D6-A5F1-4E95C3A1722F}" dt="2023-06-26T14:38:00.330" v="3409" actId="166"/>
          <ac:cxnSpMkLst>
            <pc:docMk/>
            <pc:sldMk cId="3829840198" sldId="412"/>
            <ac:cxnSpMk id="46" creationId="{8A37DD7D-C24B-D2BA-D070-8D7C71CE006A}"/>
          </ac:cxnSpMkLst>
        </pc:cxnChg>
        <pc:cxnChg chg="add mod ord">
          <ac:chgData name="Glen Jones" userId="e846aaca-4b24-4b13-b0d0-f2308e16b284" providerId="ADAL" clId="{E742F3E6-7753-43D6-A5F1-4E95C3A1722F}" dt="2023-06-26T14:38:00.330" v="3409" actId="166"/>
          <ac:cxnSpMkLst>
            <pc:docMk/>
            <pc:sldMk cId="3829840198" sldId="412"/>
            <ac:cxnSpMk id="47" creationId="{DB40665F-94EB-34F0-C2EC-E5EF37EEB18F}"/>
          </ac:cxnSpMkLst>
        </pc:cxnChg>
        <pc:cxnChg chg="add mod ord">
          <ac:chgData name="Glen Jones" userId="e846aaca-4b24-4b13-b0d0-f2308e16b284" providerId="ADAL" clId="{E742F3E6-7753-43D6-A5F1-4E95C3A1722F}" dt="2023-06-26T14:38:00.330" v="3409" actId="166"/>
          <ac:cxnSpMkLst>
            <pc:docMk/>
            <pc:sldMk cId="3829840198" sldId="412"/>
            <ac:cxnSpMk id="48" creationId="{20E4F086-9C42-9211-B650-9CD61C6D6B0F}"/>
          </ac:cxnSpMkLst>
        </pc:cxnChg>
        <pc:cxnChg chg="add del mod">
          <ac:chgData name="Glen Jones" userId="e846aaca-4b24-4b13-b0d0-f2308e16b284" providerId="ADAL" clId="{E742F3E6-7753-43D6-A5F1-4E95C3A1722F}" dt="2023-06-26T14:35:46.472" v="3372" actId="478"/>
          <ac:cxnSpMkLst>
            <pc:docMk/>
            <pc:sldMk cId="3829840198" sldId="412"/>
            <ac:cxnSpMk id="52" creationId="{978A538D-6D09-7645-2C12-2176467D2647}"/>
          </ac:cxnSpMkLst>
        </pc:cxnChg>
      </pc:sldChg>
      <pc:sldChg chg="addSp delSp modSp add mod ord modAnim">
        <pc:chgData name="Glen Jones" userId="e846aaca-4b24-4b13-b0d0-f2308e16b284" providerId="ADAL" clId="{E742F3E6-7753-43D6-A5F1-4E95C3A1722F}" dt="2023-06-26T14:34:34.654" v="3365" actId="20577"/>
        <pc:sldMkLst>
          <pc:docMk/>
          <pc:sldMk cId="1830477830" sldId="413"/>
        </pc:sldMkLst>
        <pc:spChg chg="mod">
          <ac:chgData name="Glen Jones" userId="e846aaca-4b24-4b13-b0d0-f2308e16b284" providerId="ADAL" clId="{E742F3E6-7753-43D6-A5F1-4E95C3A1722F}" dt="2023-06-26T14:33:49.456" v="3358" actId="1076"/>
          <ac:spMkLst>
            <pc:docMk/>
            <pc:sldMk cId="1830477830" sldId="413"/>
            <ac:spMk id="2" creationId="{A5E17753-0BF0-6A08-7D0E-11DCCBD6B022}"/>
          </ac:spMkLst>
        </pc:spChg>
        <pc:spChg chg="mod">
          <ac:chgData name="Glen Jones" userId="e846aaca-4b24-4b13-b0d0-f2308e16b284" providerId="ADAL" clId="{E742F3E6-7753-43D6-A5F1-4E95C3A1722F}" dt="2023-06-26T14:33:49.456" v="3358" actId="1076"/>
          <ac:spMkLst>
            <pc:docMk/>
            <pc:sldMk cId="1830477830" sldId="413"/>
            <ac:spMk id="3" creationId="{6F6016CF-C273-73B3-DB9C-80F848A718E9}"/>
          </ac:spMkLst>
        </pc:spChg>
        <pc:spChg chg="del">
          <ac:chgData name="Glen Jones" userId="e846aaca-4b24-4b13-b0d0-f2308e16b284" providerId="ADAL" clId="{E742F3E6-7753-43D6-A5F1-4E95C3A1722F}" dt="2023-06-26T14:19:13.728" v="2998" actId="478"/>
          <ac:spMkLst>
            <pc:docMk/>
            <pc:sldMk cId="1830477830" sldId="413"/>
            <ac:spMk id="4" creationId="{90FC6FFF-E85B-5169-8ADE-A022A92A92BE}"/>
          </ac:spMkLst>
        </pc:spChg>
        <pc:spChg chg="add mod">
          <ac:chgData name="Glen Jones" userId="e846aaca-4b24-4b13-b0d0-f2308e16b284" providerId="ADAL" clId="{E742F3E6-7753-43D6-A5F1-4E95C3A1722F}" dt="2023-06-26T14:33:49.456" v="3358" actId="1076"/>
          <ac:spMkLst>
            <pc:docMk/>
            <pc:sldMk cId="1830477830" sldId="413"/>
            <ac:spMk id="6" creationId="{0F43A03F-B6CB-0579-318A-88AE2DE0C484}"/>
          </ac:spMkLst>
        </pc:spChg>
        <pc:spChg chg="del">
          <ac:chgData name="Glen Jones" userId="e846aaca-4b24-4b13-b0d0-f2308e16b284" providerId="ADAL" clId="{E742F3E6-7753-43D6-A5F1-4E95C3A1722F}" dt="2023-06-26T14:19:13.728" v="2998" actId="478"/>
          <ac:spMkLst>
            <pc:docMk/>
            <pc:sldMk cId="1830477830" sldId="413"/>
            <ac:spMk id="7" creationId="{0B4E99A0-4742-34CA-F82A-C9A575F9E12B}"/>
          </ac:spMkLst>
        </pc:spChg>
        <pc:spChg chg="del">
          <ac:chgData name="Glen Jones" userId="e846aaca-4b24-4b13-b0d0-f2308e16b284" providerId="ADAL" clId="{E742F3E6-7753-43D6-A5F1-4E95C3A1722F}" dt="2023-06-26T14:19:13.728" v="2998" actId="478"/>
          <ac:spMkLst>
            <pc:docMk/>
            <pc:sldMk cId="1830477830" sldId="413"/>
            <ac:spMk id="8" creationId="{F8EF432F-A583-DE17-13A7-4D942283D37B}"/>
          </ac:spMkLst>
        </pc:spChg>
        <pc:spChg chg="add mod">
          <ac:chgData name="Glen Jones" userId="e846aaca-4b24-4b13-b0d0-f2308e16b284" providerId="ADAL" clId="{E742F3E6-7753-43D6-A5F1-4E95C3A1722F}" dt="2023-06-26T14:33:49.456" v="3358" actId="1076"/>
          <ac:spMkLst>
            <pc:docMk/>
            <pc:sldMk cId="1830477830" sldId="413"/>
            <ac:spMk id="9" creationId="{7D88CF0D-499E-EEC8-3395-7E6CFF366A98}"/>
          </ac:spMkLst>
        </pc:spChg>
        <pc:spChg chg="add mod">
          <ac:chgData name="Glen Jones" userId="e846aaca-4b24-4b13-b0d0-f2308e16b284" providerId="ADAL" clId="{E742F3E6-7753-43D6-A5F1-4E95C3A1722F}" dt="2023-06-26T14:33:49.456" v="3358" actId="1076"/>
          <ac:spMkLst>
            <pc:docMk/>
            <pc:sldMk cId="1830477830" sldId="413"/>
            <ac:spMk id="13" creationId="{1DD3411B-E2C3-7A32-848A-B3A46AACA746}"/>
          </ac:spMkLst>
        </pc:spChg>
        <pc:spChg chg="del">
          <ac:chgData name="Glen Jones" userId="e846aaca-4b24-4b13-b0d0-f2308e16b284" providerId="ADAL" clId="{E742F3E6-7753-43D6-A5F1-4E95C3A1722F}" dt="2023-06-26T14:19:13.728" v="2998" actId="478"/>
          <ac:spMkLst>
            <pc:docMk/>
            <pc:sldMk cId="1830477830" sldId="413"/>
            <ac:spMk id="14" creationId="{5BD7CCC8-3C26-D62C-B78F-8BAA3B654104}"/>
          </ac:spMkLst>
        </pc:spChg>
        <pc:spChg chg="add mod">
          <ac:chgData name="Glen Jones" userId="e846aaca-4b24-4b13-b0d0-f2308e16b284" providerId="ADAL" clId="{E742F3E6-7753-43D6-A5F1-4E95C3A1722F}" dt="2023-06-26T14:33:49.456" v="3358" actId="1076"/>
          <ac:spMkLst>
            <pc:docMk/>
            <pc:sldMk cId="1830477830" sldId="413"/>
            <ac:spMk id="15" creationId="{7DEAD60A-B0DB-5102-8646-9226EF3EBF22}"/>
          </ac:spMkLst>
        </pc:spChg>
        <pc:spChg chg="mod">
          <ac:chgData name="Glen Jones" userId="e846aaca-4b24-4b13-b0d0-f2308e16b284" providerId="ADAL" clId="{E742F3E6-7753-43D6-A5F1-4E95C3A1722F}" dt="2023-06-26T14:33:49.456" v="3358" actId="1076"/>
          <ac:spMkLst>
            <pc:docMk/>
            <pc:sldMk cId="1830477830" sldId="413"/>
            <ac:spMk id="16" creationId="{1937C1D1-9974-1A58-CE99-176152AD0E7A}"/>
          </ac:spMkLst>
        </pc:spChg>
        <pc:spChg chg="add mod">
          <ac:chgData name="Glen Jones" userId="e846aaca-4b24-4b13-b0d0-f2308e16b284" providerId="ADAL" clId="{E742F3E6-7753-43D6-A5F1-4E95C3A1722F}" dt="2023-06-26T14:33:49.456" v="3358" actId="1076"/>
          <ac:spMkLst>
            <pc:docMk/>
            <pc:sldMk cId="1830477830" sldId="413"/>
            <ac:spMk id="17" creationId="{8120D00E-1D9E-5DC4-2CC1-20EA3E7DD8F1}"/>
          </ac:spMkLst>
        </pc:spChg>
        <pc:spChg chg="mod">
          <ac:chgData name="Glen Jones" userId="e846aaca-4b24-4b13-b0d0-f2308e16b284" providerId="ADAL" clId="{E742F3E6-7753-43D6-A5F1-4E95C3A1722F}" dt="2023-06-26T14:33:49.456" v="3358" actId="1076"/>
          <ac:spMkLst>
            <pc:docMk/>
            <pc:sldMk cId="1830477830" sldId="413"/>
            <ac:spMk id="18" creationId="{8A4B87FE-F679-B81A-067A-72266BE8A454}"/>
          </ac:spMkLst>
        </pc:spChg>
        <pc:spChg chg="del">
          <ac:chgData name="Glen Jones" userId="e846aaca-4b24-4b13-b0d0-f2308e16b284" providerId="ADAL" clId="{E742F3E6-7753-43D6-A5F1-4E95C3A1722F}" dt="2023-06-26T14:19:13.728" v="2998" actId="478"/>
          <ac:spMkLst>
            <pc:docMk/>
            <pc:sldMk cId="1830477830" sldId="413"/>
            <ac:spMk id="19" creationId="{E3F70A63-DE85-8D37-69DF-288DE0330325}"/>
          </ac:spMkLst>
        </pc:spChg>
        <pc:spChg chg="mod">
          <ac:chgData name="Glen Jones" userId="e846aaca-4b24-4b13-b0d0-f2308e16b284" providerId="ADAL" clId="{E742F3E6-7753-43D6-A5F1-4E95C3A1722F}" dt="2023-06-26T14:33:49.456" v="3358" actId="1076"/>
          <ac:spMkLst>
            <pc:docMk/>
            <pc:sldMk cId="1830477830" sldId="413"/>
            <ac:spMk id="20" creationId="{2C90D165-9EBC-72E1-500D-CA41C6E9670F}"/>
          </ac:spMkLst>
        </pc:spChg>
        <pc:spChg chg="del">
          <ac:chgData name="Glen Jones" userId="e846aaca-4b24-4b13-b0d0-f2308e16b284" providerId="ADAL" clId="{E742F3E6-7753-43D6-A5F1-4E95C3A1722F}" dt="2023-06-26T14:19:13.728" v="2998" actId="478"/>
          <ac:spMkLst>
            <pc:docMk/>
            <pc:sldMk cId="1830477830" sldId="413"/>
            <ac:spMk id="22" creationId="{BF071AA7-FE5C-BEC4-4D49-A47202522713}"/>
          </ac:spMkLst>
        </pc:spChg>
        <pc:spChg chg="del">
          <ac:chgData name="Glen Jones" userId="e846aaca-4b24-4b13-b0d0-f2308e16b284" providerId="ADAL" clId="{E742F3E6-7753-43D6-A5F1-4E95C3A1722F}" dt="2023-06-26T14:19:13.728" v="2998" actId="478"/>
          <ac:spMkLst>
            <pc:docMk/>
            <pc:sldMk cId="1830477830" sldId="413"/>
            <ac:spMk id="23" creationId="{922FEA7C-9257-E429-9EF7-6B3F130572FB}"/>
          </ac:spMkLst>
        </pc:spChg>
        <pc:spChg chg="add mod">
          <ac:chgData name="Glen Jones" userId="e846aaca-4b24-4b13-b0d0-f2308e16b284" providerId="ADAL" clId="{E742F3E6-7753-43D6-A5F1-4E95C3A1722F}" dt="2023-06-26T14:33:49.456" v="3358" actId="1076"/>
          <ac:spMkLst>
            <pc:docMk/>
            <pc:sldMk cId="1830477830" sldId="413"/>
            <ac:spMk id="25" creationId="{BBB159BC-7379-10F0-06B0-9ADEE16E6F1B}"/>
          </ac:spMkLst>
        </pc:spChg>
        <pc:spChg chg="add mod">
          <ac:chgData name="Glen Jones" userId="e846aaca-4b24-4b13-b0d0-f2308e16b284" providerId="ADAL" clId="{E742F3E6-7753-43D6-A5F1-4E95C3A1722F}" dt="2023-06-26T14:33:49.456" v="3358" actId="1076"/>
          <ac:spMkLst>
            <pc:docMk/>
            <pc:sldMk cId="1830477830" sldId="413"/>
            <ac:spMk id="27" creationId="{E3B9EFE4-2E0D-CFB7-0D33-DAB8511BF72E}"/>
          </ac:spMkLst>
        </pc:spChg>
        <pc:spChg chg="add mod">
          <ac:chgData name="Glen Jones" userId="e846aaca-4b24-4b13-b0d0-f2308e16b284" providerId="ADAL" clId="{E742F3E6-7753-43D6-A5F1-4E95C3A1722F}" dt="2023-06-26T14:33:49.456" v="3358" actId="1076"/>
          <ac:spMkLst>
            <pc:docMk/>
            <pc:sldMk cId="1830477830" sldId="413"/>
            <ac:spMk id="28" creationId="{A6F49EFD-F5AE-0727-029A-7E5D4F8F0B90}"/>
          </ac:spMkLst>
        </pc:spChg>
        <pc:spChg chg="add mod">
          <ac:chgData name="Glen Jones" userId="e846aaca-4b24-4b13-b0d0-f2308e16b284" providerId="ADAL" clId="{E742F3E6-7753-43D6-A5F1-4E95C3A1722F}" dt="2023-06-26T14:34:34.654" v="3365" actId="20577"/>
          <ac:spMkLst>
            <pc:docMk/>
            <pc:sldMk cId="1830477830" sldId="413"/>
            <ac:spMk id="29" creationId="{C8FB3515-A519-ED2F-5E1D-6E3F5F8DD9F2}"/>
          </ac:spMkLst>
        </pc:spChg>
        <pc:spChg chg="del">
          <ac:chgData name="Glen Jones" userId="e846aaca-4b24-4b13-b0d0-f2308e16b284" providerId="ADAL" clId="{E742F3E6-7753-43D6-A5F1-4E95C3A1722F}" dt="2023-06-26T14:19:13.728" v="2998" actId="478"/>
          <ac:spMkLst>
            <pc:docMk/>
            <pc:sldMk cId="1830477830" sldId="413"/>
            <ac:spMk id="31" creationId="{EAC8D3E8-3527-BBEC-DD47-DCB43F5E621C}"/>
          </ac:spMkLst>
        </pc:spChg>
        <pc:spChg chg="del">
          <ac:chgData name="Glen Jones" userId="e846aaca-4b24-4b13-b0d0-f2308e16b284" providerId="ADAL" clId="{E742F3E6-7753-43D6-A5F1-4E95C3A1722F}" dt="2023-06-26T14:19:13.728" v="2998" actId="478"/>
          <ac:spMkLst>
            <pc:docMk/>
            <pc:sldMk cId="1830477830" sldId="413"/>
            <ac:spMk id="32" creationId="{A117CC0E-619A-A757-1D5B-E284842A58D7}"/>
          </ac:spMkLst>
        </pc:spChg>
        <pc:spChg chg="del">
          <ac:chgData name="Glen Jones" userId="e846aaca-4b24-4b13-b0d0-f2308e16b284" providerId="ADAL" clId="{E742F3E6-7753-43D6-A5F1-4E95C3A1722F}" dt="2023-06-26T14:19:13.728" v="2998" actId="478"/>
          <ac:spMkLst>
            <pc:docMk/>
            <pc:sldMk cId="1830477830" sldId="413"/>
            <ac:spMk id="33" creationId="{1518E1A4-19C7-DBC1-84A9-255EC72B5243}"/>
          </ac:spMkLst>
        </pc:spChg>
        <pc:spChg chg="del">
          <ac:chgData name="Glen Jones" userId="e846aaca-4b24-4b13-b0d0-f2308e16b284" providerId="ADAL" clId="{E742F3E6-7753-43D6-A5F1-4E95C3A1722F}" dt="2023-06-26T14:19:13.728" v="2998" actId="478"/>
          <ac:spMkLst>
            <pc:docMk/>
            <pc:sldMk cId="1830477830" sldId="413"/>
            <ac:spMk id="34" creationId="{90FFD0DD-3E25-61A5-414B-91E16B29189A}"/>
          </ac:spMkLst>
        </pc:spChg>
        <pc:spChg chg="del">
          <ac:chgData name="Glen Jones" userId="e846aaca-4b24-4b13-b0d0-f2308e16b284" providerId="ADAL" clId="{E742F3E6-7753-43D6-A5F1-4E95C3A1722F}" dt="2023-06-26T14:19:13.728" v="2998" actId="478"/>
          <ac:spMkLst>
            <pc:docMk/>
            <pc:sldMk cId="1830477830" sldId="413"/>
            <ac:spMk id="35" creationId="{484AF6D0-5567-30F2-54C2-A81B5AD096BC}"/>
          </ac:spMkLst>
        </pc:spChg>
        <pc:spChg chg="del">
          <ac:chgData name="Glen Jones" userId="e846aaca-4b24-4b13-b0d0-f2308e16b284" providerId="ADAL" clId="{E742F3E6-7753-43D6-A5F1-4E95C3A1722F}" dt="2023-06-26T14:19:13.728" v="2998" actId="478"/>
          <ac:spMkLst>
            <pc:docMk/>
            <pc:sldMk cId="1830477830" sldId="413"/>
            <ac:spMk id="36" creationId="{360CE415-5F7B-A0BB-FDDC-4B463C291732}"/>
          </ac:spMkLst>
        </pc:spChg>
        <pc:spChg chg="del">
          <ac:chgData name="Glen Jones" userId="e846aaca-4b24-4b13-b0d0-f2308e16b284" providerId="ADAL" clId="{E742F3E6-7753-43D6-A5F1-4E95C3A1722F}" dt="2023-06-26T14:19:13.728" v="2998" actId="478"/>
          <ac:spMkLst>
            <pc:docMk/>
            <pc:sldMk cId="1830477830" sldId="413"/>
            <ac:spMk id="37" creationId="{B7A2A602-1194-C2BA-DDCD-165636B9DABE}"/>
          </ac:spMkLst>
        </pc:spChg>
        <pc:cxnChg chg="add mod ord">
          <ac:chgData name="Glen Jones" userId="e846aaca-4b24-4b13-b0d0-f2308e16b284" providerId="ADAL" clId="{E742F3E6-7753-43D6-A5F1-4E95C3A1722F}" dt="2023-06-26T14:33:49.456" v="3358" actId="1076"/>
          <ac:cxnSpMkLst>
            <pc:docMk/>
            <pc:sldMk cId="1830477830" sldId="413"/>
            <ac:cxnSpMk id="10" creationId="{9B9718DF-F6A0-F105-BCB5-F8B2261F73DA}"/>
          </ac:cxnSpMkLst>
        </pc:cxnChg>
        <pc:cxnChg chg="add mod ord">
          <ac:chgData name="Glen Jones" userId="e846aaca-4b24-4b13-b0d0-f2308e16b284" providerId="ADAL" clId="{E742F3E6-7753-43D6-A5F1-4E95C3A1722F}" dt="2023-06-26T14:33:49.456" v="3358" actId="1076"/>
          <ac:cxnSpMkLst>
            <pc:docMk/>
            <pc:sldMk cId="1830477830" sldId="413"/>
            <ac:cxnSpMk id="21" creationId="{FA41D262-D294-F789-919F-8C56B8E33F42}"/>
          </ac:cxnSpMkLst>
        </pc:cxnChg>
        <pc:cxnChg chg="add mod ord">
          <ac:chgData name="Glen Jones" userId="e846aaca-4b24-4b13-b0d0-f2308e16b284" providerId="ADAL" clId="{E742F3E6-7753-43D6-A5F1-4E95C3A1722F}" dt="2023-06-26T14:33:49.456" v="3358" actId="1076"/>
          <ac:cxnSpMkLst>
            <pc:docMk/>
            <pc:sldMk cId="1830477830" sldId="413"/>
            <ac:cxnSpMk id="26" creationId="{7141CEAB-6596-A5EA-8292-6A97BA286552}"/>
          </ac:cxnSpMkLst>
        </pc:cxnChg>
      </pc:sldChg>
      <pc:sldChg chg="addSp delSp modSp add mod">
        <pc:chgData name="Glen Jones" userId="e846aaca-4b24-4b13-b0d0-f2308e16b284" providerId="ADAL" clId="{E742F3E6-7753-43D6-A5F1-4E95C3A1722F}" dt="2023-06-26T14:50:41.504" v="3596" actId="1076"/>
        <pc:sldMkLst>
          <pc:docMk/>
          <pc:sldMk cId="1367335037" sldId="414"/>
        </pc:sldMkLst>
        <pc:spChg chg="del">
          <ac:chgData name="Glen Jones" userId="e846aaca-4b24-4b13-b0d0-f2308e16b284" providerId="ADAL" clId="{E742F3E6-7753-43D6-A5F1-4E95C3A1722F}" dt="2023-06-26T14:29:14.645" v="3156" actId="478"/>
          <ac:spMkLst>
            <pc:docMk/>
            <pc:sldMk cId="1367335037" sldId="414"/>
            <ac:spMk id="2" creationId="{A5E17753-0BF0-6A08-7D0E-11DCCBD6B022}"/>
          </ac:spMkLst>
        </pc:spChg>
        <pc:spChg chg="del">
          <ac:chgData name="Glen Jones" userId="e846aaca-4b24-4b13-b0d0-f2308e16b284" providerId="ADAL" clId="{E742F3E6-7753-43D6-A5F1-4E95C3A1722F}" dt="2023-06-26T14:29:14.645" v="3156" actId="478"/>
          <ac:spMkLst>
            <pc:docMk/>
            <pc:sldMk cId="1367335037" sldId="414"/>
            <ac:spMk id="3" creationId="{6F6016CF-C273-73B3-DB9C-80F848A718E9}"/>
          </ac:spMkLst>
        </pc:spChg>
        <pc:spChg chg="del">
          <ac:chgData name="Glen Jones" userId="e846aaca-4b24-4b13-b0d0-f2308e16b284" providerId="ADAL" clId="{E742F3E6-7753-43D6-A5F1-4E95C3A1722F}" dt="2023-06-26T14:29:14.645" v="3156" actId="478"/>
          <ac:spMkLst>
            <pc:docMk/>
            <pc:sldMk cId="1367335037" sldId="414"/>
            <ac:spMk id="4" creationId="{90FC6FFF-E85B-5169-8ADE-A022A92A92BE}"/>
          </ac:spMkLst>
        </pc:spChg>
        <pc:spChg chg="add mod">
          <ac:chgData name="Glen Jones" userId="e846aaca-4b24-4b13-b0d0-f2308e16b284" providerId="ADAL" clId="{E742F3E6-7753-43D6-A5F1-4E95C3A1722F}" dt="2023-06-26T14:50:41.504" v="3596" actId="1076"/>
          <ac:spMkLst>
            <pc:docMk/>
            <pc:sldMk cId="1367335037" sldId="414"/>
            <ac:spMk id="6" creationId="{E5594CD3-9E22-28EE-5117-DB7E0BDBE8E6}"/>
          </ac:spMkLst>
        </pc:spChg>
        <pc:spChg chg="del">
          <ac:chgData name="Glen Jones" userId="e846aaca-4b24-4b13-b0d0-f2308e16b284" providerId="ADAL" clId="{E742F3E6-7753-43D6-A5F1-4E95C3A1722F}" dt="2023-06-26T14:29:14.645" v="3156" actId="478"/>
          <ac:spMkLst>
            <pc:docMk/>
            <pc:sldMk cId="1367335037" sldId="414"/>
            <ac:spMk id="7" creationId="{0B4E99A0-4742-34CA-F82A-C9A575F9E12B}"/>
          </ac:spMkLst>
        </pc:spChg>
        <pc:spChg chg="del">
          <ac:chgData name="Glen Jones" userId="e846aaca-4b24-4b13-b0d0-f2308e16b284" providerId="ADAL" clId="{E742F3E6-7753-43D6-A5F1-4E95C3A1722F}" dt="2023-06-26T14:29:14.645" v="3156" actId="478"/>
          <ac:spMkLst>
            <pc:docMk/>
            <pc:sldMk cId="1367335037" sldId="414"/>
            <ac:spMk id="8" creationId="{F8EF432F-A583-DE17-13A7-4D942283D37B}"/>
          </ac:spMkLst>
        </pc:spChg>
        <pc:spChg chg="add mod">
          <ac:chgData name="Glen Jones" userId="e846aaca-4b24-4b13-b0d0-f2308e16b284" providerId="ADAL" clId="{E742F3E6-7753-43D6-A5F1-4E95C3A1722F}" dt="2023-06-26T14:50:41.504" v="3596" actId="1076"/>
          <ac:spMkLst>
            <pc:docMk/>
            <pc:sldMk cId="1367335037" sldId="414"/>
            <ac:spMk id="9" creationId="{295AF519-3A91-EB9F-33ED-469CCE76704C}"/>
          </ac:spMkLst>
        </pc:spChg>
        <pc:spChg chg="add mod">
          <ac:chgData name="Glen Jones" userId="e846aaca-4b24-4b13-b0d0-f2308e16b284" providerId="ADAL" clId="{E742F3E6-7753-43D6-A5F1-4E95C3A1722F}" dt="2023-06-26T14:50:41.504" v="3596" actId="1076"/>
          <ac:spMkLst>
            <pc:docMk/>
            <pc:sldMk cId="1367335037" sldId="414"/>
            <ac:spMk id="10" creationId="{6602042E-C177-66BD-E73E-6D07162DD9E0}"/>
          </ac:spMkLst>
        </pc:spChg>
        <pc:spChg chg="add mod">
          <ac:chgData name="Glen Jones" userId="e846aaca-4b24-4b13-b0d0-f2308e16b284" providerId="ADAL" clId="{E742F3E6-7753-43D6-A5F1-4E95C3A1722F}" dt="2023-06-26T14:50:41.504" v="3596" actId="1076"/>
          <ac:spMkLst>
            <pc:docMk/>
            <pc:sldMk cId="1367335037" sldId="414"/>
            <ac:spMk id="11" creationId="{F1D50BB7-6AB9-B1A6-D733-887D40B65D22}"/>
          </ac:spMkLst>
        </pc:spChg>
        <pc:spChg chg="add mod">
          <ac:chgData name="Glen Jones" userId="e846aaca-4b24-4b13-b0d0-f2308e16b284" providerId="ADAL" clId="{E742F3E6-7753-43D6-A5F1-4E95C3A1722F}" dt="2023-06-26T14:50:41.504" v="3596" actId="1076"/>
          <ac:spMkLst>
            <pc:docMk/>
            <pc:sldMk cId="1367335037" sldId="414"/>
            <ac:spMk id="12" creationId="{1BFAAC5A-DF92-8874-1C01-17D1A940976C}"/>
          </ac:spMkLst>
        </pc:spChg>
        <pc:spChg chg="add mod">
          <ac:chgData name="Glen Jones" userId="e846aaca-4b24-4b13-b0d0-f2308e16b284" providerId="ADAL" clId="{E742F3E6-7753-43D6-A5F1-4E95C3A1722F}" dt="2023-06-26T14:50:36.688" v="3595" actId="1076"/>
          <ac:spMkLst>
            <pc:docMk/>
            <pc:sldMk cId="1367335037" sldId="414"/>
            <ac:spMk id="13" creationId="{48613064-5CB0-C4A8-335F-8ED467E34BAD}"/>
          </ac:spMkLst>
        </pc:spChg>
        <pc:spChg chg="del">
          <ac:chgData name="Glen Jones" userId="e846aaca-4b24-4b13-b0d0-f2308e16b284" providerId="ADAL" clId="{E742F3E6-7753-43D6-A5F1-4E95C3A1722F}" dt="2023-06-26T14:29:14.645" v="3156" actId="478"/>
          <ac:spMkLst>
            <pc:docMk/>
            <pc:sldMk cId="1367335037" sldId="414"/>
            <ac:spMk id="14" creationId="{5BD7CCC8-3C26-D62C-B78F-8BAA3B654104}"/>
          </ac:spMkLst>
        </pc:spChg>
        <pc:spChg chg="add mod">
          <ac:chgData name="Glen Jones" userId="e846aaca-4b24-4b13-b0d0-f2308e16b284" providerId="ADAL" clId="{E742F3E6-7753-43D6-A5F1-4E95C3A1722F}" dt="2023-06-26T14:50:36.688" v="3595" actId="1076"/>
          <ac:spMkLst>
            <pc:docMk/>
            <pc:sldMk cId="1367335037" sldId="414"/>
            <ac:spMk id="15" creationId="{0D01261C-DFC5-E50F-051F-D0C82E025877}"/>
          </ac:spMkLst>
        </pc:spChg>
        <pc:spChg chg="del">
          <ac:chgData name="Glen Jones" userId="e846aaca-4b24-4b13-b0d0-f2308e16b284" providerId="ADAL" clId="{E742F3E6-7753-43D6-A5F1-4E95C3A1722F}" dt="2023-06-26T14:29:14.645" v="3156" actId="478"/>
          <ac:spMkLst>
            <pc:docMk/>
            <pc:sldMk cId="1367335037" sldId="414"/>
            <ac:spMk id="16" creationId="{1937C1D1-9974-1A58-CE99-176152AD0E7A}"/>
          </ac:spMkLst>
        </pc:spChg>
        <pc:spChg chg="add mod">
          <ac:chgData name="Glen Jones" userId="e846aaca-4b24-4b13-b0d0-f2308e16b284" providerId="ADAL" clId="{E742F3E6-7753-43D6-A5F1-4E95C3A1722F}" dt="2023-06-26T14:50:36.688" v="3595" actId="1076"/>
          <ac:spMkLst>
            <pc:docMk/>
            <pc:sldMk cId="1367335037" sldId="414"/>
            <ac:spMk id="17" creationId="{AA72F0D9-5C60-2620-21D6-520F25358DC2}"/>
          </ac:spMkLst>
        </pc:spChg>
        <pc:spChg chg="del">
          <ac:chgData name="Glen Jones" userId="e846aaca-4b24-4b13-b0d0-f2308e16b284" providerId="ADAL" clId="{E742F3E6-7753-43D6-A5F1-4E95C3A1722F}" dt="2023-06-26T14:29:14.645" v="3156" actId="478"/>
          <ac:spMkLst>
            <pc:docMk/>
            <pc:sldMk cId="1367335037" sldId="414"/>
            <ac:spMk id="18" creationId="{8A4B87FE-F679-B81A-067A-72266BE8A454}"/>
          </ac:spMkLst>
        </pc:spChg>
        <pc:spChg chg="del">
          <ac:chgData name="Glen Jones" userId="e846aaca-4b24-4b13-b0d0-f2308e16b284" providerId="ADAL" clId="{E742F3E6-7753-43D6-A5F1-4E95C3A1722F}" dt="2023-06-26T14:29:14.645" v="3156" actId="478"/>
          <ac:spMkLst>
            <pc:docMk/>
            <pc:sldMk cId="1367335037" sldId="414"/>
            <ac:spMk id="19" creationId="{E3F70A63-DE85-8D37-69DF-288DE0330325}"/>
          </ac:spMkLst>
        </pc:spChg>
        <pc:spChg chg="del">
          <ac:chgData name="Glen Jones" userId="e846aaca-4b24-4b13-b0d0-f2308e16b284" providerId="ADAL" clId="{E742F3E6-7753-43D6-A5F1-4E95C3A1722F}" dt="2023-06-26T14:29:14.645" v="3156" actId="478"/>
          <ac:spMkLst>
            <pc:docMk/>
            <pc:sldMk cId="1367335037" sldId="414"/>
            <ac:spMk id="20" creationId="{2C90D165-9EBC-72E1-500D-CA41C6E9670F}"/>
          </ac:spMkLst>
        </pc:spChg>
        <pc:spChg chg="add mod">
          <ac:chgData name="Glen Jones" userId="e846aaca-4b24-4b13-b0d0-f2308e16b284" providerId="ADAL" clId="{E742F3E6-7753-43D6-A5F1-4E95C3A1722F}" dt="2023-06-26T14:50:36.688" v="3595" actId="1076"/>
          <ac:spMkLst>
            <pc:docMk/>
            <pc:sldMk cId="1367335037" sldId="414"/>
            <ac:spMk id="21" creationId="{1866FDF7-EADA-C732-6CBB-05ACAD8D9989}"/>
          </ac:spMkLst>
        </pc:spChg>
        <pc:spChg chg="del">
          <ac:chgData name="Glen Jones" userId="e846aaca-4b24-4b13-b0d0-f2308e16b284" providerId="ADAL" clId="{E742F3E6-7753-43D6-A5F1-4E95C3A1722F}" dt="2023-06-26T14:29:14.645" v="3156" actId="478"/>
          <ac:spMkLst>
            <pc:docMk/>
            <pc:sldMk cId="1367335037" sldId="414"/>
            <ac:spMk id="22" creationId="{BF071AA7-FE5C-BEC4-4D49-A47202522713}"/>
          </ac:spMkLst>
        </pc:spChg>
        <pc:spChg chg="del">
          <ac:chgData name="Glen Jones" userId="e846aaca-4b24-4b13-b0d0-f2308e16b284" providerId="ADAL" clId="{E742F3E6-7753-43D6-A5F1-4E95C3A1722F}" dt="2023-06-26T14:29:14.645" v="3156" actId="478"/>
          <ac:spMkLst>
            <pc:docMk/>
            <pc:sldMk cId="1367335037" sldId="414"/>
            <ac:spMk id="23" creationId="{922FEA7C-9257-E429-9EF7-6B3F130572FB}"/>
          </ac:spMkLst>
        </pc:spChg>
        <pc:spChg chg="add mod">
          <ac:chgData name="Glen Jones" userId="e846aaca-4b24-4b13-b0d0-f2308e16b284" providerId="ADAL" clId="{E742F3E6-7753-43D6-A5F1-4E95C3A1722F}" dt="2023-06-26T14:50:36.688" v="3595" actId="1076"/>
          <ac:spMkLst>
            <pc:docMk/>
            <pc:sldMk cId="1367335037" sldId="414"/>
            <ac:spMk id="24" creationId="{305F139C-AC5F-7A1B-F044-7BB67FED50DB}"/>
          </ac:spMkLst>
        </pc:spChg>
        <pc:spChg chg="add mod">
          <ac:chgData name="Glen Jones" userId="e846aaca-4b24-4b13-b0d0-f2308e16b284" providerId="ADAL" clId="{E742F3E6-7753-43D6-A5F1-4E95C3A1722F}" dt="2023-06-26T14:50:36.688" v="3595" actId="1076"/>
          <ac:spMkLst>
            <pc:docMk/>
            <pc:sldMk cId="1367335037" sldId="414"/>
            <ac:spMk id="25" creationId="{A534667D-FBB0-A119-11D7-C035F93F5ED0}"/>
          </ac:spMkLst>
        </pc:spChg>
        <pc:spChg chg="add mod">
          <ac:chgData name="Glen Jones" userId="e846aaca-4b24-4b13-b0d0-f2308e16b284" providerId="ADAL" clId="{E742F3E6-7753-43D6-A5F1-4E95C3A1722F}" dt="2023-06-26T14:50:41.504" v="3596" actId="1076"/>
          <ac:spMkLst>
            <pc:docMk/>
            <pc:sldMk cId="1367335037" sldId="414"/>
            <ac:spMk id="26" creationId="{6A6067A5-C80C-F2E4-8356-275D943A205B}"/>
          </ac:spMkLst>
        </pc:spChg>
        <pc:spChg chg="add mod">
          <ac:chgData name="Glen Jones" userId="e846aaca-4b24-4b13-b0d0-f2308e16b284" providerId="ADAL" clId="{E742F3E6-7753-43D6-A5F1-4E95C3A1722F}" dt="2023-06-26T14:50:18.567" v="3592" actId="1076"/>
          <ac:spMkLst>
            <pc:docMk/>
            <pc:sldMk cId="1367335037" sldId="414"/>
            <ac:spMk id="27" creationId="{BBE6CDED-43D4-AF2A-04E7-217CC0D019BB}"/>
          </ac:spMkLst>
        </pc:spChg>
        <pc:spChg chg="mod">
          <ac:chgData name="Glen Jones" userId="e846aaca-4b24-4b13-b0d0-f2308e16b284" providerId="ADAL" clId="{E742F3E6-7753-43D6-A5F1-4E95C3A1722F}" dt="2023-06-26T14:50:14.588" v="3591" actId="1076"/>
          <ac:spMkLst>
            <pc:docMk/>
            <pc:sldMk cId="1367335037" sldId="414"/>
            <ac:spMk id="31" creationId="{EAC8D3E8-3527-BBEC-DD47-DCB43F5E621C}"/>
          </ac:spMkLst>
        </pc:spChg>
        <pc:spChg chg="mod">
          <ac:chgData name="Glen Jones" userId="e846aaca-4b24-4b13-b0d0-f2308e16b284" providerId="ADAL" clId="{E742F3E6-7753-43D6-A5F1-4E95C3A1722F}" dt="2023-06-26T14:50:14.588" v="3591" actId="1076"/>
          <ac:spMkLst>
            <pc:docMk/>
            <pc:sldMk cId="1367335037" sldId="414"/>
            <ac:spMk id="32" creationId="{A117CC0E-619A-A757-1D5B-E284842A58D7}"/>
          </ac:spMkLst>
        </pc:spChg>
        <pc:spChg chg="mod">
          <ac:chgData name="Glen Jones" userId="e846aaca-4b24-4b13-b0d0-f2308e16b284" providerId="ADAL" clId="{E742F3E6-7753-43D6-A5F1-4E95C3A1722F}" dt="2023-06-26T14:50:14.588" v="3591" actId="1076"/>
          <ac:spMkLst>
            <pc:docMk/>
            <pc:sldMk cId="1367335037" sldId="414"/>
            <ac:spMk id="33" creationId="{1518E1A4-19C7-DBC1-84A9-255EC72B5243}"/>
          </ac:spMkLst>
        </pc:spChg>
        <pc:spChg chg="mod">
          <ac:chgData name="Glen Jones" userId="e846aaca-4b24-4b13-b0d0-f2308e16b284" providerId="ADAL" clId="{E742F3E6-7753-43D6-A5F1-4E95C3A1722F}" dt="2023-06-26T14:50:14.588" v="3591" actId="1076"/>
          <ac:spMkLst>
            <pc:docMk/>
            <pc:sldMk cId="1367335037" sldId="414"/>
            <ac:spMk id="34" creationId="{90FFD0DD-3E25-61A5-414B-91E16B29189A}"/>
          </ac:spMkLst>
        </pc:spChg>
        <pc:spChg chg="mod">
          <ac:chgData name="Glen Jones" userId="e846aaca-4b24-4b13-b0d0-f2308e16b284" providerId="ADAL" clId="{E742F3E6-7753-43D6-A5F1-4E95C3A1722F}" dt="2023-06-26T14:50:14.588" v="3591" actId="1076"/>
          <ac:spMkLst>
            <pc:docMk/>
            <pc:sldMk cId="1367335037" sldId="414"/>
            <ac:spMk id="35" creationId="{484AF6D0-5567-30F2-54C2-A81B5AD096BC}"/>
          </ac:spMkLst>
        </pc:spChg>
        <pc:spChg chg="mod">
          <ac:chgData name="Glen Jones" userId="e846aaca-4b24-4b13-b0d0-f2308e16b284" providerId="ADAL" clId="{E742F3E6-7753-43D6-A5F1-4E95C3A1722F}" dt="2023-06-26T14:50:14.588" v="3591" actId="1076"/>
          <ac:spMkLst>
            <pc:docMk/>
            <pc:sldMk cId="1367335037" sldId="414"/>
            <ac:spMk id="36" creationId="{360CE415-5F7B-A0BB-FDDC-4B463C291732}"/>
          </ac:spMkLst>
        </pc:spChg>
        <pc:spChg chg="mod">
          <ac:chgData name="Glen Jones" userId="e846aaca-4b24-4b13-b0d0-f2308e16b284" providerId="ADAL" clId="{E742F3E6-7753-43D6-A5F1-4E95C3A1722F}" dt="2023-06-26T14:50:14.588" v="3591" actId="1076"/>
          <ac:spMkLst>
            <pc:docMk/>
            <pc:sldMk cId="1367335037" sldId="414"/>
            <ac:spMk id="37" creationId="{B7A2A602-1194-C2BA-DDCD-165636B9DABE}"/>
          </ac:spMkLst>
        </pc:spChg>
      </pc:sldChg>
      <pc:sldChg chg="addSp delSp modSp add mod addAnim delAnim modAnim">
        <pc:chgData name="Glen Jones" userId="e846aaca-4b24-4b13-b0d0-f2308e16b284" providerId="ADAL" clId="{E742F3E6-7753-43D6-A5F1-4E95C3A1722F}" dt="2023-06-26T14:47:59.098" v="3545" actId="166"/>
        <pc:sldMkLst>
          <pc:docMk/>
          <pc:sldMk cId="3977394655" sldId="415"/>
        </pc:sldMkLst>
        <pc:spChg chg="add mod">
          <ac:chgData name="Glen Jones" userId="e846aaca-4b24-4b13-b0d0-f2308e16b284" providerId="ADAL" clId="{E742F3E6-7753-43D6-A5F1-4E95C3A1722F}" dt="2023-06-26T14:40:08.903" v="3424" actId="1076"/>
          <ac:spMkLst>
            <pc:docMk/>
            <pc:sldMk cId="3977394655" sldId="415"/>
            <ac:spMk id="2" creationId="{00CA8427-3E4C-165E-F308-7899316DD79C}"/>
          </ac:spMkLst>
        </pc:spChg>
        <pc:spChg chg="add mod">
          <ac:chgData name="Glen Jones" userId="e846aaca-4b24-4b13-b0d0-f2308e16b284" providerId="ADAL" clId="{E742F3E6-7753-43D6-A5F1-4E95C3A1722F}" dt="2023-06-26T14:40:08.903" v="3424" actId="1076"/>
          <ac:spMkLst>
            <pc:docMk/>
            <pc:sldMk cId="3977394655" sldId="415"/>
            <ac:spMk id="3" creationId="{F04AB9D1-00AD-5FD2-EF94-3C9348A38628}"/>
          </ac:spMkLst>
        </pc:spChg>
        <pc:spChg chg="del">
          <ac:chgData name="Glen Jones" userId="e846aaca-4b24-4b13-b0d0-f2308e16b284" providerId="ADAL" clId="{E742F3E6-7753-43D6-A5F1-4E95C3A1722F}" dt="2023-06-26T14:40:03.808" v="3422" actId="478"/>
          <ac:spMkLst>
            <pc:docMk/>
            <pc:sldMk cId="3977394655" sldId="415"/>
            <ac:spMk id="4" creationId="{90FC6FFF-E85B-5169-8ADE-A022A92A92BE}"/>
          </ac:spMkLst>
        </pc:spChg>
        <pc:spChg chg="add mod">
          <ac:chgData name="Glen Jones" userId="e846aaca-4b24-4b13-b0d0-f2308e16b284" providerId="ADAL" clId="{E742F3E6-7753-43D6-A5F1-4E95C3A1722F}" dt="2023-06-26T14:40:08.903" v="3424" actId="1076"/>
          <ac:spMkLst>
            <pc:docMk/>
            <pc:sldMk cId="3977394655" sldId="415"/>
            <ac:spMk id="6" creationId="{6340A7F7-37FA-4AD7-D206-2AE5A3073303}"/>
          </ac:spMkLst>
        </pc:spChg>
        <pc:spChg chg="del">
          <ac:chgData name="Glen Jones" userId="e846aaca-4b24-4b13-b0d0-f2308e16b284" providerId="ADAL" clId="{E742F3E6-7753-43D6-A5F1-4E95C3A1722F}" dt="2023-06-26T14:40:03.808" v="3422" actId="478"/>
          <ac:spMkLst>
            <pc:docMk/>
            <pc:sldMk cId="3977394655" sldId="415"/>
            <ac:spMk id="7" creationId="{0B4E99A0-4742-34CA-F82A-C9A575F9E12B}"/>
          </ac:spMkLst>
        </pc:spChg>
        <pc:spChg chg="add mod">
          <ac:chgData name="Glen Jones" userId="e846aaca-4b24-4b13-b0d0-f2308e16b284" providerId="ADAL" clId="{E742F3E6-7753-43D6-A5F1-4E95C3A1722F}" dt="2023-06-26T14:40:08.903" v="3424" actId="1076"/>
          <ac:spMkLst>
            <pc:docMk/>
            <pc:sldMk cId="3977394655" sldId="415"/>
            <ac:spMk id="8" creationId="{840F6628-B64A-3DB4-95FF-ACE879A04717}"/>
          </ac:spMkLst>
        </pc:spChg>
        <pc:spChg chg="add mod">
          <ac:chgData name="Glen Jones" userId="e846aaca-4b24-4b13-b0d0-f2308e16b284" providerId="ADAL" clId="{E742F3E6-7753-43D6-A5F1-4E95C3A1722F}" dt="2023-06-26T14:40:08.903" v="3424" actId="1076"/>
          <ac:spMkLst>
            <pc:docMk/>
            <pc:sldMk cId="3977394655" sldId="415"/>
            <ac:spMk id="9" creationId="{CAC957A9-1BF5-8011-2DCD-3FFCEA605FA0}"/>
          </ac:spMkLst>
        </pc:spChg>
        <pc:spChg chg="add mod">
          <ac:chgData name="Glen Jones" userId="e846aaca-4b24-4b13-b0d0-f2308e16b284" providerId="ADAL" clId="{E742F3E6-7753-43D6-A5F1-4E95C3A1722F}" dt="2023-06-26T14:40:08.903" v="3424" actId="1076"/>
          <ac:spMkLst>
            <pc:docMk/>
            <pc:sldMk cId="3977394655" sldId="415"/>
            <ac:spMk id="10" creationId="{DD9CD149-5299-A88F-F8FE-1CC433229F13}"/>
          </ac:spMkLst>
        </pc:spChg>
        <pc:spChg chg="add mod">
          <ac:chgData name="Glen Jones" userId="e846aaca-4b24-4b13-b0d0-f2308e16b284" providerId="ADAL" clId="{E742F3E6-7753-43D6-A5F1-4E95C3A1722F}" dt="2023-06-26T14:40:08.903" v="3424" actId="1076"/>
          <ac:spMkLst>
            <pc:docMk/>
            <pc:sldMk cId="3977394655" sldId="415"/>
            <ac:spMk id="11" creationId="{FFD5F843-ABE4-8976-BA5D-AAE82B75CD84}"/>
          </ac:spMkLst>
        </pc:spChg>
        <pc:spChg chg="add mod">
          <ac:chgData name="Glen Jones" userId="e846aaca-4b24-4b13-b0d0-f2308e16b284" providerId="ADAL" clId="{E742F3E6-7753-43D6-A5F1-4E95C3A1722F}" dt="2023-06-26T14:41:47.999" v="3518" actId="207"/>
          <ac:spMkLst>
            <pc:docMk/>
            <pc:sldMk cId="3977394655" sldId="415"/>
            <ac:spMk id="12" creationId="{BA0FB83B-36E1-43B8-0C32-98A8D7A39EC2}"/>
          </ac:spMkLst>
        </pc:spChg>
        <pc:spChg chg="del">
          <ac:chgData name="Glen Jones" userId="e846aaca-4b24-4b13-b0d0-f2308e16b284" providerId="ADAL" clId="{E742F3E6-7753-43D6-A5F1-4E95C3A1722F}" dt="2023-06-26T14:40:03.808" v="3422" actId="478"/>
          <ac:spMkLst>
            <pc:docMk/>
            <pc:sldMk cId="3977394655" sldId="415"/>
            <ac:spMk id="14" creationId="{5BD7CCC8-3C26-D62C-B78F-8BAA3B654104}"/>
          </ac:spMkLst>
        </pc:spChg>
        <pc:spChg chg="add mod">
          <ac:chgData name="Glen Jones" userId="e846aaca-4b24-4b13-b0d0-f2308e16b284" providerId="ADAL" clId="{E742F3E6-7753-43D6-A5F1-4E95C3A1722F}" dt="2023-06-26T14:46:33.538" v="3528" actId="115"/>
          <ac:spMkLst>
            <pc:docMk/>
            <pc:sldMk cId="3977394655" sldId="415"/>
            <ac:spMk id="16" creationId="{CFDE27CA-9490-3B68-774A-094D22D0D8A7}"/>
          </ac:spMkLst>
        </pc:spChg>
        <pc:spChg chg="add mod">
          <ac:chgData name="Glen Jones" userId="e846aaca-4b24-4b13-b0d0-f2308e16b284" providerId="ADAL" clId="{E742F3E6-7753-43D6-A5F1-4E95C3A1722F}" dt="2023-06-26T14:46:57.590" v="3532" actId="115"/>
          <ac:spMkLst>
            <pc:docMk/>
            <pc:sldMk cId="3977394655" sldId="415"/>
            <ac:spMk id="17" creationId="{CA68702E-CA0B-18BF-6CAE-C26324B44C92}"/>
          </ac:spMkLst>
        </pc:spChg>
        <pc:spChg chg="add mod">
          <ac:chgData name="Glen Jones" userId="e846aaca-4b24-4b13-b0d0-f2308e16b284" providerId="ADAL" clId="{E742F3E6-7753-43D6-A5F1-4E95C3A1722F}" dt="2023-06-26T14:47:32.285" v="3540" actId="115"/>
          <ac:spMkLst>
            <pc:docMk/>
            <pc:sldMk cId="3977394655" sldId="415"/>
            <ac:spMk id="18" creationId="{07022CA4-19A8-66F2-C405-E87F8A5E1F6F}"/>
          </ac:spMkLst>
        </pc:spChg>
        <pc:spChg chg="del">
          <ac:chgData name="Glen Jones" userId="e846aaca-4b24-4b13-b0d0-f2308e16b284" providerId="ADAL" clId="{E742F3E6-7753-43D6-A5F1-4E95C3A1722F}" dt="2023-06-26T14:40:03.808" v="3422" actId="478"/>
          <ac:spMkLst>
            <pc:docMk/>
            <pc:sldMk cId="3977394655" sldId="415"/>
            <ac:spMk id="19" creationId="{E3F70A63-DE85-8D37-69DF-288DE0330325}"/>
          </ac:spMkLst>
        </pc:spChg>
        <pc:spChg chg="add mod">
          <ac:chgData name="Glen Jones" userId="e846aaca-4b24-4b13-b0d0-f2308e16b284" providerId="ADAL" clId="{E742F3E6-7753-43D6-A5F1-4E95C3A1722F}" dt="2023-06-26T14:47:48.319" v="3544" actId="115"/>
          <ac:spMkLst>
            <pc:docMk/>
            <pc:sldMk cId="3977394655" sldId="415"/>
            <ac:spMk id="20" creationId="{BF7AF511-F452-24AA-36CA-1BB589CE77B7}"/>
          </ac:spMkLst>
        </pc:spChg>
        <pc:spChg chg="del">
          <ac:chgData name="Glen Jones" userId="e846aaca-4b24-4b13-b0d0-f2308e16b284" providerId="ADAL" clId="{E742F3E6-7753-43D6-A5F1-4E95C3A1722F}" dt="2023-06-26T14:40:03.808" v="3422" actId="478"/>
          <ac:spMkLst>
            <pc:docMk/>
            <pc:sldMk cId="3977394655" sldId="415"/>
            <ac:spMk id="22" creationId="{BF071AA7-FE5C-BEC4-4D49-A47202522713}"/>
          </ac:spMkLst>
        </pc:spChg>
        <pc:spChg chg="add del mod">
          <ac:chgData name="Glen Jones" userId="e846aaca-4b24-4b13-b0d0-f2308e16b284" providerId="ADAL" clId="{E742F3E6-7753-43D6-A5F1-4E95C3A1722F}" dt="2023-06-26T14:40:53.629" v="3492" actId="20577"/>
          <ac:spMkLst>
            <pc:docMk/>
            <pc:sldMk cId="3977394655" sldId="415"/>
            <ac:spMk id="39" creationId="{4E86F096-9AC3-DB41-0D87-8A3A2780C0D2}"/>
          </ac:spMkLst>
        </pc:spChg>
        <pc:spChg chg="mod">
          <ac:chgData name="Glen Jones" userId="e846aaca-4b24-4b13-b0d0-f2308e16b284" providerId="ADAL" clId="{E742F3E6-7753-43D6-A5F1-4E95C3A1722F}" dt="2023-06-26T14:40:59.524" v="3494" actId="1076"/>
          <ac:spMkLst>
            <pc:docMk/>
            <pc:sldMk cId="3977394655" sldId="415"/>
            <ac:spMk id="40" creationId="{4DA9F7CB-1091-7D39-7501-3F00A7B2D5EC}"/>
          </ac:spMkLst>
        </pc:spChg>
        <pc:spChg chg="mod">
          <ac:chgData name="Glen Jones" userId="e846aaca-4b24-4b13-b0d0-f2308e16b284" providerId="ADAL" clId="{E742F3E6-7753-43D6-A5F1-4E95C3A1722F}" dt="2023-06-26T14:41:03.644" v="3496" actId="1076"/>
          <ac:spMkLst>
            <pc:docMk/>
            <pc:sldMk cId="3977394655" sldId="415"/>
            <ac:spMk id="43" creationId="{B37A41AB-F548-F534-D35C-0F02BB540E5F}"/>
          </ac:spMkLst>
        </pc:spChg>
        <pc:spChg chg="mod">
          <ac:chgData name="Glen Jones" userId="e846aaca-4b24-4b13-b0d0-f2308e16b284" providerId="ADAL" clId="{E742F3E6-7753-43D6-A5F1-4E95C3A1722F}" dt="2023-06-26T14:41:30.784" v="3509" actId="1076"/>
          <ac:spMkLst>
            <pc:docMk/>
            <pc:sldMk cId="3977394655" sldId="415"/>
            <ac:spMk id="44" creationId="{558F2F59-E93D-3E01-708B-BA6CFFAFB14D}"/>
          </ac:spMkLst>
        </pc:spChg>
        <pc:spChg chg="mod">
          <ac:chgData name="Glen Jones" userId="e846aaca-4b24-4b13-b0d0-f2308e16b284" providerId="ADAL" clId="{E742F3E6-7753-43D6-A5F1-4E95C3A1722F}" dt="2023-06-26T14:39:53.606" v="3421" actId="20577"/>
          <ac:spMkLst>
            <pc:docMk/>
            <pc:sldMk cId="3977394655" sldId="415"/>
            <ac:spMk id="49" creationId="{18E75320-4507-A443-C9EA-76E778BDDC07}"/>
          </ac:spMkLst>
        </pc:spChg>
        <pc:spChg chg="del">
          <ac:chgData name="Glen Jones" userId="e846aaca-4b24-4b13-b0d0-f2308e16b284" providerId="ADAL" clId="{E742F3E6-7753-43D6-A5F1-4E95C3A1722F}" dt="2023-06-26T14:40:27.578" v="3460" actId="478"/>
          <ac:spMkLst>
            <pc:docMk/>
            <pc:sldMk cId="3977394655" sldId="415"/>
            <ac:spMk id="54" creationId="{8FD3FE4D-AD08-CB6E-F5EE-755306ADFFC4}"/>
          </ac:spMkLst>
        </pc:spChg>
        <pc:spChg chg="del">
          <ac:chgData name="Glen Jones" userId="e846aaca-4b24-4b13-b0d0-f2308e16b284" providerId="ADAL" clId="{E742F3E6-7753-43D6-A5F1-4E95C3A1722F}" dt="2023-06-26T14:40:26.784" v="3459" actId="478"/>
          <ac:spMkLst>
            <pc:docMk/>
            <pc:sldMk cId="3977394655" sldId="415"/>
            <ac:spMk id="55" creationId="{FB9F065C-1B7B-93A3-A02B-A77EA888193B}"/>
          </ac:spMkLst>
        </pc:spChg>
        <pc:spChg chg="del mod">
          <ac:chgData name="Glen Jones" userId="e846aaca-4b24-4b13-b0d0-f2308e16b284" providerId="ADAL" clId="{E742F3E6-7753-43D6-A5F1-4E95C3A1722F}" dt="2023-06-26T14:40:25.093" v="3458" actId="478"/>
          <ac:spMkLst>
            <pc:docMk/>
            <pc:sldMk cId="3977394655" sldId="415"/>
            <ac:spMk id="56" creationId="{847AE3CF-6692-4E4D-11B3-842F1F91981D}"/>
          </ac:spMkLst>
        </pc:spChg>
        <pc:cxnChg chg="add mod ord">
          <ac:chgData name="Glen Jones" userId="e846aaca-4b24-4b13-b0d0-f2308e16b284" providerId="ADAL" clId="{E742F3E6-7753-43D6-A5F1-4E95C3A1722F}" dt="2023-06-26T14:47:59.098" v="3545" actId="166"/>
          <ac:cxnSpMkLst>
            <pc:docMk/>
            <pc:sldMk cId="3977394655" sldId="415"/>
            <ac:cxnSpMk id="13" creationId="{68BAEFD7-F37D-BC47-1833-75B278929FB6}"/>
          </ac:cxnSpMkLst>
        </pc:cxnChg>
        <pc:cxnChg chg="mod ord">
          <ac:chgData name="Glen Jones" userId="e846aaca-4b24-4b13-b0d0-f2308e16b284" providerId="ADAL" clId="{E742F3E6-7753-43D6-A5F1-4E95C3A1722F}" dt="2023-06-26T14:47:59.098" v="3545" actId="166"/>
          <ac:cxnSpMkLst>
            <pc:docMk/>
            <pc:sldMk cId="3977394655" sldId="415"/>
            <ac:cxnSpMk id="46" creationId="{8A37DD7D-C24B-D2BA-D070-8D7C71CE006A}"/>
          </ac:cxnSpMkLst>
        </pc:cxnChg>
        <pc:cxnChg chg="mod ord">
          <ac:chgData name="Glen Jones" userId="e846aaca-4b24-4b13-b0d0-f2308e16b284" providerId="ADAL" clId="{E742F3E6-7753-43D6-A5F1-4E95C3A1722F}" dt="2023-06-26T14:47:59.098" v="3545" actId="166"/>
          <ac:cxnSpMkLst>
            <pc:docMk/>
            <pc:sldMk cId="3977394655" sldId="415"/>
            <ac:cxnSpMk id="47" creationId="{DB40665F-94EB-34F0-C2EC-E5EF37EEB18F}"/>
          </ac:cxnSpMkLst>
        </pc:cxnChg>
        <pc:cxnChg chg="ord">
          <ac:chgData name="Glen Jones" userId="e846aaca-4b24-4b13-b0d0-f2308e16b284" providerId="ADAL" clId="{E742F3E6-7753-43D6-A5F1-4E95C3A1722F}" dt="2023-06-26T14:47:59.098" v="3545" actId="166"/>
          <ac:cxnSpMkLst>
            <pc:docMk/>
            <pc:sldMk cId="3977394655" sldId="415"/>
            <ac:cxnSpMk id="48" creationId="{20E4F086-9C42-9211-B650-9CD61C6D6B0F}"/>
          </ac:cxnSpMkLst>
        </pc:cxnChg>
      </pc:sldChg>
    </pc:docChg>
  </pc:docChgLst>
  <pc:docChgLst>
    <pc:chgData name="Glen Jones" userId="e846aaca-4b24-4b13-b0d0-f2308e16b284" providerId="ADAL" clId="{99602FF4-D91B-445D-B640-F268CDF5C0A7}"/>
    <pc:docChg chg="custSel modSld">
      <pc:chgData name="Glen Jones" userId="e846aaca-4b24-4b13-b0d0-f2308e16b284" providerId="ADAL" clId="{99602FF4-D91B-445D-B640-F268CDF5C0A7}" dt="2022-06-28T18:04:01.522" v="56" actId="1076"/>
      <pc:docMkLst>
        <pc:docMk/>
      </pc:docMkLst>
      <pc:sldChg chg="modSp mod">
        <pc:chgData name="Glen Jones" userId="e846aaca-4b24-4b13-b0d0-f2308e16b284" providerId="ADAL" clId="{99602FF4-D91B-445D-B640-F268CDF5C0A7}" dt="2022-06-28T18:04:01.522" v="56" actId="1076"/>
        <pc:sldMkLst>
          <pc:docMk/>
          <pc:sldMk cId="0" sldId="269"/>
        </pc:sldMkLst>
        <pc:spChg chg="mod">
          <ac:chgData name="Glen Jones" userId="e846aaca-4b24-4b13-b0d0-f2308e16b284" providerId="ADAL" clId="{99602FF4-D91B-445D-B640-F268CDF5C0A7}" dt="2022-06-28T18:04:01.522" v="56" actId="1076"/>
          <ac:spMkLst>
            <pc:docMk/>
            <pc:sldMk cId="0" sldId="269"/>
            <ac:spMk id="8194" creationId="{5759AB43-784B-41C0-54A9-D822FF28BAAC}"/>
          </ac:spMkLst>
        </pc:spChg>
      </pc:sldChg>
      <pc:sldChg chg="modSp mod">
        <pc:chgData name="Glen Jones" userId="e846aaca-4b24-4b13-b0d0-f2308e16b284" providerId="ADAL" clId="{99602FF4-D91B-445D-B640-F268CDF5C0A7}" dt="2022-06-28T18:01:39.602" v="2" actId="14100"/>
        <pc:sldMkLst>
          <pc:docMk/>
          <pc:sldMk cId="4010327805" sldId="274"/>
        </pc:sldMkLst>
        <pc:spChg chg="mod">
          <ac:chgData name="Glen Jones" userId="e846aaca-4b24-4b13-b0d0-f2308e16b284" providerId="ADAL" clId="{99602FF4-D91B-445D-B640-F268CDF5C0A7}" dt="2022-06-28T18:01:39.602" v="2" actId="14100"/>
          <ac:spMkLst>
            <pc:docMk/>
            <pc:sldMk cId="4010327805" sldId="274"/>
            <ac:spMk id="2" creationId="{702E7211-B3C0-8C62-17A1-5F712D739FBA}"/>
          </ac:spMkLst>
        </pc:spChg>
      </pc:sldChg>
      <pc:sldChg chg="modSp mod">
        <pc:chgData name="Glen Jones" userId="e846aaca-4b24-4b13-b0d0-f2308e16b284" providerId="ADAL" clId="{99602FF4-D91B-445D-B640-F268CDF5C0A7}" dt="2022-06-28T18:01:51.358" v="6" actId="27636"/>
        <pc:sldMkLst>
          <pc:docMk/>
          <pc:sldMk cId="2596669970" sldId="279"/>
        </pc:sldMkLst>
        <pc:spChg chg="mod">
          <ac:chgData name="Glen Jones" userId="e846aaca-4b24-4b13-b0d0-f2308e16b284" providerId="ADAL" clId="{99602FF4-D91B-445D-B640-F268CDF5C0A7}" dt="2022-06-28T18:01:51.352" v="3" actId="27636"/>
          <ac:spMkLst>
            <pc:docMk/>
            <pc:sldMk cId="2596669970" sldId="279"/>
            <ac:spMk id="5" creationId="{D726708E-1876-D859-0781-06761C2CCB30}"/>
          </ac:spMkLst>
        </pc:spChg>
        <pc:spChg chg="mod">
          <ac:chgData name="Glen Jones" userId="e846aaca-4b24-4b13-b0d0-f2308e16b284" providerId="ADAL" clId="{99602FF4-D91B-445D-B640-F268CDF5C0A7}" dt="2022-06-28T18:01:51.354" v="4" actId="27636"/>
          <ac:spMkLst>
            <pc:docMk/>
            <pc:sldMk cId="2596669970" sldId="279"/>
            <ac:spMk id="6" creationId="{06D3FE12-F289-EC17-7B40-8558CA1DCFC9}"/>
          </ac:spMkLst>
        </pc:spChg>
        <pc:spChg chg="mod">
          <ac:chgData name="Glen Jones" userId="e846aaca-4b24-4b13-b0d0-f2308e16b284" providerId="ADAL" clId="{99602FF4-D91B-445D-B640-F268CDF5C0A7}" dt="2022-06-28T18:01:51.356" v="5" actId="27636"/>
          <ac:spMkLst>
            <pc:docMk/>
            <pc:sldMk cId="2596669970" sldId="279"/>
            <ac:spMk id="8" creationId="{A11DE8A8-09C3-4D24-709A-8277BD0A4804}"/>
          </ac:spMkLst>
        </pc:spChg>
        <pc:spChg chg="mod">
          <ac:chgData name="Glen Jones" userId="e846aaca-4b24-4b13-b0d0-f2308e16b284" providerId="ADAL" clId="{99602FF4-D91B-445D-B640-F268CDF5C0A7}" dt="2022-06-28T18:01:51.358" v="6" actId="27636"/>
          <ac:spMkLst>
            <pc:docMk/>
            <pc:sldMk cId="2596669970" sldId="279"/>
            <ac:spMk id="9" creationId="{4EFCDC78-295C-C0D5-A25B-5EE2846AFF90}"/>
          </ac:spMkLst>
        </pc:spChg>
      </pc:sldChg>
      <pc:sldChg chg="modSp mod">
        <pc:chgData name="Glen Jones" userId="e846aaca-4b24-4b13-b0d0-f2308e16b284" providerId="ADAL" clId="{99602FF4-D91B-445D-B640-F268CDF5C0A7}" dt="2022-06-28T18:01:51.367" v="10" actId="27636"/>
        <pc:sldMkLst>
          <pc:docMk/>
          <pc:sldMk cId="2296262912" sldId="280"/>
        </pc:sldMkLst>
        <pc:spChg chg="mod">
          <ac:chgData name="Glen Jones" userId="e846aaca-4b24-4b13-b0d0-f2308e16b284" providerId="ADAL" clId="{99602FF4-D91B-445D-B640-F268CDF5C0A7}" dt="2022-06-28T18:01:51.361" v="7" actId="27636"/>
          <ac:spMkLst>
            <pc:docMk/>
            <pc:sldMk cId="2296262912" sldId="280"/>
            <ac:spMk id="5" creationId="{D726708E-1876-D859-0781-06761C2CCB30}"/>
          </ac:spMkLst>
        </pc:spChg>
        <pc:spChg chg="mod">
          <ac:chgData name="Glen Jones" userId="e846aaca-4b24-4b13-b0d0-f2308e16b284" providerId="ADAL" clId="{99602FF4-D91B-445D-B640-F268CDF5C0A7}" dt="2022-06-28T18:01:51.365" v="9" actId="27636"/>
          <ac:spMkLst>
            <pc:docMk/>
            <pc:sldMk cId="2296262912" sldId="280"/>
            <ac:spMk id="6" creationId="{06D3FE12-F289-EC17-7B40-8558CA1DCFC9}"/>
          </ac:spMkLst>
        </pc:spChg>
        <pc:spChg chg="mod">
          <ac:chgData name="Glen Jones" userId="e846aaca-4b24-4b13-b0d0-f2308e16b284" providerId="ADAL" clId="{99602FF4-D91B-445D-B640-F268CDF5C0A7}" dt="2022-06-28T18:01:51.367" v="10" actId="27636"/>
          <ac:spMkLst>
            <pc:docMk/>
            <pc:sldMk cId="2296262912" sldId="280"/>
            <ac:spMk id="8" creationId="{A11DE8A8-09C3-4D24-709A-8277BD0A4804}"/>
          </ac:spMkLst>
        </pc:spChg>
        <pc:spChg chg="mod">
          <ac:chgData name="Glen Jones" userId="e846aaca-4b24-4b13-b0d0-f2308e16b284" providerId="ADAL" clId="{99602FF4-D91B-445D-B640-F268CDF5C0A7}" dt="2022-06-28T18:01:51.363" v="8" actId="27636"/>
          <ac:spMkLst>
            <pc:docMk/>
            <pc:sldMk cId="2296262912" sldId="280"/>
            <ac:spMk id="9" creationId="{4EFCDC78-295C-C0D5-A25B-5EE2846AFF90}"/>
          </ac:spMkLst>
        </pc:spChg>
      </pc:sldChg>
      <pc:sldChg chg="modSp mod">
        <pc:chgData name="Glen Jones" userId="e846aaca-4b24-4b13-b0d0-f2308e16b284" providerId="ADAL" clId="{99602FF4-D91B-445D-B640-F268CDF5C0A7}" dt="2022-06-28T18:01:51.376" v="14" actId="27636"/>
        <pc:sldMkLst>
          <pc:docMk/>
          <pc:sldMk cId="2454408207" sldId="281"/>
        </pc:sldMkLst>
        <pc:spChg chg="mod">
          <ac:chgData name="Glen Jones" userId="e846aaca-4b24-4b13-b0d0-f2308e16b284" providerId="ADAL" clId="{99602FF4-D91B-445D-B640-F268CDF5C0A7}" dt="2022-06-28T18:01:51.371" v="11" actId="27636"/>
          <ac:spMkLst>
            <pc:docMk/>
            <pc:sldMk cId="2454408207" sldId="281"/>
            <ac:spMk id="5" creationId="{D726708E-1876-D859-0781-06761C2CCB30}"/>
          </ac:spMkLst>
        </pc:spChg>
        <pc:spChg chg="mod">
          <ac:chgData name="Glen Jones" userId="e846aaca-4b24-4b13-b0d0-f2308e16b284" providerId="ADAL" clId="{99602FF4-D91B-445D-B640-F268CDF5C0A7}" dt="2022-06-28T18:01:51.373" v="12" actId="27636"/>
          <ac:spMkLst>
            <pc:docMk/>
            <pc:sldMk cId="2454408207" sldId="281"/>
            <ac:spMk id="6" creationId="{06D3FE12-F289-EC17-7B40-8558CA1DCFC9}"/>
          </ac:spMkLst>
        </pc:spChg>
        <pc:spChg chg="mod">
          <ac:chgData name="Glen Jones" userId="e846aaca-4b24-4b13-b0d0-f2308e16b284" providerId="ADAL" clId="{99602FF4-D91B-445D-B640-F268CDF5C0A7}" dt="2022-06-28T18:01:51.376" v="14" actId="27636"/>
          <ac:spMkLst>
            <pc:docMk/>
            <pc:sldMk cId="2454408207" sldId="281"/>
            <ac:spMk id="8" creationId="{A11DE8A8-09C3-4D24-709A-8277BD0A4804}"/>
          </ac:spMkLst>
        </pc:spChg>
        <pc:spChg chg="mod">
          <ac:chgData name="Glen Jones" userId="e846aaca-4b24-4b13-b0d0-f2308e16b284" providerId="ADAL" clId="{99602FF4-D91B-445D-B640-F268CDF5C0A7}" dt="2022-06-28T18:01:51.374" v="13" actId="27636"/>
          <ac:spMkLst>
            <pc:docMk/>
            <pc:sldMk cId="2454408207" sldId="281"/>
            <ac:spMk id="9" creationId="{4EFCDC78-295C-C0D5-A25B-5EE2846AFF90}"/>
          </ac:spMkLst>
        </pc:spChg>
      </pc:sldChg>
      <pc:sldChg chg="modSp mod">
        <pc:chgData name="Glen Jones" userId="e846aaca-4b24-4b13-b0d0-f2308e16b284" providerId="ADAL" clId="{99602FF4-D91B-445D-B640-F268CDF5C0A7}" dt="2022-06-28T18:01:51.384" v="18" actId="27636"/>
        <pc:sldMkLst>
          <pc:docMk/>
          <pc:sldMk cId="2866529963" sldId="282"/>
        </pc:sldMkLst>
        <pc:spChg chg="mod">
          <ac:chgData name="Glen Jones" userId="e846aaca-4b24-4b13-b0d0-f2308e16b284" providerId="ADAL" clId="{99602FF4-D91B-445D-B640-F268CDF5C0A7}" dt="2022-06-28T18:01:51.384" v="18" actId="27636"/>
          <ac:spMkLst>
            <pc:docMk/>
            <pc:sldMk cId="2866529963" sldId="282"/>
            <ac:spMk id="5" creationId="{D726708E-1876-D859-0781-06761C2CCB30}"/>
          </ac:spMkLst>
        </pc:spChg>
        <pc:spChg chg="mod">
          <ac:chgData name="Glen Jones" userId="e846aaca-4b24-4b13-b0d0-f2308e16b284" providerId="ADAL" clId="{99602FF4-D91B-445D-B640-F268CDF5C0A7}" dt="2022-06-28T18:01:51.381" v="16" actId="27636"/>
          <ac:spMkLst>
            <pc:docMk/>
            <pc:sldMk cId="2866529963" sldId="282"/>
            <ac:spMk id="6" creationId="{06D3FE12-F289-EC17-7B40-8558CA1DCFC9}"/>
          </ac:spMkLst>
        </pc:spChg>
        <pc:spChg chg="mod">
          <ac:chgData name="Glen Jones" userId="e846aaca-4b24-4b13-b0d0-f2308e16b284" providerId="ADAL" clId="{99602FF4-D91B-445D-B640-F268CDF5C0A7}" dt="2022-06-28T18:01:51.380" v="15" actId="27636"/>
          <ac:spMkLst>
            <pc:docMk/>
            <pc:sldMk cId="2866529963" sldId="282"/>
            <ac:spMk id="8" creationId="{A11DE8A8-09C3-4D24-709A-8277BD0A4804}"/>
          </ac:spMkLst>
        </pc:spChg>
        <pc:spChg chg="mod">
          <ac:chgData name="Glen Jones" userId="e846aaca-4b24-4b13-b0d0-f2308e16b284" providerId="ADAL" clId="{99602FF4-D91B-445D-B640-F268CDF5C0A7}" dt="2022-06-28T18:01:51.383" v="17" actId="27636"/>
          <ac:spMkLst>
            <pc:docMk/>
            <pc:sldMk cId="2866529963" sldId="282"/>
            <ac:spMk id="9" creationId="{4EFCDC78-295C-C0D5-A25B-5EE2846AFF90}"/>
          </ac:spMkLst>
        </pc:spChg>
      </pc:sldChg>
      <pc:sldChg chg="modSp mod">
        <pc:chgData name="Glen Jones" userId="e846aaca-4b24-4b13-b0d0-f2308e16b284" providerId="ADAL" clId="{99602FF4-D91B-445D-B640-F268CDF5C0A7}" dt="2022-06-28T18:03:48.314" v="53" actId="1076"/>
        <pc:sldMkLst>
          <pc:docMk/>
          <pc:sldMk cId="2195136812" sldId="283"/>
        </pc:sldMkLst>
        <pc:spChg chg="mod">
          <ac:chgData name="Glen Jones" userId="e846aaca-4b24-4b13-b0d0-f2308e16b284" providerId="ADAL" clId="{99602FF4-D91B-445D-B640-F268CDF5C0A7}" dt="2022-06-28T18:03:22.194" v="45" actId="1076"/>
          <ac:spMkLst>
            <pc:docMk/>
            <pc:sldMk cId="2195136812" sldId="283"/>
            <ac:spMk id="5" creationId="{0B1BFCE5-2BF5-481E-7DE3-9165F9E61BF7}"/>
          </ac:spMkLst>
        </pc:spChg>
        <pc:spChg chg="mod">
          <ac:chgData name="Glen Jones" userId="e846aaca-4b24-4b13-b0d0-f2308e16b284" providerId="ADAL" clId="{99602FF4-D91B-445D-B640-F268CDF5C0A7}" dt="2022-06-28T18:03:28.354" v="47" actId="1076"/>
          <ac:spMkLst>
            <pc:docMk/>
            <pc:sldMk cId="2195136812" sldId="283"/>
            <ac:spMk id="13" creationId="{FA36166D-F06A-ADBE-4322-D4989AFE2253}"/>
          </ac:spMkLst>
        </pc:spChg>
        <pc:spChg chg="mod">
          <ac:chgData name="Glen Jones" userId="e846aaca-4b24-4b13-b0d0-f2308e16b284" providerId="ADAL" clId="{99602FF4-D91B-445D-B640-F268CDF5C0A7}" dt="2022-06-28T18:03:28.354" v="47" actId="1076"/>
          <ac:spMkLst>
            <pc:docMk/>
            <pc:sldMk cId="2195136812" sldId="283"/>
            <ac:spMk id="17" creationId="{9FFC6E0C-537C-B410-4E47-EB4CB00BB13E}"/>
          </ac:spMkLst>
        </pc:spChg>
        <pc:spChg chg="mod">
          <ac:chgData name="Glen Jones" userId="e846aaca-4b24-4b13-b0d0-f2308e16b284" providerId="ADAL" clId="{99602FF4-D91B-445D-B640-F268CDF5C0A7}" dt="2022-06-28T18:03:25.530" v="46" actId="1076"/>
          <ac:spMkLst>
            <pc:docMk/>
            <pc:sldMk cId="2195136812" sldId="283"/>
            <ac:spMk id="24" creationId="{30DE8720-6F77-0EAA-AD1D-C09480A0F673}"/>
          </ac:spMkLst>
        </pc:spChg>
        <pc:spChg chg="mod">
          <ac:chgData name="Glen Jones" userId="e846aaca-4b24-4b13-b0d0-f2308e16b284" providerId="ADAL" clId="{99602FF4-D91B-445D-B640-F268CDF5C0A7}" dt="2022-06-28T18:03:25.530" v="46" actId="1076"/>
          <ac:spMkLst>
            <pc:docMk/>
            <pc:sldMk cId="2195136812" sldId="283"/>
            <ac:spMk id="25" creationId="{F2EF8336-80F6-46B4-0FFC-E3CA2A8DFEC4}"/>
          </ac:spMkLst>
        </pc:spChg>
        <pc:spChg chg="mod">
          <ac:chgData name="Glen Jones" userId="e846aaca-4b24-4b13-b0d0-f2308e16b284" providerId="ADAL" clId="{99602FF4-D91B-445D-B640-F268CDF5C0A7}" dt="2022-06-28T18:03:22.194" v="45" actId="1076"/>
          <ac:spMkLst>
            <pc:docMk/>
            <pc:sldMk cId="2195136812" sldId="283"/>
            <ac:spMk id="32" creationId="{A565D3DF-0BA1-021F-5254-0F044D9A948E}"/>
          </ac:spMkLst>
        </pc:spChg>
        <pc:spChg chg="mod">
          <ac:chgData name="Glen Jones" userId="e846aaca-4b24-4b13-b0d0-f2308e16b284" providerId="ADAL" clId="{99602FF4-D91B-445D-B640-F268CDF5C0A7}" dt="2022-06-28T18:03:04.671" v="40" actId="408"/>
          <ac:spMkLst>
            <pc:docMk/>
            <pc:sldMk cId="2195136812" sldId="283"/>
            <ac:spMk id="35" creationId="{A081E497-0950-885B-64C4-A8D2E9163893}"/>
          </ac:spMkLst>
        </pc:spChg>
        <pc:spChg chg="mod">
          <ac:chgData name="Glen Jones" userId="e846aaca-4b24-4b13-b0d0-f2308e16b284" providerId="ADAL" clId="{99602FF4-D91B-445D-B640-F268CDF5C0A7}" dt="2022-06-28T18:03:04.671" v="40" actId="408"/>
          <ac:spMkLst>
            <pc:docMk/>
            <pc:sldMk cId="2195136812" sldId="283"/>
            <ac:spMk id="36" creationId="{78B445B3-C59E-3896-46F3-96E0E9C2C520}"/>
          </ac:spMkLst>
        </pc:spChg>
        <pc:spChg chg="mod">
          <ac:chgData name="Glen Jones" userId="e846aaca-4b24-4b13-b0d0-f2308e16b284" providerId="ADAL" clId="{99602FF4-D91B-445D-B640-F268CDF5C0A7}" dt="2022-06-28T18:03:36.882" v="50" actId="20577"/>
          <ac:spMkLst>
            <pc:docMk/>
            <pc:sldMk cId="2195136812" sldId="283"/>
            <ac:spMk id="8194" creationId="{5759AB43-784B-41C0-54A9-D822FF28BAAC}"/>
          </ac:spMkLst>
        </pc:spChg>
        <pc:grpChg chg="mod">
          <ac:chgData name="Glen Jones" userId="e846aaca-4b24-4b13-b0d0-f2308e16b284" providerId="ADAL" clId="{99602FF4-D91B-445D-B640-F268CDF5C0A7}" dt="2022-06-28T18:03:28.354" v="47" actId="1076"/>
          <ac:grpSpMkLst>
            <pc:docMk/>
            <pc:sldMk cId="2195136812" sldId="283"/>
            <ac:grpSpMk id="3" creationId="{CC974C51-3FCF-356A-C1EC-790891434146}"/>
          </ac:grpSpMkLst>
        </pc:grpChg>
        <pc:grpChg chg="mod">
          <ac:chgData name="Glen Jones" userId="e846aaca-4b24-4b13-b0d0-f2308e16b284" providerId="ADAL" clId="{99602FF4-D91B-445D-B640-F268CDF5C0A7}" dt="2022-06-28T18:03:22.194" v="45" actId="1076"/>
          <ac:grpSpMkLst>
            <pc:docMk/>
            <pc:sldMk cId="2195136812" sldId="283"/>
            <ac:grpSpMk id="4" creationId="{FDFBE5ED-9A95-2255-161F-47068DA9D067}"/>
          </ac:grpSpMkLst>
        </pc:grpChg>
        <pc:grpChg chg="mod">
          <ac:chgData name="Glen Jones" userId="e846aaca-4b24-4b13-b0d0-f2308e16b284" providerId="ADAL" clId="{99602FF4-D91B-445D-B640-F268CDF5C0A7}" dt="2022-06-28T18:03:22.194" v="45" actId="1076"/>
          <ac:grpSpMkLst>
            <pc:docMk/>
            <pc:sldMk cId="2195136812" sldId="283"/>
            <ac:grpSpMk id="9" creationId="{FEE97E16-DE3C-1F25-B612-72671C894156}"/>
          </ac:grpSpMkLst>
        </pc:grpChg>
        <pc:grpChg chg="mod">
          <ac:chgData name="Glen Jones" userId="e846aaca-4b24-4b13-b0d0-f2308e16b284" providerId="ADAL" clId="{99602FF4-D91B-445D-B640-F268CDF5C0A7}" dt="2022-06-28T18:03:28.354" v="47" actId="1076"/>
          <ac:grpSpMkLst>
            <pc:docMk/>
            <pc:sldMk cId="2195136812" sldId="283"/>
            <ac:grpSpMk id="10" creationId="{2AEFEED7-6309-159A-6255-E4E2D26A926D}"/>
          </ac:grpSpMkLst>
        </pc:grpChg>
        <pc:grpChg chg="mod">
          <ac:chgData name="Glen Jones" userId="e846aaca-4b24-4b13-b0d0-f2308e16b284" providerId="ADAL" clId="{99602FF4-D91B-445D-B640-F268CDF5C0A7}" dt="2022-06-28T18:03:25.530" v="46" actId="1076"/>
          <ac:grpSpMkLst>
            <pc:docMk/>
            <pc:sldMk cId="2195136812" sldId="283"/>
            <ac:grpSpMk id="19" creationId="{10320957-8202-B07F-3D05-7208C5EBC709}"/>
          </ac:grpSpMkLst>
        </pc:grpChg>
        <pc:grpChg chg="mod">
          <ac:chgData name="Glen Jones" userId="e846aaca-4b24-4b13-b0d0-f2308e16b284" providerId="ADAL" clId="{99602FF4-D91B-445D-B640-F268CDF5C0A7}" dt="2022-06-28T18:03:04.671" v="40" actId="408"/>
          <ac:grpSpMkLst>
            <pc:docMk/>
            <pc:sldMk cId="2195136812" sldId="283"/>
            <ac:grpSpMk id="30" creationId="{76CF2A76-56F1-1E51-8FAB-EABA1A1C9EDA}"/>
          </ac:grpSpMkLst>
        </pc:grpChg>
        <pc:picChg chg="mod">
          <ac:chgData name="Glen Jones" userId="e846aaca-4b24-4b13-b0d0-f2308e16b284" providerId="ADAL" clId="{99602FF4-D91B-445D-B640-F268CDF5C0A7}" dt="2022-06-28T18:03:22.194" v="45" actId="1076"/>
          <ac:picMkLst>
            <pc:docMk/>
            <pc:sldMk cId="2195136812" sldId="283"/>
            <ac:picMk id="22" creationId="{F0CC0B0F-8C3C-69B0-CC16-035D54F75AE1}"/>
          </ac:picMkLst>
        </pc:picChg>
        <pc:picChg chg="mod">
          <ac:chgData name="Glen Jones" userId="e846aaca-4b24-4b13-b0d0-f2308e16b284" providerId="ADAL" clId="{99602FF4-D91B-445D-B640-F268CDF5C0A7}" dt="2022-06-28T18:03:28.354" v="47" actId="1076"/>
          <ac:picMkLst>
            <pc:docMk/>
            <pc:sldMk cId="2195136812" sldId="283"/>
            <ac:picMk id="26" creationId="{D63B648F-EA83-4C3A-2C29-3F2463F2E384}"/>
          </ac:picMkLst>
        </pc:picChg>
        <pc:picChg chg="mod">
          <ac:chgData name="Glen Jones" userId="e846aaca-4b24-4b13-b0d0-f2308e16b284" providerId="ADAL" clId="{99602FF4-D91B-445D-B640-F268CDF5C0A7}" dt="2022-06-28T18:03:46.570" v="52" actId="1076"/>
          <ac:picMkLst>
            <pc:docMk/>
            <pc:sldMk cId="2195136812" sldId="283"/>
            <ac:picMk id="27" creationId="{FBB78674-03C3-EB22-F7C2-232C2C442202}"/>
          </ac:picMkLst>
        </pc:picChg>
        <pc:picChg chg="mod">
          <ac:chgData name="Glen Jones" userId="e846aaca-4b24-4b13-b0d0-f2308e16b284" providerId="ADAL" clId="{99602FF4-D91B-445D-B640-F268CDF5C0A7}" dt="2022-06-28T18:03:22.194" v="45" actId="1076"/>
          <ac:picMkLst>
            <pc:docMk/>
            <pc:sldMk cId="2195136812" sldId="283"/>
            <ac:picMk id="29" creationId="{FF891197-7019-22A7-523D-1707C47D0777}"/>
          </ac:picMkLst>
        </pc:picChg>
        <pc:picChg chg="mod">
          <ac:chgData name="Glen Jones" userId="e846aaca-4b24-4b13-b0d0-f2308e16b284" providerId="ADAL" clId="{99602FF4-D91B-445D-B640-F268CDF5C0A7}" dt="2022-06-28T18:03:48.314" v="53" actId="1076"/>
          <ac:picMkLst>
            <pc:docMk/>
            <pc:sldMk cId="2195136812" sldId="283"/>
            <ac:picMk id="37" creationId="{82C1F54F-A0A4-4F77-BEB3-3470C8AAC3DA}"/>
          </ac:picMkLst>
        </pc:picChg>
      </pc:sldChg>
    </pc:docChg>
  </pc:docChgLst>
  <pc:docChgLst>
    <pc:chgData name="Glen Jones" userId="e846aaca-4b24-4b13-b0d0-f2308e16b284" providerId="ADAL" clId="{C50A8A2A-7286-43E7-A40A-A4E42FD6AF0D}"/>
    <pc:docChg chg="undo custSel addSld delSld modSld sldOrd">
      <pc:chgData name="Glen Jones" userId="e846aaca-4b24-4b13-b0d0-f2308e16b284" providerId="ADAL" clId="{C50A8A2A-7286-43E7-A40A-A4E42FD6AF0D}" dt="2022-09-18T09:11:18.442" v="967" actId="47"/>
      <pc:docMkLst>
        <pc:docMk/>
      </pc:docMkLst>
      <pc:sldChg chg="modSp mod">
        <pc:chgData name="Glen Jones" userId="e846aaca-4b24-4b13-b0d0-f2308e16b284" providerId="ADAL" clId="{C50A8A2A-7286-43E7-A40A-A4E42FD6AF0D}" dt="2022-09-17T12:05:30.312" v="10" actId="20577"/>
        <pc:sldMkLst>
          <pc:docMk/>
          <pc:sldMk cId="4010327805" sldId="274"/>
        </pc:sldMkLst>
        <pc:spChg chg="mod">
          <ac:chgData name="Glen Jones" userId="e846aaca-4b24-4b13-b0d0-f2308e16b284" providerId="ADAL" clId="{C50A8A2A-7286-43E7-A40A-A4E42FD6AF0D}" dt="2022-09-17T12:05:30.312" v="10" actId="20577"/>
          <ac:spMkLst>
            <pc:docMk/>
            <pc:sldMk cId="4010327805" sldId="274"/>
            <ac:spMk id="2" creationId="{702E7211-B3C0-8C62-17A1-5F712D739FBA}"/>
          </ac:spMkLst>
        </pc:spChg>
      </pc:sldChg>
      <pc:sldChg chg="del">
        <pc:chgData name="Glen Jones" userId="e846aaca-4b24-4b13-b0d0-f2308e16b284" providerId="ADAL" clId="{C50A8A2A-7286-43E7-A40A-A4E42FD6AF0D}" dt="2022-09-18T09:11:18.442" v="967" actId="47"/>
        <pc:sldMkLst>
          <pc:docMk/>
          <pc:sldMk cId="2355754654" sldId="352"/>
        </pc:sldMkLst>
      </pc:sldChg>
      <pc:sldChg chg="modSp mod">
        <pc:chgData name="Glen Jones" userId="e846aaca-4b24-4b13-b0d0-f2308e16b284" providerId="ADAL" clId="{C50A8A2A-7286-43E7-A40A-A4E42FD6AF0D}" dt="2022-09-17T12:13:28.267" v="429" actId="20577"/>
        <pc:sldMkLst>
          <pc:docMk/>
          <pc:sldMk cId="2861103671" sldId="363"/>
        </pc:sldMkLst>
        <pc:spChg chg="mod">
          <ac:chgData name="Glen Jones" userId="e846aaca-4b24-4b13-b0d0-f2308e16b284" providerId="ADAL" clId="{C50A8A2A-7286-43E7-A40A-A4E42FD6AF0D}" dt="2022-09-17T12:05:38.868" v="24" actId="115"/>
          <ac:spMkLst>
            <pc:docMk/>
            <pc:sldMk cId="2861103671" sldId="363"/>
            <ac:spMk id="6" creationId="{F9BAFB63-89A0-1CE2-BC09-42A58A322E55}"/>
          </ac:spMkLst>
        </pc:spChg>
        <pc:spChg chg="mod">
          <ac:chgData name="Glen Jones" userId="e846aaca-4b24-4b13-b0d0-f2308e16b284" providerId="ADAL" clId="{C50A8A2A-7286-43E7-A40A-A4E42FD6AF0D}" dt="2022-09-17T12:13:28.267" v="429" actId="20577"/>
          <ac:spMkLst>
            <pc:docMk/>
            <pc:sldMk cId="2861103671" sldId="363"/>
            <ac:spMk id="7" creationId="{EBD17445-2CE7-D049-5829-AF7A94414BDF}"/>
          </ac:spMkLst>
        </pc:spChg>
      </pc:sldChg>
      <pc:sldChg chg="addSp delSp modSp mod ord delAnim modAnim">
        <pc:chgData name="Glen Jones" userId="e846aaca-4b24-4b13-b0d0-f2308e16b284" providerId="ADAL" clId="{C50A8A2A-7286-43E7-A40A-A4E42FD6AF0D}" dt="2022-09-17T12:27:29.557" v="855" actId="167"/>
        <pc:sldMkLst>
          <pc:docMk/>
          <pc:sldMk cId="2371301929" sldId="364"/>
        </pc:sldMkLst>
        <pc:spChg chg="add del mod">
          <ac:chgData name="Glen Jones" userId="e846aaca-4b24-4b13-b0d0-f2308e16b284" providerId="ADAL" clId="{C50A8A2A-7286-43E7-A40A-A4E42FD6AF0D}" dt="2022-09-17T12:13:56.872" v="458" actId="478"/>
          <ac:spMkLst>
            <pc:docMk/>
            <pc:sldMk cId="2371301929" sldId="364"/>
            <ac:spMk id="3" creationId="{FD967C91-663D-340C-F429-46A40CFFA128}"/>
          </ac:spMkLst>
        </pc:spChg>
        <pc:spChg chg="add mod">
          <ac:chgData name="Glen Jones" userId="e846aaca-4b24-4b13-b0d0-f2308e16b284" providerId="ADAL" clId="{C50A8A2A-7286-43E7-A40A-A4E42FD6AF0D}" dt="2022-09-17T12:20:56.040" v="583" actId="14100"/>
          <ac:spMkLst>
            <pc:docMk/>
            <pc:sldMk cId="2371301929" sldId="364"/>
            <ac:spMk id="4" creationId="{08669DA4-5F78-7B54-4A9E-FE877D998FBD}"/>
          </ac:spMkLst>
        </pc:spChg>
        <pc:spChg chg="add del mod">
          <ac:chgData name="Glen Jones" userId="e846aaca-4b24-4b13-b0d0-f2308e16b284" providerId="ADAL" clId="{C50A8A2A-7286-43E7-A40A-A4E42FD6AF0D}" dt="2022-09-17T12:18:19.851" v="541" actId="478"/>
          <ac:spMkLst>
            <pc:docMk/>
            <pc:sldMk cId="2371301929" sldId="364"/>
            <ac:spMk id="6" creationId="{E1E5F0FA-9611-2F59-1884-B569870B3057}"/>
          </ac:spMkLst>
        </pc:spChg>
        <pc:spChg chg="mod">
          <ac:chgData name="Glen Jones" userId="e846aaca-4b24-4b13-b0d0-f2308e16b284" providerId="ADAL" clId="{C50A8A2A-7286-43E7-A40A-A4E42FD6AF0D}" dt="2022-09-17T12:14:51.130" v="465"/>
          <ac:spMkLst>
            <pc:docMk/>
            <pc:sldMk cId="2371301929" sldId="364"/>
            <ac:spMk id="8" creationId="{2CD10EAC-76CD-B09A-734A-291C5B2959F9}"/>
          </ac:spMkLst>
        </pc:spChg>
        <pc:spChg chg="add del mod">
          <ac:chgData name="Glen Jones" userId="e846aaca-4b24-4b13-b0d0-f2308e16b284" providerId="ADAL" clId="{C50A8A2A-7286-43E7-A40A-A4E42FD6AF0D}" dt="2022-09-17T12:20:38.219" v="557" actId="478"/>
          <ac:spMkLst>
            <pc:docMk/>
            <pc:sldMk cId="2371301929" sldId="364"/>
            <ac:spMk id="9" creationId="{8F4991EE-C9CC-1DDD-86F4-1FAB40FEE963}"/>
          </ac:spMkLst>
        </pc:spChg>
        <pc:spChg chg="del">
          <ac:chgData name="Glen Jones" userId="e846aaca-4b24-4b13-b0d0-f2308e16b284" providerId="ADAL" clId="{C50A8A2A-7286-43E7-A40A-A4E42FD6AF0D}" dt="2022-09-17T12:13:52.963" v="457" actId="478"/>
          <ac:spMkLst>
            <pc:docMk/>
            <pc:sldMk cId="2371301929" sldId="364"/>
            <ac:spMk id="11" creationId="{41FD6007-F57E-4740-C20D-496C54435296}"/>
          </ac:spMkLst>
        </pc:spChg>
        <pc:spChg chg="del">
          <ac:chgData name="Glen Jones" userId="e846aaca-4b24-4b13-b0d0-f2308e16b284" providerId="ADAL" clId="{C50A8A2A-7286-43E7-A40A-A4E42FD6AF0D}" dt="2022-09-17T12:13:52.963" v="457" actId="478"/>
          <ac:spMkLst>
            <pc:docMk/>
            <pc:sldMk cId="2371301929" sldId="364"/>
            <ac:spMk id="12" creationId="{8CFD55D7-2F87-F254-6E53-0ADF972A95EE}"/>
          </ac:spMkLst>
        </pc:spChg>
        <pc:spChg chg="del">
          <ac:chgData name="Glen Jones" userId="e846aaca-4b24-4b13-b0d0-f2308e16b284" providerId="ADAL" clId="{C50A8A2A-7286-43E7-A40A-A4E42FD6AF0D}" dt="2022-09-17T12:13:52.963" v="457" actId="478"/>
          <ac:spMkLst>
            <pc:docMk/>
            <pc:sldMk cId="2371301929" sldId="364"/>
            <ac:spMk id="13" creationId="{89D159E3-EA17-7896-BCA7-4B9C2230F573}"/>
          </ac:spMkLst>
        </pc:spChg>
        <pc:spChg chg="del">
          <ac:chgData name="Glen Jones" userId="e846aaca-4b24-4b13-b0d0-f2308e16b284" providerId="ADAL" clId="{C50A8A2A-7286-43E7-A40A-A4E42FD6AF0D}" dt="2022-09-17T12:13:52.963" v="457" actId="478"/>
          <ac:spMkLst>
            <pc:docMk/>
            <pc:sldMk cId="2371301929" sldId="364"/>
            <ac:spMk id="14" creationId="{A4DA4347-27BF-E6A8-25E1-4070297BB352}"/>
          </ac:spMkLst>
        </pc:spChg>
        <pc:spChg chg="del">
          <ac:chgData name="Glen Jones" userId="e846aaca-4b24-4b13-b0d0-f2308e16b284" providerId="ADAL" clId="{C50A8A2A-7286-43E7-A40A-A4E42FD6AF0D}" dt="2022-09-17T12:13:52.963" v="457" actId="478"/>
          <ac:spMkLst>
            <pc:docMk/>
            <pc:sldMk cId="2371301929" sldId="364"/>
            <ac:spMk id="17" creationId="{EEB7E00D-75D7-DCF6-2397-92267D24BF0D}"/>
          </ac:spMkLst>
        </pc:spChg>
        <pc:spChg chg="del">
          <ac:chgData name="Glen Jones" userId="e846aaca-4b24-4b13-b0d0-f2308e16b284" providerId="ADAL" clId="{C50A8A2A-7286-43E7-A40A-A4E42FD6AF0D}" dt="2022-09-17T12:13:52.963" v="457" actId="478"/>
          <ac:spMkLst>
            <pc:docMk/>
            <pc:sldMk cId="2371301929" sldId="364"/>
            <ac:spMk id="19" creationId="{57949B3C-2E39-F53F-C320-D6D2F388F194}"/>
          </ac:spMkLst>
        </pc:spChg>
        <pc:spChg chg="add mod">
          <ac:chgData name="Glen Jones" userId="e846aaca-4b24-4b13-b0d0-f2308e16b284" providerId="ADAL" clId="{C50A8A2A-7286-43E7-A40A-A4E42FD6AF0D}" dt="2022-09-17T12:21:06.792" v="611" actId="20577"/>
          <ac:spMkLst>
            <pc:docMk/>
            <pc:sldMk cId="2371301929" sldId="364"/>
            <ac:spMk id="21" creationId="{566CD327-4634-1001-99CC-7D49C7428821}"/>
          </ac:spMkLst>
        </pc:spChg>
        <pc:spChg chg="add mod">
          <ac:chgData name="Glen Jones" userId="e846aaca-4b24-4b13-b0d0-f2308e16b284" providerId="ADAL" clId="{C50A8A2A-7286-43E7-A40A-A4E42FD6AF0D}" dt="2022-09-17T12:21:46.257" v="680" actId="20577"/>
          <ac:spMkLst>
            <pc:docMk/>
            <pc:sldMk cId="2371301929" sldId="364"/>
            <ac:spMk id="22" creationId="{9AD03537-86DE-72C8-49D5-4AC64228F923}"/>
          </ac:spMkLst>
        </pc:spChg>
        <pc:spChg chg="add mod">
          <ac:chgData name="Glen Jones" userId="e846aaca-4b24-4b13-b0d0-f2308e16b284" providerId="ADAL" clId="{C50A8A2A-7286-43E7-A40A-A4E42FD6AF0D}" dt="2022-09-17T12:22:13.145" v="714" actId="20577"/>
          <ac:spMkLst>
            <pc:docMk/>
            <pc:sldMk cId="2371301929" sldId="364"/>
            <ac:spMk id="23" creationId="{10062123-8174-1A5E-C34E-76DAEAF430DE}"/>
          </ac:spMkLst>
        </pc:spChg>
        <pc:spChg chg="add mod">
          <ac:chgData name="Glen Jones" userId="e846aaca-4b24-4b13-b0d0-f2308e16b284" providerId="ADAL" clId="{C50A8A2A-7286-43E7-A40A-A4E42FD6AF0D}" dt="2022-09-17T12:24:32.864" v="807" actId="20577"/>
          <ac:spMkLst>
            <pc:docMk/>
            <pc:sldMk cId="2371301929" sldId="364"/>
            <ac:spMk id="24" creationId="{DE6651D6-3B7E-E49E-1671-B43B19F2C04E}"/>
          </ac:spMkLst>
        </pc:spChg>
        <pc:spChg chg="add mod">
          <ac:chgData name="Glen Jones" userId="e846aaca-4b24-4b13-b0d0-f2308e16b284" providerId="ADAL" clId="{C50A8A2A-7286-43E7-A40A-A4E42FD6AF0D}" dt="2022-09-17T12:25:00.888" v="816" actId="207"/>
          <ac:spMkLst>
            <pc:docMk/>
            <pc:sldMk cId="2371301929" sldId="364"/>
            <ac:spMk id="25" creationId="{3D7188DF-B998-B99F-610C-1CECE47745F2}"/>
          </ac:spMkLst>
        </pc:spChg>
        <pc:spChg chg="add mod">
          <ac:chgData name="Glen Jones" userId="e846aaca-4b24-4b13-b0d0-f2308e16b284" providerId="ADAL" clId="{C50A8A2A-7286-43E7-A40A-A4E42FD6AF0D}" dt="2022-09-17T12:25:08.582" v="818" actId="108"/>
          <ac:spMkLst>
            <pc:docMk/>
            <pc:sldMk cId="2371301929" sldId="364"/>
            <ac:spMk id="26" creationId="{251DADA2-F30E-BEF9-13D6-7B0DCF879392}"/>
          </ac:spMkLst>
        </pc:spChg>
        <pc:spChg chg="add mod">
          <ac:chgData name="Glen Jones" userId="e846aaca-4b24-4b13-b0d0-f2308e16b284" providerId="ADAL" clId="{C50A8A2A-7286-43E7-A40A-A4E42FD6AF0D}" dt="2022-09-17T12:25:16.851" v="820" actId="108"/>
          <ac:spMkLst>
            <pc:docMk/>
            <pc:sldMk cId="2371301929" sldId="364"/>
            <ac:spMk id="27" creationId="{5114A4FD-4EDA-8DCB-4A74-4C1892CB9936}"/>
          </ac:spMkLst>
        </pc:spChg>
        <pc:spChg chg="add mod">
          <ac:chgData name="Glen Jones" userId="e846aaca-4b24-4b13-b0d0-f2308e16b284" providerId="ADAL" clId="{C50A8A2A-7286-43E7-A40A-A4E42FD6AF0D}" dt="2022-09-17T12:25:24.368" v="822" actId="108"/>
          <ac:spMkLst>
            <pc:docMk/>
            <pc:sldMk cId="2371301929" sldId="364"/>
            <ac:spMk id="28" creationId="{235FFEFE-C9B0-6B4F-BA0C-DAFCC2EA53DB}"/>
          </ac:spMkLst>
        </pc:spChg>
        <pc:spChg chg="add mod">
          <ac:chgData name="Glen Jones" userId="e846aaca-4b24-4b13-b0d0-f2308e16b284" providerId="ADAL" clId="{C50A8A2A-7286-43E7-A40A-A4E42FD6AF0D}" dt="2022-09-17T12:25:37.166" v="834" actId="20577"/>
          <ac:spMkLst>
            <pc:docMk/>
            <pc:sldMk cId="2371301929" sldId="364"/>
            <ac:spMk id="29" creationId="{E7F6BFFE-CD18-50DB-9BE1-4BC89154F9C2}"/>
          </ac:spMkLst>
        </pc:spChg>
        <pc:picChg chg="del">
          <ac:chgData name="Glen Jones" userId="e846aaca-4b24-4b13-b0d0-f2308e16b284" providerId="ADAL" clId="{C50A8A2A-7286-43E7-A40A-A4E42FD6AF0D}" dt="2022-09-17T12:13:52.963" v="457" actId="478"/>
          <ac:picMkLst>
            <pc:docMk/>
            <pc:sldMk cId="2371301929" sldId="364"/>
            <ac:picMk id="5" creationId="{CDE54A74-9B12-7DF9-6A00-461C723034E5}"/>
          </ac:picMkLst>
        </pc:picChg>
        <pc:picChg chg="del">
          <ac:chgData name="Glen Jones" userId="e846aaca-4b24-4b13-b0d0-f2308e16b284" providerId="ADAL" clId="{C50A8A2A-7286-43E7-A40A-A4E42FD6AF0D}" dt="2022-09-17T12:20:21.176" v="552" actId="478"/>
          <ac:picMkLst>
            <pc:docMk/>
            <pc:sldMk cId="2371301929" sldId="364"/>
            <ac:picMk id="7" creationId="{937522E3-EAD7-6CFA-EEEE-FCC5A21618CC}"/>
          </ac:picMkLst>
        </pc:picChg>
        <pc:picChg chg="add del mod ord">
          <ac:chgData name="Glen Jones" userId="e846aaca-4b24-4b13-b0d0-f2308e16b284" providerId="ADAL" clId="{C50A8A2A-7286-43E7-A40A-A4E42FD6AF0D}" dt="2022-09-17T12:27:26.032" v="851" actId="478"/>
          <ac:picMkLst>
            <pc:docMk/>
            <pc:sldMk cId="2371301929" sldId="364"/>
            <ac:picMk id="15" creationId="{048CA078-4B2F-0BEC-37CC-E45FB00AAD99}"/>
          </ac:picMkLst>
        </pc:picChg>
        <pc:picChg chg="add mod ord">
          <ac:chgData name="Glen Jones" userId="e846aaca-4b24-4b13-b0d0-f2308e16b284" providerId="ADAL" clId="{C50A8A2A-7286-43E7-A40A-A4E42FD6AF0D}" dt="2022-09-17T12:27:29.557" v="855" actId="167"/>
          <ac:picMkLst>
            <pc:docMk/>
            <pc:sldMk cId="2371301929" sldId="364"/>
            <ac:picMk id="31" creationId="{55B61937-97BC-9AD6-C971-34193E800B11}"/>
          </ac:picMkLst>
        </pc:picChg>
        <pc:cxnChg chg="del">
          <ac:chgData name="Glen Jones" userId="e846aaca-4b24-4b13-b0d0-f2308e16b284" providerId="ADAL" clId="{C50A8A2A-7286-43E7-A40A-A4E42FD6AF0D}" dt="2022-09-17T12:13:52.963" v="457" actId="478"/>
          <ac:cxnSpMkLst>
            <pc:docMk/>
            <pc:sldMk cId="2371301929" sldId="364"/>
            <ac:cxnSpMk id="16" creationId="{82B32FE6-8BD7-3244-C6DC-E98877FE5425}"/>
          </ac:cxnSpMkLst>
        </pc:cxnChg>
        <pc:cxnChg chg="del">
          <ac:chgData name="Glen Jones" userId="e846aaca-4b24-4b13-b0d0-f2308e16b284" providerId="ADAL" clId="{C50A8A2A-7286-43E7-A40A-A4E42FD6AF0D}" dt="2022-09-17T12:13:52.963" v="457" actId="478"/>
          <ac:cxnSpMkLst>
            <pc:docMk/>
            <pc:sldMk cId="2371301929" sldId="364"/>
            <ac:cxnSpMk id="18" creationId="{241E12A0-D1EF-55B1-1C16-F4FAF5D305FD}"/>
          </ac:cxnSpMkLst>
        </pc:cxnChg>
        <pc:cxnChg chg="del">
          <ac:chgData name="Glen Jones" userId="e846aaca-4b24-4b13-b0d0-f2308e16b284" providerId="ADAL" clId="{C50A8A2A-7286-43E7-A40A-A4E42FD6AF0D}" dt="2022-09-17T12:13:52.963" v="457" actId="478"/>
          <ac:cxnSpMkLst>
            <pc:docMk/>
            <pc:sldMk cId="2371301929" sldId="364"/>
            <ac:cxnSpMk id="20" creationId="{9AA32590-8581-C8A2-28FC-B2EAA903A5ED}"/>
          </ac:cxnSpMkLst>
        </pc:cxnChg>
      </pc:sldChg>
      <pc:sldChg chg="addSp delSp modSp mod delAnim modAnim">
        <pc:chgData name="Glen Jones" userId="e846aaca-4b24-4b13-b0d0-f2308e16b284" providerId="ADAL" clId="{C50A8A2A-7286-43E7-A40A-A4E42FD6AF0D}" dt="2022-09-17T12:12:17.464" v="354" actId="1076"/>
        <pc:sldMkLst>
          <pc:docMk/>
          <pc:sldMk cId="3201718585" sldId="365"/>
        </pc:sldMkLst>
        <pc:spChg chg="add mod">
          <ac:chgData name="Glen Jones" userId="e846aaca-4b24-4b13-b0d0-f2308e16b284" providerId="ADAL" clId="{C50A8A2A-7286-43E7-A40A-A4E42FD6AF0D}" dt="2022-09-17T12:12:15.570" v="353" actId="1076"/>
          <ac:spMkLst>
            <pc:docMk/>
            <pc:sldMk cId="3201718585" sldId="365"/>
            <ac:spMk id="2" creationId="{21EF7562-A376-60EE-AC9F-A9FB819F8038}"/>
          </ac:spMkLst>
        </pc:spChg>
        <pc:spChg chg="add mod">
          <ac:chgData name="Glen Jones" userId="e846aaca-4b24-4b13-b0d0-f2308e16b284" providerId="ADAL" clId="{C50A8A2A-7286-43E7-A40A-A4E42FD6AF0D}" dt="2022-09-17T12:12:15.570" v="353" actId="1076"/>
          <ac:spMkLst>
            <pc:docMk/>
            <pc:sldMk cId="3201718585" sldId="365"/>
            <ac:spMk id="3" creationId="{9F2CD3C2-EA64-7695-F7D8-84A344B041E7}"/>
          </ac:spMkLst>
        </pc:spChg>
        <pc:spChg chg="add mod">
          <ac:chgData name="Glen Jones" userId="e846aaca-4b24-4b13-b0d0-f2308e16b284" providerId="ADAL" clId="{C50A8A2A-7286-43E7-A40A-A4E42FD6AF0D}" dt="2022-09-17T12:12:15.570" v="353" actId="1076"/>
          <ac:spMkLst>
            <pc:docMk/>
            <pc:sldMk cId="3201718585" sldId="365"/>
            <ac:spMk id="4" creationId="{3022C81C-214B-C0F3-E561-7E5B3CA8C86A}"/>
          </ac:spMkLst>
        </pc:spChg>
        <pc:spChg chg="del">
          <ac:chgData name="Glen Jones" userId="e846aaca-4b24-4b13-b0d0-f2308e16b284" providerId="ADAL" clId="{C50A8A2A-7286-43E7-A40A-A4E42FD6AF0D}" dt="2022-09-17T12:06:32.224" v="130" actId="478"/>
          <ac:spMkLst>
            <pc:docMk/>
            <pc:sldMk cId="3201718585" sldId="365"/>
            <ac:spMk id="6" creationId="{0821DE6D-EFD1-AB3C-FB9E-A4BEFE2C0A97}"/>
          </ac:spMkLst>
        </pc:spChg>
        <pc:spChg chg="mod">
          <ac:chgData name="Glen Jones" userId="e846aaca-4b24-4b13-b0d0-f2308e16b284" providerId="ADAL" clId="{C50A8A2A-7286-43E7-A40A-A4E42FD6AF0D}" dt="2022-09-17T12:12:15.570" v="353" actId="1076"/>
          <ac:spMkLst>
            <pc:docMk/>
            <pc:sldMk cId="3201718585" sldId="365"/>
            <ac:spMk id="7" creationId="{7422A498-F483-A2DE-169C-1457C602529D}"/>
          </ac:spMkLst>
        </pc:spChg>
        <pc:spChg chg="add mod">
          <ac:chgData name="Glen Jones" userId="e846aaca-4b24-4b13-b0d0-f2308e16b284" providerId="ADAL" clId="{C50A8A2A-7286-43E7-A40A-A4E42FD6AF0D}" dt="2022-09-17T12:12:15.570" v="353" actId="1076"/>
          <ac:spMkLst>
            <pc:docMk/>
            <pc:sldMk cId="3201718585" sldId="365"/>
            <ac:spMk id="8" creationId="{5AA2A66D-1EC8-4359-F064-77E89052990B}"/>
          </ac:spMkLst>
        </pc:spChg>
        <pc:spChg chg="add mod">
          <ac:chgData name="Glen Jones" userId="e846aaca-4b24-4b13-b0d0-f2308e16b284" providerId="ADAL" clId="{C50A8A2A-7286-43E7-A40A-A4E42FD6AF0D}" dt="2022-09-17T12:12:15.570" v="353" actId="1076"/>
          <ac:spMkLst>
            <pc:docMk/>
            <pc:sldMk cId="3201718585" sldId="365"/>
            <ac:spMk id="9" creationId="{DF72AA45-4CF3-1188-2C0B-823C3173D863}"/>
          </ac:spMkLst>
        </pc:spChg>
        <pc:spChg chg="add mod">
          <ac:chgData name="Glen Jones" userId="e846aaca-4b24-4b13-b0d0-f2308e16b284" providerId="ADAL" clId="{C50A8A2A-7286-43E7-A40A-A4E42FD6AF0D}" dt="2022-09-17T12:12:15.570" v="353" actId="1076"/>
          <ac:spMkLst>
            <pc:docMk/>
            <pc:sldMk cId="3201718585" sldId="365"/>
            <ac:spMk id="10" creationId="{CC6EA5AA-6559-4BF9-1B5B-4971DEB7EEBA}"/>
          </ac:spMkLst>
        </pc:spChg>
        <pc:spChg chg="add mod">
          <ac:chgData name="Glen Jones" userId="e846aaca-4b24-4b13-b0d0-f2308e16b284" providerId="ADAL" clId="{C50A8A2A-7286-43E7-A40A-A4E42FD6AF0D}" dt="2022-09-17T12:12:15.570" v="353" actId="1076"/>
          <ac:spMkLst>
            <pc:docMk/>
            <pc:sldMk cId="3201718585" sldId="365"/>
            <ac:spMk id="11" creationId="{69A21A28-7B3E-7E4F-8D6C-8187B3D791CF}"/>
          </ac:spMkLst>
        </pc:spChg>
        <pc:spChg chg="add mod">
          <ac:chgData name="Glen Jones" userId="e846aaca-4b24-4b13-b0d0-f2308e16b284" providerId="ADAL" clId="{C50A8A2A-7286-43E7-A40A-A4E42FD6AF0D}" dt="2022-09-17T12:12:15.570" v="353" actId="1076"/>
          <ac:spMkLst>
            <pc:docMk/>
            <pc:sldMk cId="3201718585" sldId="365"/>
            <ac:spMk id="12" creationId="{F9C9970D-A2F4-5B5D-53FE-5480AF2DB4ED}"/>
          </ac:spMkLst>
        </pc:spChg>
        <pc:spChg chg="add mod">
          <ac:chgData name="Glen Jones" userId="e846aaca-4b24-4b13-b0d0-f2308e16b284" providerId="ADAL" clId="{C50A8A2A-7286-43E7-A40A-A4E42FD6AF0D}" dt="2022-09-17T12:12:15.570" v="353" actId="1076"/>
          <ac:spMkLst>
            <pc:docMk/>
            <pc:sldMk cId="3201718585" sldId="365"/>
            <ac:spMk id="13" creationId="{323C8CF1-FBC0-E7E0-63EA-FF02533AA348}"/>
          </ac:spMkLst>
        </pc:spChg>
        <pc:spChg chg="add mod">
          <ac:chgData name="Glen Jones" userId="e846aaca-4b24-4b13-b0d0-f2308e16b284" providerId="ADAL" clId="{C50A8A2A-7286-43E7-A40A-A4E42FD6AF0D}" dt="2022-09-17T12:12:15.570" v="353" actId="1076"/>
          <ac:spMkLst>
            <pc:docMk/>
            <pc:sldMk cId="3201718585" sldId="365"/>
            <ac:spMk id="14" creationId="{87B631E0-1EFA-0785-B37E-D7B91EB4A9D4}"/>
          </ac:spMkLst>
        </pc:spChg>
        <pc:spChg chg="add mod">
          <ac:chgData name="Glen Jones" userId="e846aaca-4b24-4b13-b0d0-f2308e16b284" providerId="ADAL" clId="{C50A8A2A-7286-43E7-A40A-A4E42FD6AF0D}" dt="2022-09-17T12:12:15.570" v="353" actId="1076"/>
          <ac:spMkLst>
            <pc:docMk/>
            <pc:sldMk cId="3201718585" sldId="365"/>
            <ac:spMk id="15" creationId="{A6BBA51C-49F4-BEF7-5BBB-A476292BCD5F}"/>
          </ac:spMkLst>
        </pc:spChg>
        <pc:spChg chg="add mod">
          <ac:chgData name="Glen Jones" userId="e846aaca-4b24-4b13-b0d0-f2308e16b284" providerId="ADAL" clId="{C50A8A2A-7286-43E7-A40A-A4E42FD6AF0D}" dt="2022-09-17T12:12:15.570" v="353" actId="1076"/>
          <ac:spMkLst>
            <pc:docMk/>
            <pc:sldMk cId="3201718585" sldId="365"/>
            <ac:spMk id="16" creationId="{9264F039-303D-DF4E-AD20-074C52EEFACF}"/>
          </ac:spMkLst>
        </pc:spChg>
        <pc:spChg chg="add mod">
          <ac:chgData name="Glen Jones" userId="e846aaca-4b24-4b13-b0d0-f2308e16b284" providerId="ADAL" clId="{C50A8A2A-7286-43E7-A40A-A4E42FD6AF0D}" dt="2022-09-17T12:12:15.570" v="353" actId="1076"/>
          <ac:spMkLst>
            <pc:docMk/>
            <pc:sldMk cId="3201718585" sldId="365"/>
            <ac:spMk id="18" creationId="{4CAC4477-34C6-C145-05EB-DFCEEC9A3E74}"/>
          </ac:spMkLst>
        </pc:spChg>
        <pc:spChg chg="add mod">
          <ac:chgData name="Glen Jones" userId="e846aaca-4b24-4b13-b0d0-f2308e16b284" providerId="ADAL" clId="{C50A8A2A-7286-43E7-A40A-A4E42FD6AF0D}" dt="2022-09-17T12:12:15.570" v="353" actId="1076"/>
          <ac:spMkLst>
            <pc:docMk/>
            <pc:sldMk cId="3201718585" sldId="365"/>
            <ac:spMk id="24" creationId="{185D75FB-DB40-F5D1-B31A-FA55E2B83244}"/>
          </ac:spMkLst>
        </pc:spChg>
        <pc:spChg chg="add mod">
          <ac:chgData name="Glen Jones" userId="e846aaca-4b24-4b13-b0d0-f2308e16b284" providerId="ADAL" clId="{C50A8A2A-7286-43E7-A40A-A4E42FD6AF0D}" dt="2022-09-17T12:12:15.570" v="353" actId="1076"/>
          <ac:spMkLst>
            <pc:docMk/>
            <pc:sldMk cId="3201718585" sldId="365"/>
            <ac:spMk id="25" creationId="{023C6BDA-6CF0-2428-FC64-2B81255DFA7D}"/>
          </ac:spMkLst>
        </pc:spChg>
        <pc:spChg chg="add mod">
          <ac:chgData name="Glen Jones" userId="e846aaca-4b24-4b13-b0d0-f2308e16b284" providerId="ADAL" clId="{C50A8A2A-7286-43E7-A40A-A4E42FD6AF0D}" dt="2022-09-17T12:12:17.464" v="354" actId="1076"/>
          <ac:spMkLst>
            <pc:docMk/>
            <pc:sldMk cId="3201718585" sldId="365"/>
            <ac:spMk id="26" creationId="{01051560-C66E-B667-208D-AFB51F08BD9C}"/>
          </ac:spMkLst>
        </pc:spChg>
        <pc:picChg chg="del">
          <ac:chgData name="Glen Jones" userId="e846aaca-4b24-4b13-b0d0-f2308e16b284" providerId="ADAL" clId="{C50A8A2A-7286-43E7-A40A-A4E42FD6AF0D}" dt="2022-09-17T12:06:32.796" v="131" actId="478"/>
          <ac:picMkLst>
            <pc:docMk/>
            <pc:sldMk cId="3201718585" sldId="365"/>
            <ac:picMk id="17" creationId="{1699B836-968E-E5DC-CF76-4ACC96495F95}"/>
          </ac:picMkLst>
        </pc:picChg>
        <pc:cxnChg chg="del">
          <ac:chgData name="Glen Jones" userId="e846aaca-4b24-4b13-b0d0-f2308e16b284" providerId="ADAL" clId="{C50A8A2A-7286-43E7-A40A-A4E42FD6AF0D}" dt="2022-09-17T12:06:35.233" v="132" actId="478"/>
          <ac:cxnSpMkLst>
            <pc:docMk/>
            <pc:sldMk cId="3201718585" sldId="365"/>
            <ac:cxnSpMk id="19" creationId="{1DEA5216-A7F0-B28D-C17E-3FBD94B2C3B8}"/>
          </ac:cxnSpMkLst>
        </pc:cxnChg>
        <pc:cxnChg chg="del">
          <ac:chgData name="Glen Jones" userId="e846aaca-4b24-4b13-b0d0-f2308e16b284" providerId="ADAL" clId="{C50A8A2A-7286-43E7-A40A-A4E42FD6AF0D}" dt="2022-09-17T12:06:35.233" v="132" actId="478"/>
          <ac:cxnSpMkLst>
            <pc:docMk/>
            <pc:sldMk cId="3201718585" sldId="365"/>
            <ac:cxnSpMk id="20" creationId="{A32B1167-1CAA-204D-AB22-ABF97666B880}"/>
          </ac:cxnSpMkLst>
        </pc:cxnChg>
        <pc:cxnChg chg="del">
          <ac:chgData name="Glen Jones" userId="e846aaca-4b24-4b13-b0d0-f2308e16b284" providerId="ADAL" clId="{C50A8A2A-7286-43E7-A40A-A4E42FD6AF0D}" dt="2022-09-17T12:06:35.233" v="132" actId="478"/>
          <ac:cxnSpMkLst>
            <pc:docMk/>
            <pc:sldMk cId="3201718585" sldId="365"/>
            <ac:cxnSpMk id="21" creationId="{F47995E8-8C81-BDF6-30DB-D7BE22BB4462}"/>
          </ac:cxnSpMkLst>
        </pc:cxnChg>
        <pc:cxnChg chg="del">
          <ac:chgData name="Glen Jones" userId="e846aaca-4b24-4b13-b0d0-f2308e16b284" providerId="ADAL" clId="{C50A8A2A-7286-43E7-A40A-A4E42FD6AF0D}" dt="2022-09-17T12:06:35.233" v="132" actId="478"/>
          <ac:cxnSpMkLst>
            <pc:docMk/>
            <pc:sldMk cId="3201718585" sldId="365"/>
            <ac:cxnSpMk id="22" creationId="{DA5D7D10-1C87-8B99-D586-B117A2D07A0B}"/>
          </ac:cxnSpMkLst>
        </pc:cxnChg>
        <pc:cxnChg chg="del">
          <ac:chgData name="Glen Jones" userId="e846aaca-4b24-4b13-b0d0-f2308e16b284" providerId="ADAL" clId="{C50A8A2A-7286-43E7-A40A-A4E42FD6AF0D}" dt="2022-09-17T12:06:35.233" v="132" actId="478"/>
          <ac:cxnSpMkLst>
            <pc:docMk/>
            <pc:sldMk cId="3201718585" sldId="365"/>
            <ac:cxnSpMk id="23" creationId="{FB64482A-ADD3-1DA5-0A51-2B18761E1B89}"/>
          </ac:cxnSpMkLst>
        </pc:cxnChg>
      </pc:sldChg>
      <pc:sldChg chg="del">
        <pc:chgData name="Glen Jones" userId="e846aaca-4b24-4b13-b0d0-f2308e16b284" providerId="ADAL" clId="{C50A8A2A-7286-43E7-A40A-A4E42FD6AF0D}" dt="2022-09-17T12:27:14.063" v="850" actId="47"/>
        <pc:sldMkLst>
          <pc:docMk/>
          <pc:sldMk cId="1099319183" sldId="366"/>
        </pc:sldMkLst>
      </pc:sldChg>
      <pc:sldChg chg="del">
        <pc:chgData name="Glen Jones" userId="e846aaca-4b24-4b13-b0d0-f2308e16b284" providerId="ADAL" clId="{C50A8A2A-7286-43E7-A40A-A4E42FD6AF0D}" dt="2022-09-17T12:27:14.063" v="850" actId="47"/>
        <pc:sldMkLst>
          <pc:docMk/>
          <pc:sldMk cId="3215910978" sldId="367"/>
        </pc:sldMkLst>
      </pc:sldChg>
      <pc:sldChg chg="del">
        <pc:chgData name="Glen Jones" userId="e846aaca-4b24-4b13-b0d0-f2308e16b284" providerId="ADAL" clId="{C50A8A2A-7286-43E7-A40A-A4E42FD6AF0D}" dt="2022-09-17T12:27:14.063" v="850" actId="47"/>
        <pc:sldMkLst>
          <pc:docMk/>
          <pc:sldMk cId="4244338087" sldId="368"/>
        </pc:sldMkLst>
      </pc:sldChg>
      <pc:sldChg chg="del">
        <pc:chgData name="Glen Jones" userId="e846aaca-4b24-4b13-b0d0-f2308e16b284" providerId="ADAL" clId="{C50A8A2A-7286-43E7-A40A-A4E42FD6AF0D}" dt="2022-09-17T12:27:14.063" v="850" actId="47"/>
        <pc:sldMkLst>
          <pc:docMk/>
          <pc:sldMk cId="1631733637" sldId="369"/>
        </pc:sldMkLst>
      </pc:sldChg>
      <pc:sldChg chg="del">
        <pc:chgData name="Glen Jones" userId="e846aaca-4b24-4b13-b0d0-f2308e16b284" providerId="ADAL" clId="{C50A8A2A-7286-43E7-A40A-A4E42FD6AF0D}" dt="2022-09-17T12:27:14.063" v="850" actId="47"/>
        <pc:sldMkLst>
          <pc:docMk/>
          <pc:sldMk cId="277185751" sldId="370"/>
        </pc:sldMkLst>
      </pc:sldChg>
      <pc:sldChg chg="del">
        <pc:chgData name="Glen Jones" userId="e846aaca-4b24-4b13-b0d0-f2308e16b284" providerId="ADAL" clId="{C50A8A2A-7286-43E7-A40A-A4E42FD6AF0D}" dt="2022-09-17T12:27:14.063" v="850" actId="47"/>
        <pc:sldMkLst>
          <pc:docMk/>
          <pc:sldMk cId="302321214" sldId="371"/>
        </pc:sldMkLst>
      </pc:sldChg>
      <pc:sldChg chg="del">
        <pc:chgData name="Glen Jones" userId="e846aaca-4b24-4b13-b0d0-f2308e16b284" providerId="ADAL" clId="{C50A8A2A-7286-43E7-A40A-A4E42FD6AF0D}" dt="2022-09-17T12:27:14.063" v="850" actId="47"/>
        <pc:sldMkLst>
          <pc:docMk/>
          <pc:sldMk cId="2642523478" sldId="372"/>
        </pc:sldMkLst>
      </pc:sldChg>
      <pc:sldChg chg="addSp delSp modSp add mod">
        <pc:chgData name="Glen Jones" userId="e846aaca-4b24-4b13-b0d0-f2308e16b284" providerId="ADAL" clId="{C50A8A2A-7286-43E7-A40A-A4E42FD6AF0D}" dt="2022-09-17T12:18:06.415" v="540" actId="167"/>
        <pc:sldMkLst>
          <pc:docMk/>
          <pc:sldMk cId="1958331913" sldId="373"/>
        </pc:sldMkLst>
        <pc:picChg chg="add mod ord">
          <ac:chgData name="Glen Jones" userId="e846aaca-4b24-4b13-b0d0-f2308e16b284" providerId="ADAL" clId="{C50A8A2A-7286-43E7-A40A-A4E42FD6AF0D}" dt="2022-09-17T12:18:06.415" v="540" actId="167"/>
          <ac:picMkLst>
            <pc:docMk/>
            <pc:sldMk cId="1958331913" sldId="373"/>
            <ac:picMk id="3" creationId="{C82DC09C-F387-2E39-9EC2-2D2AFFA79DD5}"/>
          </ac:picMkLst>
        </pc:picChg>
        <pc:picChg chg="del">
          <ac:chgData name="Glen Jones" userId="e846aaca-4b24-4b13-b0d0-f2308e16b284" providerId="ADAL" clId="{C50A8A2A-7286-43E7-A40A-A4E42FD6AF0D}" dt="2022-09-17T12:17:53.568" v="536" actId="478"/>
          <ac:picMkLst>
            <pc:docMk/>
            <pc:sldMk cId="1958331913" sldId="373"/>
            <ac:picMk id="7" creationId="{937522E3-EAD7-6CFA-EEEE-FCC5A21618CC}"/>
          </ac:picMkLst>
        </pc:picChg>
      </pc:sldChg>
      <pc:sldChg chg="add">
        <pc:chgData name="Glen Jones" userId="e846aaca-4b24-4b13-b0d0-f2308e16b284" providerId="ADAL" clId="{C50A8A2A-7286-43E7-A40A-A4E42FD6AF0D}" dt="2022-09-17T12:20:18.432" v="551" actId="2890"/>
        <pc:sldMkLst>
          <pc:docMk/>
          <pc:sldMk cId="3387875814" sldId="374"/>
        </pc:sldMkLst>
      </pc:sldChg>
      <pc:sldChg chg="addSp delSp modSp add mod ord modAnim">
        <pc:chgData name="Glen Jones" userId="e846aaca-4b24-4b13-b0d0-f2308e16b284" providerId="ADAL" clId="{C50A8A2A-7286-43E7-A40A-A4E42FD6AF0D}" dt="2022-09-17T12:26:32.878" v="849"/>
        <pc:sldMkLst>
          <pc:docMk/>
          <pc:sldMk cId="1946502757" sldId="375"/>
        </pc:sldMkLst>
        <pc:spChg chg="add del mod">
          <ac:chgData name="Glen Jones" userId="e846aaca-4b24-4b13-b0d0-f2308e16b284" providerId="ADAL" clId="{C50A8A2A-7286-43E7-A40A-A4E42FD6AF0D}" dt="2022-09-17T12:23:22.273" v="745"/>
          <ac:spMkLst>
            <pc:docMk/>
            <pc:sldMk cId="1946502757" sldId="375"/>
            <ac:spMk id="2" creationId="{E19302E9-65C3-5681-A763-78EDE3097F1F}"/>
          </ac:spMkLst>
        </pc:spChg>
        <pc:spChg chg="add del mod">
          <ac:chgData name="Glen Jones" userId="e846aaca-4b24-4b13-b0d0-f2308e16b284" providerId="ADAL" clId="{C50A8A2A-7286-43E7-A40A-A4E42FD6AF0D}" dt="2022-09-17T12:23:25.002" v="747"/>
          <ac:spMkLst>
            <pc:docMk/>
            <pc:sldMk cId="1946502757" sldId="375"/>
            <ac:spMk id="3" creationId="{E0D1C3B1-085A-EAA0-5940-A4AB051302E9}"/>
          </ac:spMkLst>
        </pc:spChg>
        <pc:spChg chg="mod">
          <ac:chgData name="Glen Jones" userId="e846aaca-4b24-4b13-b0d0-f2308e16b284" providerId="ADAL" clId="{C50A8A2A-7286-43E7-A40A-A4E42FD6AF0D}" dt="2022-09-17T12:23:05.302" v="731"/>
          <ac:spMkLst>
            <pc:docMk/>
            <pc:sldMk cId="1946502757" sldId="375"/>
            <ac:spMk id="4" creationId="{08669DA4-5F78-7B54-4A9E-FE877D998FBD}"/>
          </ac:spMkLst>
        </pc:spChg>
        <pc:spChg chg="add mod">
          <ac:chgData name="Glen Jones" userId="e846aaca-4b24-4b13-b0d0-f2308e16b284" providerId="ADAL" clId="{C50A8A2A-7286-43E7-A40A-A4E42FD6AF0D}" dt="2022-09-17T12:25:58.352" v="840" actId="108"/>
          <ac:spMkLst>
            <pc:docMk/>
            <pc:sldMk cId="1946502757" sldId="375"/>
            <ac:spMk id="5" creationId="{C27B4371-F3AD-09AE-1A95-8C755872E7B3}"/>
          </ac:spMkLst>
        </pc:spChg>
        <pc:spChg chg="add mod">
          <ac:chgData name="Glen Jones" userId="e846aaca-4b24-4b13-b0d0-f2308e16b284" providerId="ADAL" clId="{C50A8A2A-7286-43E7-A40A-A4E42FD6AF0D}" dt="2022-09-17T12:26:04.535" v="842" actId="108"/>
          <ac:spMkLst>
            <pc:docMk/>
            <pc:sldMk cId="1946502757" sldId="375"/>
            <ac:spMk id="6" creationId="{0FA6ADBD-C4DC-4FE5-8BDB-309AA9F5EDF9}"/>
          </ac:spMkLst>
        </pc:spChg>
        <pc:spChg chg="add mod">
          <ac:chgData name="Glen Jones" userId="e846aaca-4b24-4b13-b0d0-f2308e16b284" providerId="ADAL" clId="{C50A8A2A-7286-43E7-A40A-A4E42FD6AF0D}" dt="2022-09-17T12:26:11.856" v="844" actId="108"/>
          <ac:spMkLst>
            <pc:docMk/>
            <pc:sldMk cId="1946502757" sldId="375"/>
            <ac:spMk id="7" creationId="{FA46E1B8-5F3C-73BD-F48A-F55EE30A1B57}"/>
          </ac:spMkLst>
        </pc:spChg>
        <pc:spChg chg="add mod">
          <ac:chgData name="Glen Jones" userId="e846aaca-4b24-4b13-b0d0-f2308e16b284" providerId="ADAL" clId="{C50A8A2A-7286-43E7-A40A-A4E42FD6AF0D}" dt="2022-09-17T12:26:18.680" v="846" actId="108"/>
          <ac:spMkLst>
            <pc:docMk/>
            <pc:sldMk cId="1946502757" sldId="375"/>
            <ac:spMk id="9" creationId="{E153DFE9-374D-5294-C543-BAAA80D459BE}"/>
          </ac:spMkLst>
        </pc:spChg>
        <pc:spChg chg="add mod">
          <ac:chgData name="Glen Jones" userId="e846aaca-4b24-4b13-b0d0-f2308e16b284" providerId="ADAL" clId="{C50A8A2A-7286-43E7-A40A-A4E42FD6AF0D}" dt="2022-09-17T12:26:26.136" v="848" actId="108"/>
          <ac:spMkLst>
            <pc:docMk/>
            <pc:sldMk cId="1946502757" sldId="375"/>
            <ac:spMk id="10" creationId="{6A141799-03C2-AE43-17F1-89FE1F85BDD3}"/>
          </ac:spMkLst>
        </pc:spChg>
        <pc:spChg chg="mod">
          <ac:chgData name="Glen Jones" userId="e846aaca-4b24-4b13-b0d0-f2308e16b284" providerId="ADAL" clId="{C50A8A2A-7286-43E7-A40A-A4E42FD6AF0D}" dt="2022-09-17T12:23:08.523" v="733"/>
          <ac:spMkLst>
            <pc:docMk/>
            <pc:sldMk cId="1946502757" sldId="375"/>
            <ac:spMk id="21" creationId="{566CD327-4634-1001-99CC-7D49C7428821}"/>
          </ac:spMkLst>
        </pc:spChg>
        <pc:spChg chg="mod">
          <ac:chgData name="Glen Jones" userId="e846aaca-4b24-4b13-b0d0-f2308e16b284" providerId="ADAL" clId="{C50A8A2A-7286-43E7-A40A-A4E42FD6AF0D}" dt="2022-09-17T12:23:17.536" v="743" actId="20577"/>
          <ac:spMkLst>
            <pc:docMk/>
            <pc:sldMk cId="1946502757" sldId="375"/>
            <ac:spMk id="22" creationId="{9AD03537-86DE-72C8-49D5-4AC64228F923}"/>
          </ac:spMkLst>
        </pc:spChg>
        <pc:spChg chg="mod">
          <ac:chgData name="Glen Jones" userId="e846aaca-4b24-4b13-b0d0-f2308e16b284" providerId="ADAL" clId="{C50A8A2A-7286-43E7-A40A-A4E42FD6AF0D}" dt="2022-09-17T12:23:45.225" v="765" actId="20577"/>
          <ac:spMkLst>
            <pc:docMk/>
            <pc:sldMk cId="1946502757" sldId="375"/>
            <ac:spMk id="23" creationId="{10062123-8174-1A5E-C34E-76DAEAF430DE}"/>
          </ac:spMkLst>
        </pc:spChg>
        <pc:spChg chg="mod">
          <ac:chgData name="Glen Jones" userId="e846aaca-4b24-4b13-b0d0-f2308e16b284" providerId="ADAL" clId="{C50A8A2A-7286-43E7-A40A-A4E42FD6AF0D}" dt="2022-09-17T12:24:05.552" v="779" actId="20577"/>
          <ac:spMkLst>
            <pc:docMk/>
            <pc:sldMk cId="1946502757" sldId="375"/>
            <ac:spMk id="24" creationId="{DE6651D6-3B7E-E49E-1671-B43B19F2C04E}"/>
          </ac:spMkLst>
        </pc:spChg>
      </pc:sldChg>
      <pc:sldChg chg="addSp delSp modSp add mod modAnim">
        <pc:chgData name="Glen Jones" userId="e846aaca-4b24-4b13-b0d0-f2308e16b284" providerId="ADAL" clId="{C50A8A2A-7286-43E7-A40A-A4E42FD6AF0D}" dt="2022-09-17T12:29:16.880" v="966" actId="14100"/>
        <pc:sldMkLst>
          <pc:docMk/>
          <pc:sldMk cId="3333690140" sldId="376"/>
        </pc:sldMkLst>
        <pc:spChg chg="add mod">
          <ac:chgData name="Glen Jones" userId="e846aaca-4b24-4b13-b0d0-f2308e16b284" providerId="ADAL" clId="{C50A8A2A-7286-43E7-A40A-A4E42FD6AF0D}" dt="2022-09-17T12:29:16.880" v="966" actId="14100"/>
          <ac:spMkLst>
            <pc:docMk/>
            <pc:sldMk cId="3333690140" sldId="376"/>
            <ac:spMk id="2" creationId="{9BE14983-5824-6636-27A5-7F07D317F031}"/>
          </ac:spMkLst>
        </pc:spChg>
        <pc:spChg chg="del">
          <ac:chgData name="Glen Jones" userId="e846aaca-4b24-4b13-b0d0-f2308e16b284" providerId="ADAL" clId="{C50A8A2A-7286-43E7-A40A-A4E42FD6AF0D}" dt="2022-09-17T12:27:57.592" v="858" actId="478"/>
          <ac:spMkLst>
            <pc:docMk/>
            <pc:sldMk cId="3333690140" sldId="376"/>
            <ac:spMk id="4" creationId="{08669DA4-5F78-7B54-4A9E-FE877D998FBD}"/>
          </ac:spMkLst>
        </pc:spChg>
        <pc:spChg chg="mod">
          <ac:chgData name="Glen Jones" userId="e846aaca-4b24-4b13-b0d0-f2308e16b284" providerId="ADAL" clId="{C50A8A2A-7286-43E7-A40A-A4E42FD6AF0D}" dt="2022-09-17T12:27:53.976" v="857" actId="14100"/>
          <ac:spMkLst>
            <pc:docMk/>
            <pc:sldMk cId="3333690140" sldId="376"/>
            <ac:spMk id="5" creationId="{C27B4371-F3AD-09AE-1A95-8C755872E7B3}"/>
          </ac:spMkLst>
        </pc:spChg>
        <pc:spChg chg="mod">
          <ac:chgData name="Glen Jones" userId="e846aaca-4b24-4b13-b0d0-f2308e16b284" providerId="ADAL" clId="{C50A8A2A-7286-43E7-A40A-A4E42FD6AF0D}" dt="2022-09-17T12:27:53.976" v="857" actId="14100"/>
          <ac:spMkLst>
            <pc:docMk/>
            <pc:sldMk cId="3333690140" sldId="376"/>
            <ac:spMk id="6" creationId="{0FA6ADBD-C4DC-4FE5-8BDB-309AA9F5EDF9}"/>
          </ac:spMkLst>
        </pc:spChg>
        <pc:spChg chg="mod">
          <ac:chgData name="Glen Jones" userId="e846aaca-4b24-4b13-b0d0-f2308e16b284" providerId="ADAL" clId="{C50A8A2A-7286-43E7-A40A-A4E42FD6AF0D}" dt="2022-09-17T12:27:53.976" v="857" actId="14100"/>
          <ac:spMkLst>
            <pc:docMk/>
            <pc:sldMk cId="3333690140" sldId="376"/>
            <ac:spMk id="7" creationId="{FA46E1B8-5F3C-73BD-F48A-F55EE30A1B57}"/>
          </ac:spMkLst>
        </pc:spChg>
        <pc:spChg chg="mod">
          <ac:chgData name="Glen Jones" userId="e846aaca-4b24-4b13-b0d0-f2308e16b284" providerId="ADAL" clId="{C50A8A2A-7286-43E7-A40A-A4E42FD6AF0D}" dt="2022-09-17T12:27:53.976" v="857" actId="14100"/>
          <ac:spMkLst>
            <pc:docMk/>
            <pc:sldMk cId="3333690140" sldId="376"/>
            <ac:spMk id="9" creationId="{E153DFE9-374D-5294-C543-BAAA80D459BE}"/>
          </ac:spMkLst>
        </pc:spChg>
        <pc:spChg chg="mod">
          <ac:chgData name="Glen Jones" userId="e846aaca-4b24-4b13-b0d0-f2308e16b284" providerId="ADAL" clId="{C50A8A2A-7286-43E7-A40A-A4E42FD6AF0D}" dt="2022-09-17T12:27:53.976" v="857" actId="14100"/>
          <ac:spMkLst>
            <pc:docMk/>
            <pc:sldMk cId="3333690140" sldId="376"/>
            <ac:spMk id="10" creationId="{6A141799-03C2-AE43-17F1-89FE1F85BDD3}"/>
          </ac:spMkLst>
        </pc:spChg>
        <pc:spChg chg="del">
          <ac:chgData name="Glen Jones" userId="e846aaca-4b24-4b13-b0d0-f2308e16b284" providerId="ADAL" clId="{C50A8A2A-7286-43E7-A40A-A4E42FD6AF0D}" dt="2022-09-17T12:27:57.592" v="858" actId="478"/>
          <ac:spMkLst>
            <pc:docMk/>
            <pc:sldMk cId="3333690140" sldId="376"/>
            <ac:spMk id="21" creationId="{566CD327-4634-1001-99CC-7D49C7428821}"/>
          </ac:spMkLst>
        </pc:spChg>
        <pc:spChg chg="del">
          <ac:chgData name="Glen Jones" userId="e846aaca-4b24-4b13-b0d0-f2308e16b284" providerId="ADAL" clId="{C50A8A2A-7286-43E7-A40A-A4E42FD6AF0D}" dt="2022-09-17T12:27:57.592" v="858" actId="478"/>
          <ac:spMkLst>
            <pc:docMk/>
            <pc:sldMk cId="3333690140" sldId="376"/>
            <ac:spMk id="22" creationId="{9AD03537-86DE-72C8-49D5-4AC64228F923}"/>
          </ac:spMkLst>
        </pc:spChg>
        <pc:spChg chg="del">
          <ac:chgData name="Glen Jones" userId="e846aaca-4b24-4b13-b0d0-f2308e16b284" providerId="ADAL" clId="{C50A8A2A-7286-43E7-A40A-A4E42FD6AF0D}" dt="2022-09-17T12:27:57.592" v="858" actId="478"/>
          <ac:spMkLst>
            <pc:docMk/>
            <pc:sldMk cId="3333690140" sldId="376"/>
            <ac:spMk id="23" creationId="{10062123-8174-1A5E-C34E-76DAEAF430DE}"/>
          </ac:spMkLst>
        </pc:spChg>
        <pc:spChg chg="del">
          <ac:chgData name="Glen Jones" userId="e846aaca-4b24-4b13-b0d0-f2308e16b284" providerId="ADAL" clId="{C50A8A2A-7286-43E7-A40A-A4E42FD6AF0D}" dt="2022-09-17T12:27:57.592" v="858" actId="478"/>
          <ac:spMkLst>
            <pc:docMk/>
            <pc:sldMk cId="3333690140" sldId="376"/>
            <ac:spMk id="24" creationId="{DE6651D6-3B7E-E49E-1671-B43B19F2C04E}"/>
          </ac:spMkLst>
        </pc:spChg>
      </pc:sldChg>
    </pc:docChg>
  </pc:docChgLst>
  <pc:docChgLst>
    <pc:chgData name="Glen Jones" userId="e846aaca-4b24-4b13-b0d0-f2308e16b284" providerId="ADAL" clId="{3545261F-DF52-41F6-8D4F-227452DF06DA}"/>
    <pc:docChg chg="undo custSel addSld delSld modSld sldOrd">
      <pc:chgData name="Glen Jones" userId="e846aaca-4b24-4b13-b0d0-f2308e16b284" providerId="ADAL" clId="{3545261F-DF52-41F6-8D4F-227452DF06DA}" dt="2023-06-26T15:39:23.663" v="1130" actId="20577"/>
      <pc:docMkLst>
        <pc:docMk/>
      </pc:docMkLst>
      <pc:sldChg chg="modAnim">
        <pc:chgData name="Glen Jones" userId="e846aaca-4b24-4b13-b0d0-f2308e16b284" providerId="ADAL" clId="{3545261F-DF52-41F6-8D4F-227452DF06DA}" dt="2023-06-26T14:57:26.930" v="11"/>
        <pc:sldMkLst>
          <pc:docMk/>
          <pc:sldMk cId="1367335037" sldId="414"/>
        </pc:sldMkLst>
      </pc:sldChg>
      <pc:sldChg chg="addSp delSp modSp mod addAnim delAnim modAnim">
        <pc:chgData name="Glen Jones" userId="e846aaca-4b24-4b13-b0d0-f2308e16b284" providerId="ADAL" clId="{3545261F-DF52-41F6-8D4F-227452DF06DA}" dt="2023-06-26T15:34:52.141" v="1093" actId="20577"/>
        <pc:sldMkLst>
          <pc:docMk/>
          <pc:sldMk cId="2803924385" sldId="416"/>
        </pc:sldMkLst>
        <pc:spChg chg="add mod">
          <ac:chgData name="Glen Jones" userId="e846aaca-4b24-4b13-b0d0-f2308e16b284" providerId="ADAL" clId="{3545261F-DF52-41F6-8D4F-227452DF06DA}" dt="2023-06-26T15:29:40.584" v="838" actId="20577"/>
          <ac:spMkLst>
            <pc:docMk/>
            <pc:sldMk cId="2803924385" sldId="416"/>
            <ac:spMk id="2" creationId="{5B32DA24-5338-CA75-0C72-A3CAEE59CF9F}"/>
          </ac:spMkLst>
        </pc:spChg>
        <pc:spChg chg="mod">
          <ac:chgData name="Glen Jones" userId="e846aaca-4b24-4b13-b0d0-f2308e16b284" providerId="ADAL" clId="{3545261F-DF52-41F6-8D4F-227452DF06DA}" dt="2023-06-26T14:58:25.516" v="71" actId="20577"/>
          <ac:spMkLst>
            <pc:docMk/>
            <pc:sldMk cId="2803924385" sldId="416"/>
            <ac:spMk id="3" creationId="{FA79B487-2B39-D1FB-C619-7086E17203C8}"/>
          </ac:spMkLst>
        </pc:spChg>
        <pc:spChg chg="add mod">
          <ac:chgData name="Glen Jones" userId="e846aaca-4b24-4b13-b0d0-f2308e16b284" providerId="ADAL" clId="{3545261F-DF52-41F6-8D4F-227452DF06DA}" dt="2023-06-26T15:15:33.175" v="455" actId="14100"/>
          <ac:spMkLst>
            <pc:docMk/>
            <pc:sldMk cId="2803924385" sldId="416"/>
            <ac:spMk id="4" creationId="{6AA27E94-12F1-62AB-FE92-7F5D7384C0F6}"/>
          </ac:spMkLst>
        </pc:spChg>
        <pc:spChg chg="add del mod">
          <ac:chgData name="Glen Jones" userId="e846aaca-4b24-4b13-b0d0-f2308e16b284" providerId="ADAL" clId="{3545261F-DF52-41F6-8D4F-227452DF06DA}" dt="2023-06-26T15:15:32.765" v="454"/>
          <ac:spMkLst>
            <pc:docMk/>
            <pc:sldMk cId="2803924385" sldId="416"/>
            <ac:spMk id="5" creationId="{185EBA2D-FA19-3F77-393A-819B9FACBACD}"/>
          </ac:spMkLst>
        </pc:spChg>
        <pc:spChg chg="del">
          <ac:chgData name="Glen Jones" userId="e846aaca-4b24-4b13-b0d0-f2308e16b284" providerId="ADAL" clId="{3545261F-DF52-41F6-8D4F-227452DF06DA}" dt="2023-06-26T15:06:29.865" v="169" actId="478"/>
          <ac:spMkLst>
            <pc:docMk/>
            <pc:sldMk cId="2803924385" sldId="416"/>
            <ac:spMk id="9" creationId="{E5AB2409-AB10-57A4-67C3-3C3B8A62A4AD}"/>
          </ac:spMkLst>
        </pc:spChg>
        <pc:spChg chg="mod">
          <ac:chgData name="Glen Jones" userId="e846aaca-4b24-4b13-b0d0-f2308e16b284" providerId="ADAL" clId="{3545261F-DF52-41F6-8D4F-227452DF06DA}" dt="2023-06-26T15:34:52.141" v="1093" actId="20577"/>
          <ac:spMkLst>
            <pc:docMk/>
            <pc:sldMk cId="2803924385" sldId="416"/>
            <ac:spMk id="11" creationId="{653E60FE-00E8-80F3-9997-E275F505DD98}"/>
          </ac:spMkLst>
        </pc:spChg>
        <pc:spChg chg="del">
          <ac:chgData name="Glen Jones" userId="e846aaca-4b24-4b13-b0d0-f2308e16b284" providerId="ADAL" clId="{3545261F-DF52-41F6-8D4F-227452DF06DA}" dt="2023-06-26T15:06:29.865" v="169" actId="478"/>
          <ac:spMkLst>
            <pc:docMk/>
            <pc:sldMk cId="2803924385" sldId="416"/>
            <ac:spMk id="12" creationId="{DEC43A8B-1389-277D-CBA9-5E43E65B7BCC}"/>
          </ac:spMkLst>
        </pc:spChg>
      </pc:sldChg>
      <pc:sldChg chg="addSp delSp modSp mod delAnim modAnim">
        <pc:chgData name="Glen Jones" userId="e846aaca-4b24-4b13-b0d0-f2308e16b284" providerId="ADAL" clId="{3545261F-DF52-41F6-8D4F-227452DF06DA}" dt="2023-06-26T15:30:03.954" v="882" actId="1076"/>
        <pc:sldMkLst>
          <pc:docMk/>
          <pc:sldMk cId="787116130" sldId="417"/>
        </pc:sldMkLst>
        <pc:spChg chg="mod">
          <ac:chgData name="Glen Jones" userId="e846aaca-4b24-4b13-b0d0-f2308e16b284" providerId="ADAL" clId="{3545261F-DF52-41F6-8D4F-227452DF06DA}" dt="2023-06-26T15:29:59.664" v="881" actId="20577"/>
          <ac:spMkLst>
            <pc:docMk/>
            <pc:sldMk cId="787116130" sldId="417"/>
            <ac:spMk id="3" creationId="{1DBBECB6-9A15-3987-62E0-61D2DB4BF4D1}"/>
          </ac:spMkLst>
        </pc:spChg>
        <pc:spChg chg="mod">
          <ac:chgData name="Glen Jones" userId="e846aaca-4b24-4b13-b0d0-f2308e16b284" providerId="ADAL" clId="{3545261F-DF52-41F6-8D4F-227452DF06DA}" dt="2023-06-26T15:24:46.056" v="713" actId="20577"/>
          <ac:spMkLst>
            <pc:docMk/>
            <pc:sldMk cId="787116130" sldId="417"/>
            <ac:spMk id="7" creationId="{EBD17445-2CE7-D049-5829-AF7A94414BDF}"/>
          </ac:spMkLst>
        </pc:spChg>
        <pc:spChg chg="add del mod">
          <ac:chgData name="Glen Jones" userId="e846aaca-4b24-4b13-b0d0-f2308e16b284" providerId="ADAL" clId="{3545261F-DF52-41F6-8D4F-227452DF06DA}" dt="2023-06-26T15:16:19.689" v="462" actId="478"/>
          <ac:spMkLst>
            <pc:docMk/>
            <pc:sldMk cId="787116130" sldId="417"/>
            <ac:spMk id="8" creationId="{0C4A96FC-1F36-BAC6-7781-4CFC2C1B9D9F}"/>
          </ac:spMkLst>
        </pc:spChg>
        <pc:spChg chg="add mod">
          <ac:chgData name="Glen Jones" userId="e846aaca-4b24-4b13-b0d0-f2308e16b284" providerId="ADAL" clId="{3545261F-DF52-41F6-8D4F-227452DF06DA}" dt="2023-06-26T15:30:03.954" v="882" actId="1076"/>
          <ac:spMkLst>
            <pc:docMk/>
            <pc:sldMk cId="787116130" sldId="417"/>
            <ac:spMk id="12" creationId="{419CF7FD-6DF1-225E-7E37-F56148D5F8F3}"/>
          </ac:spMkLst>
        </pc:spChg>
        <pc:spChg chg="mod">
          <ac:chgData name="Glen Jones" userId="e846aaca-4b24-4b13-b0d0-f2308e16b284" providerId="ADAL" clId="{3545261F-DF52-41F6-8D4F-227452DF06DA}" dt="2023-06-26T15:21:17.345" v="632" actId="20577"/>
          <ac:spMkLst>
            <pc:docMk/>
            <pc:sldMk cId="787116130" sldId="417"/>
            <ac:spMk id="14" creationId="{B21A08BC-23EE-9E79-CB7D-5E89C4C39434}"/>
          </ac:spMkLst>
        </pc:spChg>
        <pc:spChg chg="add mod">
          <ac:chgData name="Glen Jones" userId="e846aaca-4b24-4b13-b0d0-f2308e16b284" providerId="ADAL" clId="{3545261F-DF52-41F6-8D4F-227452DF06DA}" dt="2023-06-26T15:24:50.119" v="714" actId="1076"/>
          <ac:spMkLst>
            <pc:docMk/>
            <pc:sldMk cId="787116130" sldId="417"/>
            <ac:spMk id="19" creationId="{989C34A5-B0DE-1F3E-E15F-4897DE438863}"/>
          </ac:spMkLst>
        </pc:spChg>
        <pc:spChg chg="del mod">
          <ac:chgData name="Glen Jones" userId="e846aaca-4b24-4b13-b0d0-f2308e16b284" providerId="ADAL" clId="{3545261F-DF52-41F6-8D4F-227452DF06DA}" dt="2023-06-26T15:22:49.249" v="696" actId="478"/>
          <ac:spMkLst>
            <pc:docMk/>
            <pc:sldMk cId="787116130" sldId="417"/>
            <ac:spMk id="21" creationId="{9FCC3113-F099-8649-B80F-55A43AA81929}"/>
          </ac:spMkLst>
        </pc:spChg>
        <pc:spChg chg="mod">
          <ac:chgData name="Glen Jones" userId="e846aaca-4b24-4b13-b0d0-f2308e16b284" providerId="ADAL" clId="{3545261F-DF52-41F6-8D4F-227452DF06DA}" dt="2023-06-26T15:22:16.734" v="687" actId="14100"/>
          <ac:spMkLst>
            <pc:docMk/>
            <pc:sldMk cId="787116130" sldId="417"/>
            <ac:spMk id="22" creationId="{7C4F435A-89B8-D6F9-E665-4B4E229A84BF}"/>
          </ac:spMkLst>
        </pc:spChg>
        <pc:spChg chg="del">
          <ac:chgData name="Glen Jones" userId="e846aaca-4b24-4b13-b0d0-f2308e16b284" providerId="ADAL" clId="{3545261F-DF52-41F6-8D4F-227452DF06DA}" dt="2023-06-26T15:17:12.496" v="523" actId="478"/>
          <ac:spMkLst>
            <pc:docMk/>
            <pc:sldMk cId="787116130" sldId="417"/>
            <ac:spMk id="23" creationId="{5064939B-09EB-FC56-7AEB-DBD635CC5597}"/>
          </ac:spMkLst>
        </pc:spChg>
        <pc:spChg chg="add mod">
          <ac:chgData name="Glen Jones" userId="e846aaca-4b24-4b13-b0d0-f2308e16b284" providerId="ADAL" clId="{3545261F-DF52-41F6-8D4F-227452DF06DA}" dt="2023-06-26T15:26:18.646" v="805" actId="20577"/>
          <ac:spMkLst>
            <pc:docMk/>
            <pc:sldMk cId="787116130" sldId="417"/>
            <ac:spMk id="25" creationId="{30A315EC-F3D5-C07D-6F56-67284BAC4598}"/>
          </ac:spMkLst>
        </pc:spChg>
        <pc:spChg chg="del">
          <ac:chgData name="Glen Jones" userId="e846aaca-4b24-4b13-b0d0-f2308e16b284" providerId="ADAL" clId="{3545261F-DF52-41F6-8D4F-227452DF06DA}" dt="2023-06-26T15:17:12.496" v="523" actId="478"/>
          <ac:spMkLst>
            <pc:docMk/>
            <pc:sldMk cId="787116130" sldId="417"/>
            <ac:spMk id="26" creationId="{1985B5BE-8919-8B65-97D6-1EF98CFCD9D3}"/>
          </ac:spMkLst>
        </pc:spChg>
        <pc:spChg chg="del">
          <ac:chgData name="Glen Jones" userId="e846aaca-4b24-4b13-b0d0-f2308e16b284" providerId="ADAL" clId="{3545261F-DF52-41F6-8D4F-227452DF06DA}" dt="2023-06-26T15:17:12.496" v="523" actId="478"/>
          <ac:spMkLst>
            <pc:docMk/>
            <pc:sldMk cId="787116130" sldId="417"/>
            <ac:spMk id="27" creationId="{2FF2D1EE-F1AD-E597-C4E0-A9417319694B}"/>
          </ac:spMkLst>
        </pc:spChg>
        <pc:spChg chg="add mod">
          <ac:chgData name="Glen Jones" userId="e846aaca-4b24-4b13-b0d0-f2308e16b284" providerId="ADAL" clId="{3545261F-DF52-41F6-8D4F-227452DF06DA}" dt="2023-06-26T15:26:10.078" v="802" actId="207"/>
          <ac:spMkLst>
            <pc:docMk/>
            <pc:sldMk cId="787116130" sldId="417"/>
            <ac:spMk id="28" creationId="{249A5D0D-D587-CBDA-5C1E-B02C29A27361}"/>
          </ac:spMkLst>
        </pc:spChg>
        <pc:picChg chg="del">
          <ac:chgData name="Glen Jones" userId="e846aaca-4b24-4b13-b0d0-f2308e16b284" providerId="ADAL" clId="{3545261F-DF52-41F6-8D4F-227452DF06DA}" dt="2023-06-26T15:16:08.575" v="459" actId="478"/>
          <ac:picMkLst>
            <pc:docMk/>
            <pc:sldMk cId="787116130" sldId="417"/>
            <ac:picMk id="5" creationId="{24D54B5C-885F-C120-9799-69F9251E3AB4}"/>
          </ac:picMkLst>
        </pc:picChg>
        <pc:picChg chg="add mod ord">
          <ac:chgData name="Glen Jones" userId="e846aaca-4b24-4b13-b0d0-f2308e16b284" providerId="ADAL" clId="{3545261F-DF52-41F6-8D4F-227452DF06DA}" dt="2023-06-26T15:16:13.985" v="461" actId="167"/>
          <ac:picMkLst>
            <pc:docMk/>
            <pc:sldMk cId="787116130" sldId="417"/>
            <ac:picMk id="9" creationId="{F58956AA-2606-D5FA-165A-A816A6155C7A}"/>
          </ac:picMkLst>
        </pc:picChg>
        <pc:cxnChg chg="mod ord">
          <ac:chgData name="Glen Jones" userId="e846aaca-4b24-4b13-b0d0-f2308e16b284" providerId="ADAL" clId="{3545261F-DF52-41F6-8D4F-227452DF06DA}" dt="2023-06-26T15:25:06.516" v="728" actId="1035"/>
          <ac:cxnSpMkLst>
            <pc:docMk/>
            <pc:sldMk cId="787116130" sldId="417"/>
            <ac:cxnSpMk id="4" creationId="{D585D3E5-B12C-146F-2A08-6CF605A4C731}"/>
          </ac:cxnSpMkLst>
        </pc:cxnChg>
        <pc:cxnChg chg="add mod ord">
          <ac:chgData name="Glen Jones" userId="e846aaca-4b24-4b13-b0d0-f2308e16b284" providerId="ADAL" clId="{3545261F-DF52-41F6-8D4F-227452DF06DA}" dt="2023-06-26T15:22:57.724" v="697" actId="166"/>
          <ac:cxnSpMkLst>
            <pc:docMk/>
            <pc:sldMk cId="787116130" sldId="417"/>
            <ac:cxnSpMk id="13" creationId="{AC4D8035-CE7D-32C3-A254-BE80F9028367}"/>
          </ac:cxnSpMkLst>
        </pc:cxnChg>
        <pc:cxnChg chg="del mod">
          <ac:chgData name="Glen Jones" userId="e846aaca-4b24-4b13-b0d0-f2308e16b284" providerId="ADAL" clId="{3545261F-DF52-41F6-8D4F-227452DF06DA}" dt="2023-06-26T15:22:49.249" v="696" actId="478"/>
          <ac:cxnSpMkLst>
            <pc:docMk/>
            <pc:sldMk cId="787116130" sldId="417"/>
            <ac:cxnSpMk id="15" creationId="{C8F55A13-EE4C-3000-2770-BBB176702476}"/>
          </ac:cxnSpMkLst>
        </pc:cxnChg>
      </pc:sldChg>
      <pc:sldChg chg="delSp modSp add del mod ord">
        <pc:chgData name="Glen Jones" userId="e846aaca-4b24-4b13-b0d0-f2308e16b284" providerId="ADAL" clId="{3545261F-DF52-41F6-8D4F-227452DF06DA}" dt="2023-06-26T15:15:50.769" v="458" actId="2696"/>
        <pc:sldMkLst>
          <pc:docMk/>
          <pc:sldMk cId="3328483737" sldId="417"/>
        </pc:sldMkLst>
        <pc:spChg chg="mod">
          <ac:chgData name="Glen Jones" userId="e846aaca-4b24-4b13-b0d0-f2308e16b284" providerId="ADAL" clId="{3545261F-DF52-41F6-8D4F-227452DF06DA}" dt="2023-06-26T15:14:42.671" v="444" actId="20577"/>
          <ac:spMkLst>
            <pc:docMk/>
            <pc:sldMk cId="3328483737" sldId="417"/>
            <ac:spMk id="49" creationId="{18E75320-4507-A443-C9EA-76E778BDDC07}"/>
          </ac:spMkLst>
        </pc:spChg>
        <pc:picChg chg="del">
          <ac:chgData name="Glen Jones" userId="e846aaca-4b24-4b13-b0d0-f2308e16b284" providerId="ADAL" clId="{3545261F-DF52-41F6-8D4F-227452DF06DA}" dt="2023-06-26T15:15:44.233" v="457" actId="478"/>
          <ac:picMkLst>
            <pc:docMk/>
            <pc:sldMk cId="3328483737" sldId="417"/>
            <ac:picMk id="5" creationId="{96DD45A7-2956-1343-92DC-1520275BDD5C}"/>
          </ac:picMkLst>
        </pc:picChg>
      </pc:sldChg>
      <pc:sldChg chg="addSp delSp modSp del mod">
        <pc:chgData name="Glen Jones" userId="e846aaca-4b24-4b13-b0d0-f2308e16b284" providerId="ADAL" clId="{3545261F-DF52-41F6-8D4F-227452DF06DA}" dt="2023-06-26T15:28:31.755" v="807" actId="47"/>
        <pc:sldMkLst>
          <pc:docMk/>
          <pc:sldMk cId="142383645" sldId="418"/>
        </pc:sldMkLst>
        <pc:spChg chg="add del mod">
          <ac:chgData name="Glen Jones" userId="e846aaca-4b24-4b13-b0d0-f2308e16b284" providerId="ADAL" clId="{3545261F-DF52-41F6-8D4F-227452DF06DA}" dt="2023-06-26T15:16:33.486" v="466" actId="478"/>
          <ac:spMkLst>
            <pc:docMk/>
            <pc:sldMk cId="142383645" sldId="418"/>
            <ac:spMk id="8" creationId="{FC2A3C7F-A779-30F7-FCCD-BCE6D3BF13FC}"/>
          </ac:spMkLst>
        </pc:spChg>
        <pc:picChg chg="del">
          <ac:chgData name="Glen Jones" userId="e846aaca-4b24-4b13-b0d0-f2308e16b284" providerId="ADAL" clId="{3545261F-DF52-41F6-8D4F-227452DF06DA}" dt="2023-06-26T15:16:23.414" v="463" actId="478"/>
          <ac:picMkLst>
            <pc:docMk/>
            <pc:sldMk cId="142383645" sldId="418"/>
            <ac:picMk id="5" creationId="{24D54B5C-885F-C120-9799-69F9251E3AB4}"/>
          </ac:picMkLst>
        </pc:picChg>
        <pc:picChg chg="add mod ord">
          <ac:chgData name="Glen Jones" userId="e846aaca-4b24-4b13-b0d0-f2308e16b284" providerId="ADAL" clId="{3545261F-DF52-41F6-8D4F-227452DF06DA}" dt="2023-06-26T15:16:27.362" v="465" actId="167"/>
          <ac:picMkLst>
            <pc:docMk/>
            <pc:sldMk cId="142383645" sldId="418"/>
            <ac:picMk id="9" creationId="{20B89E4C-865B-AFF9-3C14-AA36647F0BAB}"/>
          </ac:picMkLst>
        </pc:picChg>
      </pc:sldChg>
      <pc:sldChg chg="modSp add mod">
        <pc:chgData name="Glen Jones" userId="e846aaca-4b24-4b13-b0d0-f2308e16b284" providerId="ADAL" clId="{3545261F-DF52-41F6-8D4F-227452DF06DA}" dt="2023-06-26T15:28:48.498" v="820" actId="20577"/>
        <pc:sldMkLst>
          <pc:docMk/>
          <pc:sldMk cId="2972624005" sldId="418"/>
        </pc:sldMkLst>
        <pc:spChg chg="mod">
          <ac:chgData name="Glen Jones" userId="e846aaca-4b24-4b13-b0d0-f2308e16b284" providerId="ADAL" clId="{3545261F-DF52-41F6-8D4F-227452DF06DA}" dt="2023-06-26T15:28:41.394" v="813" actId="20577"/>
          <ac:spMkLst>
            <pc:docMk/>
            <pc:sldMk cId="2972624005" sldId="418"/>
            <ac:spMk id="6" creationId="{F9BAFB63-89A0-1CE2-BC09-42A58A322E55}"/>
          </ac:spMkLst>
        </pc:spChg>
        <pc:spChg chg="mod">
          <ac:chgData name="Glen Jones" userId="e846aaca-4b24-4b13-b0d0-f2308e16b284" providerId="ADAL" clId="{3545261F-DF52-41F6-8D4F-227452DF06DA}" dt="2023-06-26T15:28:48.498" v="820" actId="20577"/>
          <ac:spMkLst>
            <pc:docMk/>
            <pc:sldMk cId="2972624005" sldId="418"/>
            <ac:spMk id="19" creationId="{989C34A5-B0DE-1F3E-E15F-4897DE438863}"/>
          </ac:spMkLst>
        </pc:spChg>
      </pc:sldChg>
      <pc:sldChg chg="addSp delSp modSp mod delAnim modAnim">
        <pc:chgData name="Glen Jones" userId="e846aaca-4b24-4b13-b0d0-f2308e16b284" providerId="ADAL" clId="{3545261F-DF52-41F6-8D4F-227452DF06DA}" dt="2023-06-26T15:39:23.663" v="1130" actId="20577"/>
        <pc:sldMkLst>
          <pc:docMk/>
          <pc:sldMk cId="2966952868" sldId="419"/>
        </pc:sldMkLst>
        <pc:spChg chg="mod">
          <ac:chgData name="Glen Jones" userId="e846aaca-4b24-4b13-b0d0-f2308e16b284" providerId="ADAL" clId="{3545261F-DF52-41F6-8D4F-227452DF06DA}" dt="2023-06-26T15:38:23.633" v="1116" actId="27636"/>
          <ac:spMkLst>
            <pc:docMk/>
            <pc:sldMk cId="2966952868" sldId="419"/>
            <ac:spMk id="2" creationId="{EE7C6A9F-C927-6F05-602E-6ADC56D16CD6}"/>
          </ac:spMkLst>
        </pc:spChg>
        <pc:spChg chg="del">
          <ac:chgData name="Glen Jones" userId="e846aaca-4b24-4b13-b0d0-f2308e16b284" providerId="ADAL" clId="{3545261F-DF52-41F6-8D4F-227452DF06DA}" dt="2023-06-26T15:37:41.696" v="1108" actId="478"/>
          <ac:spMkLst>
            <pc:docMk/>
            <pc:sldMk cId="2966952868" sldId="419"/>
            <ac:spMk id="3" creationId="{FA79B487-2B39-D1FB-C619-7086E17203C8}"/>
          </ac:spMkLst>
        </pc:spChg>
        <pc:spChg chg="mod">
          <ac:chgData name="Glen Jones" userId="e846aaca-4b24-4b13-b0d0-f2308e16b284" providerId="ADAL" clId="{3545261F-DF52-41F6-8D4F-227452DF06DA}" dt="2023-06-26T15:38:27.543" v="1117" actId="14100"/>
          <ac:spMkLst>
            <pc:docMk/>
            <pc:sldMk cId="2966952868" sldId="419"/>
            <ac:spMk id="4" creationId="{C4E08294-81D2-E5BC-F105-1FB9A0E95451}"/>
          </ac:spMkLst>
        </pc:spChg>
        <pc:spChg chg="del">
          <ac:chgData name="Glen Jones" userId="e846aaca-4b24-4b13-b0d0-f2308e16b284" providerId="ADAL" clId="{3545261F-DF52-41F6-8D4F-227452DF06DA}" dt="2023-06-26T15:32:44.274" v="991" actId="478"/>
          <ac:spMkLst>
            <pc:docMk/>
            <pc:sldMk cId="2966952868" sldId="419"/>
            <ac:spMk id="5" creationId="{5E2D7693-5AEC-27B3-BEA8-00F9B5A3C850}"/>
          </ac:spMkLst>
        </pc:spChg>
        <pc:spChg chg="del">
          <ac:chgData name="Glen Jones" userId="e846aaca-4b24-4b13-b0d0-f2308e16b284" providerId="ADAL" clId="{3545261F-DF52-41F6-8D4F-227452DF06DA}" dt="2023-06-26T15:32:14.370" v="983" actId="478"/>
          <ac:spMkLst>
            <pc:docMk/>
            <pc:sldMk cId="2966952868" sldId="419"/>
            <ac:spMk id="6" creationId="{65E951D8-6DAC-3AAE-D905-D19FD580AE45}"/>
          </ac:spMkLst>
        </pc:spChg>
        <pc:spChg chg="add mod">
          <ac:chgData name="Glen Jones" userId="e846aaca-4b24-4b13-b0d0-f2308e16b284" providerId="ADAL" clId="{3545261F-DF52-41F6-8D4F-227452DF06DA}" dt="2023-06-26T15:38:38.339" v="1122" actId="27636"/>
          <ac:spMkLst>
            <pc:docMk/>
            <pc:sldMk cId="2966952868" sldId="419"/>
            <ac:spMk id="7" creationId="{E82D1EB2-092C-58CA-2E9A-DD6A7534E5B7}"/>
          </ac:spMkLst>
        </pc:spChg>
        <pc:spChg chg="mod">
          <ac:chgData name="Glen Jones" userId="e846aaca-4b24-4b13-b0d0-f2308e16b284" providerId="ADAL" clId="{3545261F-DF52-41F6-8D4F-227452DF06DA}" dt="2023-06-26T15:39:19.268" v="1129" actId="20577"/>
          <ac:spMkLst>
            <pc:docMk/>
            <pc:sldMk cId="2966952868" sldId="419"/>
            <ac:spMk id="8" creationId="{A235AF99-8860-0748-F31A-6C062A41AF90}"/>
          </ac:spMkLst>
        </pc:spChg>
        <pc:spChg chg="del">
          <ac:chgData name="Glen Jones" userId="e846aaca-4b24-4b13-b0d0-f2308e16b284" providerId="ADAL" clId="{3545261F-DF52-41F6-8D4F-227452DF06DA}" dt="2023-06-26T15:32:45.792" v="992" actId="478"/>
          <ac:spMkLst>
            <pc:docMk/>
            <pc:sldMk cId="2966952868" sldId="419"/>
            <ac:spMk id="9" creationId="{C859B0E4-9C61-3231-3B3F-5AD4325A7891}"/>
          </ac:spMkLst>
        </pc:spChg>
        <pc:spChg chg="add mod">
          <ac:chgData name="Glen Jones" userId="e846aaca-4b24-4b13-b0d0-f2308e16b284" providerId="ADAL" clId="{3545261F-DF52-41F6-8D4F-227452DF06DA}" dt="2023-06-26T15:38:31.313" v="1119" actId="27636"/>
          <ac:spMkLst>
            <pc:docMk/>
            <pc:sldMk cId="2966952868" sldId="419"/>
            <ac:spMk id="10" creationId="{4018E740-0507-8BD5-2DE9-E1BE64B802E2}"/>
          </ac:spMkLst>
        </pc:spChg>
        <pc:spChg chg="add mod">
          <ac:chgData name="Glen Jones" userId="e846aaca-4b24-4b13-b0d0-f2308e16b284" providerId="ADAL" clId="{3545261F-DF52-41F6-8D4F-227452DF06DA}" dt="2023-06-26T15:39:23.663" v="1130" actId="20577"/>
          <ac:spMkLst>
            <pc:docMk/>
            <pc:sldMk cId="2966952868" sldId="419"/>
            <ac:spMk id="12" creationId="{BB4BBF60-0B8C-0240-4A93-212EB432824F}"/>
          </ac:spMkLst>
        </pc:spChg>
        <pc:spChg chg="add del mod">
          <ac:chgData name="Glen Jones" userId="e846aaca-4b24-4b13-b0d0-f2308e16b284" providerId="ADAL" clId="{3545261F-DF52-41F6-8D4F-227452DF06DA}" dt="2023-06-26T15:37:44.029" v="1109" actId="478"/>
          <ac:spMkLst>
            <pc:docMk/>
            <pc:sldMk cId="2966952868" sldId="419"/>
            <ac:spMk id="14" creationId="{FB517C09-8028-A8B4-9D75-3234A2CAA8D2}"/>
          </ac:spMkLst>
        </pc:spChg>
      </pc:sldChg>
      <pc:sldChg chg="addSp modSp new mod">
        <pc:chgData name="Glen Jones" userId="e846aaca-4b24-4b13-b0d0-f2308e16b284" providerId="ADAL" clId="{3545261F-DF52-41F6-8D4F-227452DF06DA}" dt="2023-06-26T15:36:22.465" v="1098" actId="14100"/>
        <pc:sldMkLst>
          <pc:docMk/>
          <pc:sldMk cId="3541718181" sldId="420"/>
        </pc:sldMkLst>
        <pc:spChg chg="add mod">
          <ac:chgData name="Glen Jones" userId="e846aaca-4b24-4b13-b0d0-f2308e16b284" providerId="ADAL" clId="{3545261F-DF52-41F6-8D4F-227452DF06DA}" dt="2023-06-26T15:36:22.465" v="1098" actId="14100"/>
          <ac:spMkLst>
            <pc:docMk/>
            <pc:sldMk cId="3541718181" sldId="420"/>
            <ac:spMk id="5" creationId="{4491724E-5D46-2A59-1C2E-022AC38B1088}"/>
          </ac:spMkLst>
        </pc:spChg>
        <pc:picChg chg="add mod">
          <ac:chgData name="Glen Jones" userId="e846aaca-4b24-4b13-b0d0-f2308e16b284" providerId="ADAL" clId="{3545261F-DF52-41F6-8D4F-227452DF06DA}" dt="2023-06-26T15:36:22.465" v="1098" actId="14100"/>
          <ac:picMkLst>
            <pc:docMk/>
            <pc:sldMk cId="3541718181" sldId="420"/>
            <ac:picMk id="1026" creationId="{36C7ED39-ECA1-35BF-99DE-F227E3EE12E1}"/>
          </ac:picMkLst>
        </pc:picChg>
      </pc:sldChg>
    </pc:docChg>
  </pc:docChgLst>
  <pc:docChgLst>
    <pc:chgData name="Glen Jones" userId="e846aaca-4b24-4b13-b0d0-f2308e16b284" providerId="ADAL" clId="{7E25C316-1BC7-4E6B-AD65-F99983670BA6}"/>
    <pc:docChg chg="undo custSel addSld delSld modSld">
      <pc:chgData name="Glen Jones" userId="e846aaca-4b24-4b13-b0d0-f2308e16b284" providerId="ADAL" clId="{7E25C316-1BC7-4E6B-AD65-F99983670BA6}" dt="2023-08-15T09:41:12.735" v="1012"/>
      <pc:docMkLst>
        <pc:docMk/>
      </pc:docMkLst>
      <pc:sldChg chg="modSp mod">
        <pc:chgData name="Glen Jones" userId="e846aaca-4b24-4b13-b0d0-f2308e16b284" providerId="ADAL" clId="{7E25C316-1BC7-4E6B-AD65-F99983670BA6}" dt="2023-08-14T10:02:34.376" v="189" actId="242"/>
        <pc:sldMkLst>
          <pc:docMk/>
          <pc:sldMk cId="4010327805" sldId="274"/>
        </pc:sldMkLst>
        <pc:spChg chg="mod">
          <ac:chgData name="Glen Jones" userId="e846aaca-4b24-4b13-b0d0-f2308e16b284" providerId="ADAL" clId="{7E25C316-1BC7-4E6B-AD65-F99983670BA6}" dt="2023-08-14T10:02:34.376" v="189" actId="242"/>
          <ac:spMkLst>
            <pc:docMk/>
            <pc:sldMk cId="4010327805" sldId="274"/>
            <ac:spMk id="2" creationId="{702E7211-B3C0-8C62-17A1-5F712D739FBA}"/>
          </ac:spMkLst>
        </pc:spChg>
      </pc:sldChg>
      <pc:sldChg chg="del">
        <pc:chgData name="Glen Jones" userId="e846aaca-4b24-4b13-b0d0-f2308e16b284" providerId="ADAL" clId="{7E25C316-1BC7-4E6B-AD65-F99983670BA6}" dt="2023-08-14T10:01:34.823" v="180" actId="47"/>
        <pc:sldMkLst>
          <pc:docMk/>
          <pc:sldMk cId="2483489142" sldId="406"/>
        </pc:sldMkLst>
      </pc:sldChg>
      <pc:sldChg chg="del">
        <pc:chgData name="Glen Jones" userId="e846aaca-4b24-4b13-b0d0-f2308e16b284" providerId="ADAL" clId="{7E25C316-1BC7-4E6B-AD65-F99983670BA6}" dt="2023-08-14T10:01:34.823" v="180" actId="47"/>
        <pc:sldMkLst>
          <pc:docMk/>
          <pc:sldMk cId="2057623372" sldId="409"/>
        </pc:sldMkLst>
      </pc:sldChg>
      <pc:sldChg chg="delSp modSp mod delAnim">
        <pc:chgData name="Glen Jones" userId="e846aaca-4b24-4b13-b0d0-f2308e16b284" providerId="ADAL" clId="{7E25C316-1BC7-4E6B-AD65-F99983670BA6}" dt="2023-08-15T08:39:15.879" v="690" actId="20577"/>
        <pc:sldMkLst>
          <pc:docMk/>
          <pc:sldMk cId="1946604214" sldId="412"/>
        </pc:sldMkLst>
        <pc:spChg chg="mod">
          <ac:chgData name="Glen Jones" userId="e846aaca-4b24-4b13-b0d0-f2308e16b284" providerId="ADAL" clId="{7E25C316-1BC7-4E6B-AD65-F99983670BA6}" dt="2023-08-14T09:19:38.597" v="107" actId="20577"/>
          <ac:spMkLst>
            <pc:docMk/>
            <pc:sldMk cId="1946604214" sldId="412"/>
            <ac:spMk id="4" creationId="{98F26F2E-174F-83AE-5305-BD79B4EA7A63}"/>
          </ac:spMkLst>
        </pc:spChg>
        <pc:spChg chg="del">
          <ac:chgData name="Glen Jones" userId="e846aaca-4b24-4b13-b0d0-f2308e16b284" providerId="ADAL" clId="{7E25C316-1BC7-4E6B-AD65-F99983670BA6}" dt="2023-08-14T09:17:15.154" v="63" actId="478"/>
          <ac:spMkLst>
            <pc:docMk/>
            <pc:sldMk cId="1946604214" sldId="412"/>
            <ac:spMk id="6" creationId="{E2A70912-7F49-DB67-AB61-0D0A0151A9A1}"/>
          </ac:spMkLst>
        </pc:spChg>
        <pc:spChg chg="del">
          <ac:chgData name="Glen Jones" userId="e846aaca-4b24-4b13-b0d0-f2308e16b284" providerId="ADAL" clId="{7E25C316-1BC7-4E6B-AD65-F99983670BA6}" dt="2023-08-14T09:16:44.729" v="53" actId="478"/>
          <ac:spMkLst>
            <pc:docMk/>
            <pc:sldMk cId="1946604214" sldId="412"/>
            <ac:spMk id="7" creationId="{EBD17445-2CE7-D049-5829-AF7A94414BDF}"/>
          </ac:spMkLst>
        </pc:spChg>
        <pc:spChg chg="mod">
          <ac:chgData name="Glen Jones" userId="e846aaca-4b24-4b13-b0d0-f2308e16b284" providerId="ADAL" clId="{7E25C316-1BC7-4E6B-AD65-F99983670BA6}" dt="2023-08-15T08:39:15.879" v="690" actId="20577"/>
          <ac:spMkLst>
            <pc:docMk/>
            <pc:sldMk cId="1946604214" sldId="412"/>
            <ac:spMk id="8" creationId="{A62626D5-D8B5-3B61-83C6-18438058F1C3}"/>
          </ac:spMkLst>
        </pc:spChg>
      </pc:sldChg>
      <pc:sldChg chg="del">
        <pc:chgData name="Glen Jones" userId="e846aaca-4b24-4b13-b0d0-f2308e16b284" providerId="ADAL" clId="{7E25C316-1BC7-4E6B-AD65-F99983670BA6}" dt="2023-08-14T09:20:01.233" v="109" actId="47"/>
        <pc:sldMkLst>
          <pc:docMk/>
          <pc:sldMk cId="1587394841" sldId="418"/>
        </pc:sldMkLst>
      </pc:sldChg>
      <pc:sldChg chg="del">
        <pc:chgData name="Glen Jones" userId="e846aaca-4b24-4b13-b0d0-f2308e16b284" providerId="ADAL" clId="{7E25C316-1BC7-4E6B-AD65-F99983670BA6}" dt="2023-08-14T09:20:02.906" v="111" actId="47"/>
        <pc:sldMkLst>
          <pc:docMk/>
          <pc:sldMk cId="2258509352" sldId="420"/>
        </pc:sldMkLst>
      </pc:sldChg>
      <pc:sldChg chg="del">
        <pc:chgData name="Glen Jones" userId="e846aaca-4b24-4b13-b0d0-f2308e16b284" providerId="ADAL" clId="{7E25C316-1BC7-4E6B-AD65-F99983670BA6}" dt="2023-08-14T09:20:02.191" v="110" actId="47"/>
        <pc:sldMkLst>
          <pc:docMk/>
          <pc:sldMk cId="2638408624" sldId="421"/>
        </pc:sldMkLst>
      </pc:sldChg>
      <pc:sldChg chg="del">
        <pc:chgData name="Glen Jones" userId="e846aaca-4b24-4b13-b0d0-f2308e16b284" providerId="ADAL" clId="{7E25C316-1BC7-4E6B-AD65-F99983670BA6}" dt="2023-08-14T10:01:34.823" v="180" actId="47"/>
        <pc:sldMkLst>
          <pc:docMk/>
          <pc:sldMk cId="818481922" sldId="422"/>
        </pc:sldMkLst>
      </pc:sldChg>
      <pc:sldChg chg="del">
        <pc:chgData name="Glen Jones" userId="e846aaca-4b24-4b13-b0d0-f2308e16b284" providerId="ADAL" clId="{7E25C316-1BC7-4E6B-AD65-F99983670BA6}" dt="2023-08-14T10:01:34.823" v="180" actId="47"/>
        <pc:sldMkLst>
          <pc:docMk/>
          <pc:sldMk cId="3295739595" sldId="423"/>
        </pc:sldMkLst>
      </pc:sldChg>
      <pc:sldChg chg="addSp delSp modSp add mod delAnim modAnim">
        <pc:chgData name="Glen Jones" userId="e846aaca-4b24-4b13-b0d0-f2308e16b284" providerId="ADAL" clId="{7E25C316-1BC7-4E6B-AD65-F99983670BA6}" dt="2023-08-15T08:40:30.025" v="711" actId="478"/>
        <pc:sldMkLst>
          <pc:docMk/>
          <pc:sldMk cId="3657580822" sldId="424"/>
        </pc:sldMkLst>
        <pc:spChg chg="add del mod">
          <ac:chgData name="Glen Jones" userId="e846aaca-4b24-4b13-b0d0-f2308e16b284" providerId="ADAL" clId="{7E25C316-1BC7-4E6B-AD65-F99983670BA6}" dt="2023-08-15T08:40:08.023" v="705" actId="478"/>
          <ac:spMkLst>
            <pc:docMk/>
            <pc:sldMk cId="3657580822" sldId="424"/>
            <ac:spMk id="2" creationId="{24981B5B-6813-D188-6060-0FF86F56EF03}"/>
          </ac:spMkLst>
        </pc:spChg>
        <pc:spChg chg="add del mod">
          <ac:chgData name="Glen Jones" userId="e846aaca-4b24-4b13-b0d0-f2308e16b284" providerId="ADAL" clId="{7E25C316-1BC7-4E6B-AD65-F99983670BA6}" dt="2023-08-15T08:40:14.173" v="707" actId="478"/>
          <ac:spMkLst>
            <pc:docMk/>
            <pc:sldMk cId="3657580822" sldId="424"/>
            <ac:spMk id="3" creationId="{519CD779-A5FA-6A76-156C-801CF8B59D35}"/>
          </ac:spMkLst>
        </pc:spChg>
        <pc:spChg chg="add del mod">
          <ac:chgData name="Glen Jones" userId="e846aaca-4b24-4b13-b0d0-f2308e16b284" providerId="ADAL" clId="{7E25C316-1BC7-4E6B-AD65-F99983670BA6}" dt="2023-08-14T09:55:40.952" v="148" actId="478"/>
          <ac:spMkLst>
            <pc:docMk/>
            <pc:sldMk cId="3657580822" sldId="424"/>
            <ac:spMk id="3" creationId="{C1AB764C-0C37-AB14-BA7F-66A54F066C0D}"/>
          </ac:spMkLst>
        </pc:spChg>
        <pc:spChg chg="mod">
          <ac:chgData name="Glen Jones" userId="e846aaca-4b24-4b13-b0d0-f2308e16b284" providerId="ADAL" clId="{7E25C316-1BC7-4E6B-AD65-F99983670BA6}" dt="2023-08-14T13:05:22.027" v="312" actId="14100"/>
          <ac:spMkLst>
            <pc:docMk/>
            <pc:sldMk cId="3657580822" sldId="424"/>
            <ac:spMk id="4" creationId="{98F26F2E-174F-83AE-5305-BD79B4EA7A63}"/>
          </ac:spMkLst>
        </pc:spChg>
        <pc:spChg chg="add del mod">
          <ac:chgData name="Glen Jones" userId="e846aaca-4b24-4b13-b0d0-f2308e16b284" providerId="ADAL" clId="{7E25C316-1BC7-4E6B-AD65-F99983670BA6}" dt="2023-08-14T13:04:45.558" v="303"/>
          <ac:spMkLst>
            <pc:docMk/>
            <pc:sldMk cId="3657580822" sldId="424"/>
            <ac:spMk id="5" creationId="{07C21254-F933-C63A-7704-1E36508B96E5}"/>
          </ac:spMkLst>
        </pc:spChg>
        <pc:spChg chg="add del mod">
          <ac:chgData name="Glen Jones" userId="e846aaca-4b24-4b13-b0d0-f2308e16b284" providerId="ADAL" clId="{7E25C316-1BC7-4E6B-AD65-F99983670BA6}" dt="2023-08-14T13:04:45.558" v="303"/>
          <ac:spMkLst>
            <pc:docMk/>
            <pc:sldMk cId="3657580822" sldId="424"/>
            <ac:spMk id="7" creationId="{D1629EF9-8731-11AA-7A79-D9D587AD9827}"/>
          </ac:spMkLst>
        </pc:spChg>
        <pc:spChg chg="del mod">
          <ac:chgData name="Glen Jones" userId="e846aaca-4b24-4b13-b0d0-f2308e16b284" providerId="ADAL" clId="{7E25C316-1BC7-4E6B-AD65-F99983670BA6}" dt="2023-08-15T08:40:03.194" v="703" actId="478"/>
          <ac:spMkLst>
            <pc:docMk/>
            <pc:sldMk cId="3657580822" sldId="424"/>
            <ac:spMk id="8" creationId="{A62626D5-D8B5-3B61-83C6-18438058F1C3}"/>
          </ac:spMkLst>
        </pc:spChg>
        <pc:spChg chg="add del mod">
          <ac:chgData name="Glen Jones" userId="e846aaca-4b24-4b13-b0d0-f2308e16b284" providerId="ADAL" clId="{7E25C316-1BC7-4E6B-AD65-F99983670BA6}" dt="2023-08-15T08:40:23.895" v="710" actId="478"/>
          <ac:spMkLst>
            <pc:docMk/>
            <pc:sldMk cId="3657580822" sldId="424"/>
            <ac:spMk id="9" creationId="{BAAA8C2F-903F-CF5E-5484-C05953845F01}"/>
          </ac:spMkLst>
        </pc:spChg>
        <pc:spChg chg="add del mod">
          <ac:chgData name="Glen Jones" userId="e846aaca-4b24-4b13-b0d0-f2308e16b284" providerId="ADAL" clId="{7E25C316-1BC7-4E6B-AD65-F99983670BA6}" dt="2023-08-15T08:40:30.025" v="711" actId="478"/>
          <ac:spMkLst>
            <pc:docMk/>
            <pc:sldMk cId="3657580822" sldId="424"/>
            <ac:spMk id="10" creationId="{DF5AB4C4-2730-56E3-45ED-620FCBDD952E}"/>
          </ac:spMkLst>
        </pc:spChg>
        <pc:spChg chg="add mod">
          <ac:chgData name="Glen Jones" userId="e846aaca-4b24-4b13-b0d0-f2308e16b284" providerId="ADAL" clId="{7E25C316-1BC7-4E6B-AD65-F99983670BA6}" dt="2023-08-15T08:40:01.587" v="702" actId="14100"/>
          <ac:spMkLst>
            <pc:docMk/>
            <pc:sldMk cId="3657580822" sldId="424"/>
            <ac:spMk id="11" creationId="{24727F69-B186-EF8E-4117-1D677AA5B3A8}"/>
          </ac:spMkLst>
        </pc:spChg>
        <pc:spChg chg="add mod">
          <ac:chgData name="Glen Jones" userId="e846aaca-4b24-4b13-b0d0-f2308e16b284" providerId="ADAL" clId="{7E25C316-1BC7-4E6B-AD65-F99983670BA6}" dt="2023-08-15T08:40:05.639" v="704" actId="1076"/>
          <ac:spMkLst>
            <pc:docMk/>
            <pc:sldMk cId="3657580822" sldId="424"/>
            <ac:spMk id="12" creationId="{8017570C-2B3D-F0D4-EBBD-89763E0903C1}"/>
          </ac:spMkLst>
        </pc:spChg>
        <pc:spChg chg="add mod">
          <ac:chgData name="Glen Jones" userId="e846aaca-4b24-4b13-b0d0-f2308e16b284" providerId="ADAL" clId="{7E25C316-1BC7-4E6B-AD65-F99983670BA6}" dt="2023-08-15T08:40:11.700" v="706" actId="1076"/>
          <ac:spMkLst>
            <pc:docMk/>
            <pc:sldMk cId="3657580822" sldId="424"/>
            <ac:spMk id="13" creationId="{7F5F3E7B-CA4B-9B46-F8DB-0E550BAC55AB}"/>
          </ac:spMkLst>
        </pc:spChg>
        <pc:spChg chg="add mod">
          <ac:chgData name="Glen Jones" userId="e846aaca-4b24-4b13-b0d0-f2308e16b284" providerId="ADAL" clId="{7E25C316-1BC7-4E6B-AD65-F99983670BA6}" dt="2023-08-15T08:40:18.904" v="709" actId="27636"/>
          <ac:spMkLst>
            <pc:docMk/>
            <pc:sldMk cId="3657580822" sldId="424"/>
            <ac:spMk id="14" creationId="{7FF9F440-DCFD-B122-30A0-6132E0B9AB55}"/>
          </ac:spMkLst>
        </pc:spChg>
        <pc:picChg chg="del">
          <ac:chgData name="Glen Jones" userId="e846aaca-4b24-4b13-b0d0-f2308e16b284" providerId="ADAL" clId="{7E25C316-1BC7-4E6B-AD65-F99983670BA6}" dt="2023-08-14T09:55:30.462" v="147" actId="478"/>
          <ac:picMkLst>
            <pc:docMk/>
            <pc:sldMk cId="3657580822" sldId="424"/>
            <ac:picMk id="5" creationId="{24D54B5C-885F-C120-9799-69F9251E3AB4}"/>
          </ac:picMkLst>
        </pc:picChg>
        <pc:picChg chg="add mod ord">
          <ac:chgData name="Glen Jones" userId="e846aaca-4b24-4b13-b0d0-f2308e16b284" providerId="ADAL" clId="{7E25C316-1BC7-4E6B-AD65-F99983670BA6}" dt="2023-08-14T09:59:19.228" v="179" actId="167"/>
          <ac:picMkLst>
            <pc:docMk/>
            <pc:sldMk cId="3657580822" sldId="424"/>
            <ac:picMk id="6" creationId="{FA7C6E9C-6006-49D5-ACAA-40D000473F04}"/>
          </ac:picMkLst>
        </pc:picChg>
      </pc:sldChg>
      <pc:sldChg chg="addSp delSp modSp add mod delAnim modAnim">
        <pc:chgData name="Glen Jones" userId="e846aaca-4b24-4b13-b0d0-f2308e16b284" providerId="ADAL" clId="{7E25C316-1BC7-4E6B-AD65-F99983670BA6}" dt="2023-08-14T13:08:13.332" v="558" actId="478"/>
        <pc:sldMkLst>
          <pc:docMk/>
          <pc:sldMk cId="3391393183" sldId="425"/>
        </pc:sldMkLst>
        <pc:spChg chg="add del mod">
          <ac:chgData name="Glen Jones" userId="e846aaca-4b24-4b13-b0d0-f2308e16b284" providerId="ADAL" clId="{7E25C316-1BC7-4E6B-AD65-F99983670BA6}" dt="2023-08-14T13:08:05.525" v="556" actId="478"/>
          <ac:spMkLst>
            <pc:docMk/>
            <pc:sldMk cId="3391393183" sldId="425"/>
            <ac:spMk id="2" creationId="{50764C65-5C7C-8E50-C76C-2A64B018DAF9}"/>
          </ac:spMkLst>
        </pc:spChg>
        <pc:spChg chg="add del mod">
          <ac:chgData name="Glen Jones" userId="e846aaca-4b24-4b13-b0d0-f2308e16b284" providerId="ADAL" clId="{7E25C316-1BC7-4E6B-AD65-F99983670BA6}" dt="2023-08-14T09:56:22.315" v="150" actId="478"/>
          <ac:spMkLst>
            <pc:docMk/>
            <pc:sldMk cId="3391393183" sldId="425"/>
            <ac:spMk id="3" creationId="{01887DF0-C210-985D-0D37-FD5A6C252A84}"/>
          </ac:spMkLst>
        </pc:spChg>
        <pc:spChg chg="add del mod">
          <ac:chgData name="Glen Jones" userId="e846aaca-4b24-4b13-b0d0-f2308e16b284" providerId="ADAL" clId="{7E25C316-1BC7-4E6B-AD65-F99983670BA6}" dt="2023-08-14T13:08:01.578" v="555" actId="478"/>
          <ac:spMkLst>
            <pc:docMk/>
            <pc:sldMk cId="3391393183" sldId="425"/>
            <ac:spMk id="3" creationId="{2D7CE1B4-F180-6CF2-43D8-D9E9B86CD03B}"/>
          </ac:spMkLst>
        </pc:spChg>
        <pc:spChg chg="mod">
          <ac:chgData name="Glen Jones" userId="e846aaca-4b24-4b13-b0d0-f2308e16b284" providerId="ADAL" clId="{7E25C316-1BC7-4E6B-AD65-F99983670BA6}" dt="2023-08-14T13:04:17.327" v="299" actId="1076"/>
          <ac:spMkLst>
            <pc:docMk/>
            <pc:sldMk cId="3391393183" sldId="425"/>
            <ac:spMk id="4" creationId="{98F26F2E-174F-83AE-5305-BD79B4EA7A63}"/>
          </ac:spMkLst>
        </pc:spChg>
        <pc:spChg chg="add mod">
          <ac:chgData name="Glen Jones" userId="e846aaca-4b24-4b13-b0d0-f2308e16b284" providerId="ADAL" clId="{7E25C316-1BC7-4E6B-AD65-F99983670BA6}" dt="2023-08-14T13:07:40.449" v="549" actId="20577"/>
          <ac:spMkLst>
            <pc:docMk/>
            <pc:sldMk cId="3391393183" sldId="425"/>
            <ac:spMk id="5" creationId="{CA7944D8-E31A-3C47-1737-4FF9509D4F65}"/>
          </ac:spMkLst>
        </pc:spChg>
        <pc:spChg chg="add del mod">
          <ac:chgData name="Glen Jones" userId="e846aaca-4b24-4b13-b0d0-f2308e16b284" providerId="ADAL" clId="{7E25C316-1BC7-4E6B-AD65-F99983670BA6}" dt="2023-08-14T13:07:56.945" v="553" actId="478"/>
          <ac:spMkLst>
            <pc:docMk/>
            <pc:sldMk cId="3391393183" sldId="425"/>
            <ac:spMk id="6" creationId="{8BC31268-87ED-8411-FECA-489A94FF399C}"/>
          </ac:spMkLst>
        </pc:spChg>
        <pc:spChg chg="add del mod">
          <ac:chgData name="Glen Jones" userId="e846aaca-4b24-4b13-b0d0-f2308e16b284" providerId="ADAL" clId="{7E25C316-1BC7-4E6B-AD65-F99983670BA6}" dt="2023-08-14T13:07:59.391" v="554" actId="478"/>
          <ac:spMkLst>
            <pc:docMk/>
            <pc:sldMk cId="3391393183" sldId="425"/>
            <ac:spMk id="7" creationId="{22BAE368-0825-9F76-275A-12A82D86D9DE}"/>
          </ac:spMkLst>
        </pc:spChg>
        <pc:spChg chg="del mod">
          <ac:chgData name="Glen Jones" userId="e846aaca-4b24-4b13-b0d0-f2308e16b284" providerId="ADAL" clId="{7E25C316-1BC7-4E6B-AD65-F99983670BA6}" dt="2023-08-14T13:08:07.844" v="557" actId="478"/>
          <ac:spMkLst>
            <pc:docMk/>
            <pc:sldMk cId="3391393183" sldId="425"/>
            <ac:spMk id="8" creationId="{A62626D5-D8B5-3B61-83C6-18438058F1C3}"/>
          </ac:spMkLst>
        </pc:spChg>
        <pc:spChg chg="add del mod">
          <ac:chgData name="Glen Jones" userId="e846aaca-4b24-4b13-b0d0-f2308e16b284" providerId="ADAL" clId="{7E25C316-1BC7-4E6B-AD65-F99983670BA6}" dt="2023-08-14T13:08:13.332" v="558" actId="478"/>
          <ac:spMkLst>
            <pc:docMk/>
            <pc:sldMk cId="3391393183" sldId="425"/>
            <ac:spMk id="9" creationId="{B4252682-DC32-80BB-F6BA-D3093247F351}"/>
          </ac:spMkLst>
        </pc:spChg>
        <pc:spChg chg="add mod">
          <ac:chgData name="Glen Jones" userId="e846aaca-4b24-4b13-b0d0-f2308e16b284" providerId="ADAL" clId="{7E25C316-1BC7-4E6B-AD65-F99983670BA6}" dt="2023-08-14T13:07:53.977" v="552" actId="465"/>
          <ac:spMkLst>
            <pc:docMk/>
            <pc:sldMk cId="3391393183" sldId="425"/>
            <ac:spMk id="10" creationId="{CDEE16C1-8515-140C-8DB2-A007AAB90F96}"/>
          </ac:spMkLst>
        </pc:spChg>
        <pc:spChg chg="add mod">
          <ac:chgData name="Glen Jones" userId="e846aaca-4b24-4b13-b0d0-f2308e16b284" providerId="ADAL" clId="{7E25C316-1BC7-4E6B-AD65-F99983670BA6}" dt="2023-08-14T13:07:53.977" v="552" actId="465"/>
          <ac:spMkLst>
            <pc:docMk/>
            <pc:sldMk cId="3391393183" sldId="425"/>
            <ac:spMk id="11" creationId="{52483DBF-21BE-DC67-AE30-9AAE0A52825B}"/>
          </ac:spMkLst>
        </pc:spChg>
        <pc:spChg chg="add mod">
          <ac:chgData name="Glen Jones" userId="e846aaca-4b24-4b13-b0d0-f2308e16b284" providerId="ADAL" clId="{7E25C316-1BC7-4E6B-AD65-F99983670BA6}" dt="2023-08-14T13:07:53.977" v="552" actId="465"/>
          <ac:spMkLst>
            <pc:docMk/>
            <pc:sldMk cId="3391393183" sldId="425"/>
            <ac:spMk id="12" creationId="{7064325E-F627-694F-1A2B-779C40017D4E}"/>
          </ac:spMkLst>
        </pc:spChg>
        <pc:picChg chg="del">
          <ac:chgData name="Glen Jones" userId="e846aaca-4b24-4b13-b0d0-f2308e16b284" providerId="ADAL" clId="{7E25C316-1BC7-4E6B-AD65-F99983670BA6}" dt="2023-08-14T09:56:18.964" v="149" actId="478"/>
          <ac:picMkLst>
            <pc:docMk/>
            <pc:sldMk cId="3391393183" sldId="425"/>
            <ac:picMk id="5" creationId="{24D54B5C-885F-C120-9799-69F9251E3AB4}"/>
          </ac:picMkLst>
        </pc:picChg>
      </pc:sldChg>
      <pc:sldChg chg="addSp modSp add mod">
        <pc:chgData name="Glen Jones" userId="e846aaca-4b24-4b13-b0d0-f2308e16b284" providerId="ADAL" clId="{7E25C316-1BC7-4E6B-AD65-F99983670BA6}" dt="2023-08-15T08:40:51.904" v="714" actId="27636"/>
        <pc:sldMkLst>
          <pc:docMk/>
          <pc:sldMk cId="503018487" sldId="426"/>
        </pc:sldMkLst>
        <pc:spChg chg="add mod">
          <ac:chgData name="Glen Jones" userId="e846aaca-4b24-4b13-b0d0-f2308e16b284" providerId="ADAL" clId="{7E25C316-1BC7-4E6B-AD65-F99983670BA6}" dt="2023-08-14T13:08:31.614" v="562"/>
          <ac:spMkLst>
            <pc:docMk/>
            <pc:sldMk cId="503018487" sldId="426"/>
            <ac:spMk id="2" creationId="{89873EB5-CB8A-2AF7-E7B7-0280551C1945}"/>
          </ac:spMkLst>
        </pc:spChg>
        <pc:spChg chg="add mod">
          <ac:chgData name="Glen Jones" userId="e846aaca-4b24-4b13-b0d0-f2308e16b284" providerId="ADAL" clId="{7E25C316-1BC7-4E6B-AD65-F99983670BA6}" dt="2023-08-15T08:40:46.290" v="712" actId="1076"/>
          <ac:spMkLst>
            <pc:docMk/>
            <pc:sldMk cId="503018487" sldId="426"/>
            <ac:spMk id="3" creationId="{4078E25A-B59D-6061-4E33-C3E8E622FEBF}"/>
          </ac:spMkLst>
        </pc:spChg>
        <pc:spChg chg="mod">
          <ac:chgData name="Glen Jones" userId="e846aaca-4b24-4b13-b0d0-f2308e16b284" providerId="ADAL" clId="{7E25C316-1BC7-4E6B-AD65-F99983670BA6}" dt="2023-08-14T13:08:21.206" v="559" actId="14100"/>
          <ac:spMkLst>
            <pc:docMk/>
            <pc:sldMk cId="503018487" sldId="426"/>
            <ac:spMk id="4" creationId="{98F26F2E-174F-83AE-5305-BD79B4EA7A63}"/>
          </ac:spMkLst>
        </pc:spChg>
        <pc:spChg chg="add mod">
          <ac:chgData name="Glen Jones" userId="e846aaca-4b24-4b13-b0d0-f2308e16b284" providerId="ADAL" clId="{7E25C316-1BC7-4E6B-AD65-F99983670BA6}" dt="2023-08-15T08:40:51.904" v="714" actId="27636"/>
          <ac:spMkLst>
            <pc:docMk/>
            <pc:sldMk cId="503018487" sldId="426"/>
            <ac:spMk id="6" creationId="{324C2A73-BE0F-F5BC-44C5-1B62610DACD7}"/>
          </ac:spMkLst>
        </pc:spChg>
        <pc:spChg chg="mod">
          <ac:chgData name="Glen Jones" userId="e846aaca-4b24-4b13-b0d0-f2308e16b284" providerId="ADAL" clId="{7E25C316-1BC7-4E6B-AD65-F99983670BA6}" dt="2023-08-14T13:08:25.970" v="561" actId="14100"/>
          <ac:spMkLst>
            <pc:docMk/>
            <pc:sldMk cId="503018487" sldId="426"/>
            <ac:spMk id="8" creationId="{A62626D5-D8B5-3B61-83C6-18438058F1C3}"/>
          </ac:spMkLst>
        </pc:spChg>
      </pc:sldChg>
      <pc:sldChg chg="addSp delSp modSp add del mod delAnim modAnim">
        <pc:chgData name="Glen Jones" userId="e846aaca-4b24-4b13-b0d0-f2308e16b284" providerId="ADAL" clId="{7E25C316-1BC7-4E6B-AD65-F99983670BA6}" dt="2023-08-15T09:25:50.922" v="850" actId="47"/>
        <pc:sldMkLst>
          <pc:docMk/>
          <pc:sldMk cId="3402470588" sldId="427"/>
        </pc:sldMkLst>
        <pc:spChg chg="del">
          <ac:chgData name="Glen Jones" userId="e846aaca-4b24-4b13-b0d0-f2308e16b284" providerId="ADAL" clId="{7E25C316-1BC7-4E6B-AD65-F99983670BA6}" dt="2023-08-15T09:21:04.747" v="763" actId="478"/>
          <ac:spMkLst>
            <pc:docMk/>
            <pc:sldMk cId="3402470588" sldId="427"/>
            <ac:spMk id="2" creationId="{89873EB5-CB8A-2AF7-E7B7-0280551C1945}"/>
          </ac:spMkLst>
        </pc:spChg>
        <pc:spChg chg="del">
          <ac:chgData name="Glen Jones" userId="e846aaca-4b24-4b13-b0d0-f2308e16b284" providerId="ADAL" clId="{7E25C316-1BC7-4E6B-AD65-F99983670BA6}" dt="2023-08-15T09:20:58.817" v="761" actId="478"/>
          <ac:spMkLst>
            <pc:docMk/>
            <pc:sldMk cId="3402470588" sldId="427"/>
            <ac:spMk id="3" creationId="{4078E25A-B59D-6061-4E33-C3E8E622FEBF}"/>
          </ac:spMkLst>
        </pc:spChg>
        <pc:spChg chg="mod">
          <ac:chgData name="Glen Jones" userId="e846aaca-4b24-4b13-b0d0-f2308e16b284" providerId="ADAL" clId="{7E25C316-1BC7-4E6B-AD65-F99983670BA6}" dt="2023-08-15T09:24:04.162" v="840" actId="1035"/>
          <ac:spMkLst>
            <pc:docMk/>
            <pc:sldMk cId="3402470588" sldId="427"/>
            <ac:spMk id="4" creationId="{98F26F2E-174F-83AE-5305-BD79B4EA7A63}"/>
          </ac:spMkLst>
        </pc:spChg>
        <pc:spChg chg="del">
          <ac:chgData name="Glen Jones" userId="e846aaca-4b24-4b13-b0d0-f2308e16b284" providerId="ADAL" clId="{7E25C316-1BC7-4E6B-AD65-F99983670BA6}" dt="2023-08-15T09:21:01.145" v="762" actId="478"/>
          <ac:spMkLst>
            <pc:docMk/>
            <pc:sldMk cId="3402470588" sldId="427"/>
            <ac:spMk id="6" creationId="{324C2A73-BE0F-F5BC-44C5-1B62610DACD7}"/>
          </ac:spMkLst>
        </pc:spChg>
        <pc:spChg chg="add mod">
          <ac:chgData name="Glen Jones" userId="e846aaca-4b24-4b13-b0d0-f2308e16b284" providerId="ADAL" clId="{7E25C316-1BC7-4E6B-AD65-F99983670BA6}" dt="2023-08-15T09:24:11.338" v="842" actId="1076"/>
          <ac:spMkLst>
            <pc:docMk/>
            <pc:sldMk cId="3402470588" sldId="427"/>
            <ac:spMk id="7" creationId="{891DAC80-2978-EC77-961F-3E6F0A1FD349}"/>
          </ac:spMkLst>
        </pc:spChg>
        <pc:spChg chg="mod">
          <ac:chgData name="Glen Jones" userId="e846aaca-4b24-4b13-b0d0-f2308e16b284" providerId="ADAL" clId="{7E25C316-1BC7-4E6B-AD65-F99983670BA6}" dt="2023-08-15T09:24:07.532" v="841" actId="1076"/>
          <ac:spMkLst>
            <pc:docMk/>
            <pc:sldMk cId="3402470588" sldId="427"/>
            <ac:spMk id="8" creationId="{A62626D5-D8B5-3B61-83C6-18438058F1C3}"/>
          </ac:spMkLst>
        </pc:spChg>
        <pc:spChg chg="add mod">
          <ac:chgData name="Glen Jones" userId="e846aaca-4b24-4b13-b0d0-f2308e16b284" providerId="ADAL" clId="{7E25C316-1BC7-4E6B-AD65-F99983670BA6}" dt="2023-08-15T09:23:58.761" v="825" actId="1076"/>
          <ac:spMkLst>
            <pc:docMk/>
            <pc:sldMk cId="3402470588" sldId="427"/>
            <ac:spMk id="9" creationId="{0AC358AD-1883-3541-8C86-8FB5EED7835F}"/>
          </ac:spMkLst>
        </pc:spChg>
        <pc:spChg chg="add del mod">
          <ac:chgData name="Glen Jones" userId="e846aaca-4b24-4b13-b0d0-f2308e16b284" providerId="ADAL" clId="{7E25C316-1BC7-4E6B-AD65-F99983670BA6}" dt="2023-08-15T09:23:34.136" v="807" actId="478"/>
          <ac:spMkLst>
            <pc:docMk/>
            <pc:sldMk cId="3402470588" sldId="427"/>
            <ac:spMk id="10" creationId="{C565527C-7E60-17AA-0D35-C956102DCFB6}"/>
          </ac:spMkLst>
        </pc:spChg>
        <pc:spChg chg="add mod">
          <ac:chgData name="Glen Jones" userId="e846aaca-4b24-4b13-b0d0-f2308e16b284" providerId="ADAL" clId="{7E25C316-1BC7-4E6B-AD65-F99983670BA6}" dt="2023-08-15T09:24:23.261" v="844" actId="1076"/>
          <ac:spMkLst>
            <pc:docMk/>
            <pc:sldMk cId="3402470588" sldId="427"/>
            <ac:spMk id="11" creationId="{0944A868-0187-97CC-8BAC-869B0384DA7D}"/>
          </ac:spMkLst>
        </pc:spChg>
      </pc:sldChg>
      <pc:sldChg chg="addSp modSp add mod modAnim">
        <pc:chgData name="Glen Jones" userId="e846aaca-4b24-4b13-b0d0-f2308e16b284" providerId="ADAL" clId="{7E25C316-1BC7-4E6B-AD65-F99983670BA6}" dt="2023-08-15T09:40:28.083" v="994" actId="1076"/>
        <pc:sldMkLst>
          <pc:docMk/>
          <pc:sldMk cId="3381215801" sldId="428"/>
        </pc:sldMkLst>
        <pc:spChg chg="add mod">
          <ac:chgData name="Glen Jones" userId="e846aaca-4b24-4b13-b0d0-f2308e16b284" providerId="ADAL" clId="{7E25C316-1BC7-4E6B-AD65-F99983670BA6}" dt="2023-08-15T09:39:39.950" v="963" actId="14100"/>
          <ac:spMkLst>
            <pc:docMk/>
            <pc:sldMk cId="3381215801" sldId="428"/>
            <ac:spMk id="2" creationId="{66119993-5B64-AAC6-0AE6-6DA58AF47581}"/>
          </ac:spMkLst>
        </pc:spChg>
        <pc:spChg chg="add mod">
          <ac:chgData name="Glen Jones" userId="e846aaca-4b24-4b13-b0d0-f2308e16b284" providerId="ADAL" clId="{7E25C316-1BC7-4E6B-AD65-F99983670BA6}" dt="2023-08-15T09:29:13.341" v="926" actId="1076"/>
          <ac:spMkLst>
            <pc:docMk/>
            <pc:sldMk cId="3381215801" sldId="428"/>
            <ac:spMk id="3" creationId="{90F297B4-4FAC-B72F-FA62-AC3442E2696D}"/>
          </ac:spMkLst>
        </pc:spChg>
        <pc:spChg chg="add mod">
          <ac:chgData name="Glen Jones" userId="e846aaca-4b24-4b13-b0d0-f2308e16b284" providerId="ADAL" clId="{7E25C316-1BC7-4E6B-AD65-F99983670BA6}" dt="2023-08-15T09:40:28.083" v="994" actId="1076"/>
          <ac:spMkLst>
            <pc:docMk/>
            <pc:sldMk cId="3381215801" sldId="428"/>
            <ac:spMk id="6" creationId="{15685BD4-1B13-9965-9A90-00457B24090D}"/>
          </ac:spMkLst>
        </pc:spChg>
        <pc:spChg chg="mod">
          <ac:chgData name="Glen Jones" userId="e846aaca-4b24-4b13-b0d0-f2308e16b284" providerId="ADAL" clId="{7E25C316-1BC7-4E6B-AD65-F99983670BA6}" dt="2023-08-15T09:39:42.980" v="964" actId="14100"/>
          <ac:spMkLst>
            <pc:docMk/>
            <pc:sldMk cId="3381215801" sldId="428"/>
            <ac:spMk id="7" creationId="{891DAC80-2978-EC77-961F-3E6F0A1FD349}"/>
          </ac:spMkLst>
        </pc:spChg>
        <pc:spChg chg="mod">
          <ac:chgData name="Glen Jones" userId="e846aaca-4b24-4b13-b0d0-f2308e16b284" providerId="ADAL" clId="{7E25C316-1BC7-4E6B-AD65-F99983670BA6}" dt="2023-08-15T09:26:49.844" v="875" actId="1076"/>
          <ac:spMkLst>
            <pc:docMk/>
            <pc:sldMk cId="3381215801" sldId="428"/>
            <ac:spMk id="11" creationId="{0944A868-0187-97CC-8BAC-869B0384DA7D}"/>
          </ac:spMkLst>
        </pc:spChg>
      </pc:sldChg>
      <pc:sldChg chg="addSp delSp modSp add mod delAnim modAnim">
        <pc:chgData name="Glen Jones" userId="e846aaca-4b24-4b13-b0d0-f2308e16b284" providerId="ADAL" clId="{7E25C316-1BC7-4E6B-AD65-F99983670BA6}" dt="2023-08-15T09:41:12.735" v="1012"/>
        <pc:sldMkLst>
          <pc:docMk/>
          <pc:sldMk cId="3402848417" sldId="429"/>
        </pc:sldMkLst>
        <pc:spChg chg="add mod">
          <ac:chgData name="Glen Jones" userId="e846aaca-4b24-4b13-b0d0-f2308e16b284" providerId="ADAL" clId="{7E25C316-1BC7-4E6B-AD65-F99983670BA6}" dt="2023-08-15T09:41:12.735" v="1012"/>
          <ac:spMkLst>
            <pc:docMk/>
            <pc:sldMk cId="3402848417" sldId="429"/>
            <ac:spMk id="2" creationId="{2FC049A4-A76F-9A32-C0D4-B40D9F59A7FC}"/>
          </ac:spMkLst>
        </pc:spChg>
        <pc:spChg chg="mod">
          <ac:chgData name="Glen Jones" userId="e846aaca-4b24-4b13-b0d0-f2308e16b284" providerId="ADAL" clId="{7E25C316-1BC7-4E6B-AD65-F99983670BA6}" dt="2023-08-15T09:28:00.431" v="915" actId="1076"/>
          <ac:spMkLst>
            <pc:docMk/>
            <pc:sldMk cId="3402848417" sldId="429"/>
            <ac:spMk id="4" creationId="{98F26F2E-174F-83AE-5305-BD79B4EA7A63}"/>
          </ac:spMkLst>
        </pc:spChg>
        <pc:spChg chg="del">
          <ac:chgData name="Glen Jones" userId="e846aaca-4b24-4b13-b0d0-f2308e16b284" providerId="ADAL" clId="{7E25C316-1BC7-4E6B-AD65-F99983670BA6}" dt="2023-08-15T09:27:08.879" v="886" actId="478"/>
          <ac:spMkLst>
            <pc:docMk/>
            <pc:sldMk cId="3402848417" sldId="429"/>
            <ac:spMk id="7" creationId="{891DAC80-2978-EC77-961F-3E6F0A1FD349}"/>
          </ac:spMkLst>
        </pc:spChg>
        <pc:spChg chg="mod">
          <ac:chgData name="Glen Jones" userId="e846aaca-4b24-4b13-b0d0-f2308e16b284" providerId="ADAL" clId="{7E25C316-1BC7-4E6B-AD65-F99983670BA6}" dt="2023-08-15T09:28:04.369" v="917" actId="1076"/>
          <ac:spMkLst>
            <pc:docMk/>
            <pc:sldMk cId="3402848417" sldId="429"/>
            <ac:spMk id="8" creationId="{A62626D5-D8B5-3B61-83C6-18438058F1C3}"/>
          </ac:spMkLst>
        </pc:spChg>
        <pc:spChg chg="mod">
          <ac:chgData name="Glen Jones" userId="e846aaca-4b24-4b13-b0d0-f2308e16b284" providerId="ADAL" clId="{7E25C316-1BC7-4E6B-AD65-F99983670BA6}" dt="2023-08-15T09:27:56.771" v="914" actId="1076"/>
          <ac:spMkLst>
            <pc:docMk/>
            <pc:sldMk cId="3402848417" sldId="429"/>
            <ac:spMk id="9" creationId="{0AC358AD-1883-3541-8C86-8FB5EED7835F}"/>
          </ac:spMkLst>
        </pc:spChg>
        <pc:spChg chg="mod">
          <ac:chgData name="Glen Jones" userId="e846aaca-4b24-4b13-b0d0-f2308e16b284" providerId="ADAL" clId="{7E25C316-1BC7-4E6B-AD65-F99983670BA6}" dt="2023-08-15T09:28:02.788" v="916" actId="1076"/>
          <ac:spMkLst>
            <pc:docMk/>
            <pc:sldMk cId="3402848417" sldId="429"/>
            <ac:spMk id="11" creationId="{0944A868-0187-97CC-8BAC-869B0384DA7D}"/>
          </ac:spMkLst>
        </pc:spChg>
      </pc:sldChg>
      <pc:sldChg chg="addSp delSp modSp add mod delAnim modAnim">
        <pc:chgData name="Glen Jones" userId="e846aaca-4b24-4b13-b0d0-f2308e16b284" providerId="ADAL" clId="{7E25C316-1BC7-4E6B-AD65-F99983670BA6}" dt="2023-08-15T09:40:43.831" v="1010" actId="20577"/>
        <pc:sldMkLst>
          <pc:docMk/>
          <pc:sldMk cId="1078498514" sldId="430"/>
        </pc:sldMkLst>
        <pc:spChg chg="del">
          <ac:chgData name="Glen Jones" userId="e846aaca-4b24-4b13-b0d0-f2308e16b284" providerId="ADAL" clId="{7E25C316-1BC7-4E6B-AD65-F99983670BA6}" dt="2023-08-15T09:38:12.652" v="946" actId="478"/>
          <ac:spMkLst>
            <pc:docMk/>
            <pc:sldMk cId="1078498514" sldId="430"/>
            <ac:spMk id="2" creationId="{66119993-5B64-AAC6-0AE6-6DA58AF47581}"/>
          </ac:spMkLst>
        </pc:spChg>
        <pc:spChg chg="del mod">
          <ac:chgData name="Glen Jones" userId="e846aaca-4b24-4b13-b0d0-f2308e16b284" providerId="ADAL" clId="{7E25C316-1BC7-4E6B-AD65-F99983670BA6}" dt="2023-08-15T09:38:11.017" v="945" actId="478"/>
          <ac:spMkLst>
            <pc:docMk/>
            <pc:sldMk cId="1078498514" sldId="430"/>
            <ac:spMk id="3" creationId="{90F297B4-4FAC-B72F-FA62-AC3442E2696D}"/>
          </ac:spMkLst>
        </pc:spChg>
        <pc:spChg chg="mod">
          <ac:chgData name="Glen Jones" userId="e846aaca-4b24-4b13-b0d0-f2308e16b284" providerId="ADAL" clId="{7E25C316-1BC7-4E6B-AD65-F99983670BA6}" dt="2023-08-15T09:38:48.135" v="957" actId="1076"/>
          <ac:spMkLst>
            <pc:docMk/>
            <pc:sldMk cId="1078498514" sldId="430"/>
            <ac:spMk id="4" creationId="{98F26F2E-174F-83AE-5305-BD79B4EA7A63}"/>
          </ac:spMkLst>
        </pc:spChg>
        <pc:spChg chg="add mod">
          <ac:chgData name="Glen Jones" userId="e846aaca-4b24-4b13-b0d0-f2308e16b284" providerId="ADAL" clId="{7E25C316-1BC7-4E6B-AD65-F99983670BA6}" dt="2023-08-15T09:39:04.763" v="959" actId="6549"/>
          <ac:spMkLst>
            <pc:docMk/>
            <pc:sldMk cId="1078498514" sldId="430"/>
            <ac:spMk id="6" creationId="{9BC85DD3-21C7-0BAA-0426-E0EB01189BC7}"/>
          </ac:spMkLst>
        </pc:spChg>
        <pc:spChg chg="del">
          <ac:chgData name="Glen Jones" userId="e846aaca-4b24-4b13-b0d0-f2308e16b284" providerId="ADAL" clId="{7E25C316-1BC7-4E6B-AD65-F99983670BA6}" dt="2023-08-15T09:38:15.132" v="947" actId="478"/>
          <ac:spMkLst>
            <pc:docMk/>
            <pc:sldMk cId="1078498514" sldId="430"/>
            <ac:spMk id="7" creationId="{891DAC80-2978-EC77-961F-3E6F0A1FD349}"/>
          </ac:spMkLst>
        </pc:spChg>
        <pc:spChg chg="mod">
          <ac:chgData name="Glen Jones" userId="e846aaca-4b24-4b13-b0d0-f2308e16b284" providerId="ADAL" clId="{7E25C316-1BC7-4E6B-AD65-F99983670BA6}" dt="2023-08-15T09:39:07.382" v="960" actId="6549"/>
          <ac:spMkLst>
            <pc:docMk/>
            <pc:sldMk cId="1078498514" sldId="430"/>
            <ac:spMk id="8" creationId="{A62626D5-D8B5-3B61-83C6-18438058F1C3}"/>
          </ac:spMkLst>
        </pc:spChg>
        <pc:spChg chg="mod">
          <ac:chgData name="Glen Jones" userId="e846aaca-4b24-4b13-b0d0-f2308e16b284" providerId="ADAL" clId="{7E25C316-1BC7-4E6B-AD65-F99983670BA6}" dt="2023-08-15T09:38:48.135" v="957" actId="1076"/>
          <ac:spMkLst>
            <pc:docMk/>
            <pc:sldMk cId="1078498514" sldId="430"/>
            <ac:spMk id="9" creationId="{0AC358AD-1883-3541-8C86-8FB5EED7835F}"/>
          </ac:spMkLst>
        </pc:spChg>
        <pc:spChg chg="del mod">
          <ac:chgData name="Glen Jones" userId="e846aaca-4b24-4b13-b0d0-f2308e16b284" providerId="ADAL" clId="{7E25C316-1BC7-4E6B-AD65-F99983670BA6}" dt="2023-08-15T09:38:32.785" v="952" actId="478"/>
          <ac:spMkLst>
            <pc:docMk/>
            <pc:sldMk cId="1078498514" sldId="430"/>
            <ac:spMk id="11" creationId="{0944A868-0187-97CC-8BAC-869B0384DA7D}"/>
          </ac:spMkLst>
        </pc:spChg>
        <pc:spChg chg="add del mod">
          <ac:chgData name="Glen Jones" userId="e846aaca-4b24-4b13-b0d0-f2308e16b284" providerId="ADAL" clId="{7E25C316-1BC7-4E6B-AD65-F99983670BA6}" dt="2023-08-15T09:39:31.665" v="962" actId="478"/>
          <ac:spMkLst>
            <pc:docMk/>
            <pc:sldMk cId="1078498514" sldId="430"/>
            <ac:spMk id="12" creationId="{4131B4B2-A825-1AA4-D8B6-58B41F63CA36}"/>
          </ac:spMkLst>
        </pc:spChg>
        <pc:spChg chg="add mod">
          <ac:chgData name="Glen Jones" userId="e846aaca-4b24-4b13-b0d0-f2308e16b284" providerId="ADAL" clId="{7E25C316-1BC7-4E6B-AD65-F99983670BA6}" dt="2023-08-15T09:40:43.831" v="1010" actId="20577"/>
          <ac:spMkLst>
            <pc:docMk/>
            <pc:sldMk cId="1078498514" sldId="430"/>
            <ac:spMk id="13" creationId="{24E5509E-6A68-5597-825F-A3726FAD9631}"/>
          </ac:spMkLst>
        </pc:spChg>
        <pc:picChg chg="del">
          <ac:chgData name="Glen Jones" userId="e846aaca-4b24-4b13-b0d0-f2308e16b284" providerId="ADAL" clId="{7E25C316-1BC7-4E6B-AD65-F99983670BA6}" dt="2023-08-15T09:39:26.899" v="961" actId="478"/>
          <ac:picMkLst>
            <pc:docMk/>
            <pc:sldMk cId="1078498514" sldId="430"/>
            <ac:picMk id="5" creationId="{24D54B5C-885F-C120-9799-69F9251E3AB4}"/>
          </ac:picMkLst>
        </pc:picChg>
      </pc:sldChg>
    </pc:docChg>
  </pc:docChgLst>
  <pc:docChgLst>
    <pc:chgData name="Glen Jones" userId="e846aaca-4b24-4b13-b0d0-f2308e16b284" providerId="ADAL" clId="{61E3F294-DD37-430A-8C94-7E204446918E}"/>
    <pc:docChg chg="custSel modSld">
      <pc:chgData name="Glen Jones" userId="e846aaca-4b24-4b13-b0d0-f2308e16b284" providerId="ADAL" clId="{61E3F294-DD37-430A-8C94-7E204446918E}" dt="2022-06-29T12:09:45.428" v="27" actId="14100"/>
      <pc:docMkLst>
        <pc:docMk/>
      </pc:docMkLst>
      <pc:sldChg chg="modSp mod">
        <pc:chgData name="Glen Jones" userId="e846aaca-4b24-4b13-b0d0-f2308e16b284" providerId="ADAL" clId="{61E3F294-DD37-430A-8C94-7E204446918E}" dt="2022-06-29T12:09:45.428" v="27" actId="14100"/>
        <pc:sldMkLst>
          <pc:docMk/>
          <pc:sldMk cId="4010327805" sldId="274"/>
        </pc:sldMkLst>
        <pc:spChg chg="mod">
          <ac:chgData name="Glen Jones" userId="e846aaca-4b24-4b13-b0d0-f2308e16b284" providerId="ADAL" clId="{61E3F294-DD37-430A-8C94-7E204446918E}" dt="2022-06-29T12:09:45.428" v="27" actId="14100"/>
          <ac:spMkLst>
            <pc:docMk/>
            <pc:sldMk cId="4010327805" sldId="274"/>
            <ac:spMk id="2" creationId="{702E7211-B3C0-8C62-17A1-5F712D739FBA}"/>
          </ac:spMkLst>
        </pc:spChg>
      </pc:sldChg>
    </pc:docChg>
  </pc:docChgLst>
  <pc:docChgLst>
    <pc:chgData name="Glen Jones" userId="e846aaca-4b24-4b13-b0d0-f2308e16b284" providerId="ADAL" clId="{42B04BE0-9852-4949-AA8C-6D126491C351}"/>
    <pc:docChg chg="custSel addSld delSld modSld sldOrd">
      <pc:chgData name="Glen Jones" userId="e846aaca-4b24-4b13-b0d0-f2308e16b284" providerId="ADAL" clId="{42B04BE0-9852-4949-AA8C-6D126491C351}" dt="2023-01-26T11:10:23.704" v="930"/>
      <pc:docMkLst>
        <pc:docMk/>
      </pc:docMkLst>
      <pc:sldChg chg="modSp mod">
        <pc:chgData name="Glen Jones" userId="e846aaca-4b24-4b13-b0d0-f2308e16b284" providerId="ADAL" clId="{42B04BE0-9852-4949-AA8C-6D126491C351}" dt="2023-01-26T10:46:10.018" v="2" actId="20577"/>
        <pc:sldMkLst>
          <pc:docMk/>
          <pc:sldMk cId="4010327805" sldId="274"/>
        </pc:sldMkLst>
        <pc:spChg chg="mod">
          <ac:chgData name="Glen Jones" userId="e846aaca-4b24-4b13-b0d0-f2308e16b284" providerId="ADAL" clId="{42B04BE0-9852-4949-AA8C-6D126491C351}" dt="2023-01-26T10:46:10.018" v="2" actId="20577"/>
          <ac:spMkLst>
            <pc:docMk/>
            <pc:sldMk cId="4010327805" sldId="274"/>
            <ac:spMk id="2" creationId="{702E7211-B3C0-8C62-17A1-5F712D739FBA}"/>
          </ac:spMkLst>
        </pc:spChg>
      </pc:sldChg>
      <pc:sldChg chg="del">
        <pc:chgData name="Glen Jones" userId="e846aaca-4b24-4b13-b0d0-f2308e16b284" providerId="ADAL" clId="{42B04BE0-9852-4949-AA8C-6D126491C351}" dt="2023-01-26T10:59:52.263" v="577" actId="47"/>
        <pc:sldMkLst>
          <pc:docMk/>
          <pc:sldMk cId="0" sldId="360"/>
        </pc:sldMkLst>
      </pc:sldChg>
      <pc:sldChg chg="del">
        <pc:chgData name="Glen Jones" userId="e846aaca-4b24-4b13-b0d0-f2308e16b284" providerId="ADAL" clId="{42B04BE0-9852-4949-AA8C-6D126491C351}" dt="2023-01-26T10:59:52.263" v="577" actId="47"/>
        <pc:sldMkLst>
          <pc:docMk/>
          <pc:sldMk cId="2460677033" sldId="366"/>
        </pc:sldMkLst>
      </pc:sldChg>
      <pc:sldChg chg="del">
        <pc:chgData name="Glen Jones" userId="e846aaca-4b24-4b13-b0d0-f2308e16b284" providerId="ADAL" clId="{42B04BE0-9852-4949-AA8C-6D126491C351}" dt="2023-01-26T10:46:21.721" v="3" actId="47"/>
        <pc:sldMkLst>
          <pc:docMk/>
          <pc:sldMk cId="3953488883" sldId="380"/>
        </pc:sldMkLst>
      </pc:sldChg>
      <pc:sldChg chg="addSp delSp modSp add mod ord delAnim">
        <pc:chgData name="Glen Jones" userId="e846aaca-4b24-4b13-b0d0-f2308e16b284" providerId="ADAL" clId="{42B04BE0-9852-4949-AA8C-6D126491C351}" dt="2023-01-26T10:51:57.153" v="247"/>
        <pc:sldMkLst>
          <pc:docMk/>
          <pc:sldMk cId="2284350156" sldId="384"/>
        </pc:sldMkLst>
        <pc:spChg chg="mod">
          <ac:chgData name="Glen Jones" userId="e846aaca-4b24-4b13-b0d0-f2308e16b284" providerId="ADAL" clId="{42B04BE0-9852-4949-AA8C-6D126491C351}" dt="2023-01-26T10:51:05.275" v="234" actId="113"/>
          <ac:spMkLst>
            <pc:docMk/>
            <pc:sldMk cId="2284350156" sldId="384"/>
            <ac:spMk id="2" creationId="{470E0623-5B4A-B195-684F-DD2CDACFFD1A}"/>
          </ac:spMkLst>
        </pc:spChg>
        <pc:spChg chg="del mod">
          <ac:chgData name="Glen Jones" userId="e846aaca-4b24-4b13-b0d0-f2308e16b284" providerId="ADAL" clId="{42B04BE0-9852-4949-AA8C-6D126491C351}" dt="2023-01-26T10:48:00.354" v="110" actId="478"/>
          <ac:spMkLst>
            <pc:docMk/>
            <pc:sldMk cId="2284350156" sldId="384"/>
            <ac:spMk id="6" creationId="{F9BAFB63-89A0-1CE2-BC09-42A58A322E55}"/>
          </ac:spMkLst>
        </pc:spChg>
        <pc:spChg chg="del mod">
          <ac:chgData name="Glen Jones" userId="e846aaca-4b24-4b13-b0d0-f2308e16b284" providerId="ADAL" clId="{42B04BE0-9852-4949-AA8C-6D126491C351}" dt="2023-01-26T10:47:59.261" v="109" actId="478"/>
          <ac:spMkLst>
            <pc:docMk/>
            <pc:sldMk cId="2284350156" sldId="384"/>
            <ac:spMk id="7" creationId="{EBD17445-2CE7-D049-5829-AF7A94414BDF}"/>
          </ac:spMkLst>
        </pc:spChg>
        <pc:spChg chg="add del mod">
          <ac:chgData name="Glen Jones" userId="e846aaca-4b24-4b13-b0d0-f2308e16b284" providerId="ADAL" clId="{42B04BE0-9852-4949-AA8C-6D126491C351}" dt="2023-01-26T10:51:21.043" v="236"/>
          <ac:spMkLst>
            <pc:docMk/>
            <pc:sldMk cId="2284350156" sldId="384"/>
            <ac:spMk id="8" creationId="{E1262C04-4580-4FCC-A647-116E808B7593}"/>
          </ac:spMkLst>
        </pc:spChg>
        <pc:graphicFrameChg chg="add mod modGraphic">
          <ac:chgData name="Glen Jones" userId="e846aaca-4b24-4b13-b0d0-f2308e16b284" providerId="ADAL" clId="{42B04BE0-9852-4949-AA8C-6D126491C351}" dt="2023-01-26T10:51:49.419" v="244" actId="115"/>
          <ac:graphicFrameMkLst>
            <pc:docMk/>
            <pc:sldMk cId="2284350156" sldId="384"/>
            <ac:graphicFrameMk id="3" creationId="{77800F47-079A-4798-94A4-B4ED8BDCAB0E}"/>
          </ac:graphicFrameMkLst>
        </pc:graphicFrameChg>
        <pc:picChg chg="del">
          <ac:chgData name="Glen Jones" userId="e846aaca-4b24-4b13-b0d0-f2308e16b284" providerId="ADAL" clId="{42B04BE0-9852-4949-AA8C-6D126491C351}" dt="2023-01-26T10:51:19.544" v="235" actId="478"/>
          <ac:picMkLst>
            <pc:docMk/>
            <pc:sldMk cId="2284350156" sldId="384"/>
            <ac:picMk id="5" creationId="{24D54B5C-885F-C120-9799-69F9251E3AB4}"/>
          </ac:picMkLst>
        </pc:picChg>
        <pc:picChg chg="add mod ord">
          <ac:chgData name="Glen Jones" userId="e846aaca-4b24-4b13-b0d0-f2308e16b284" providerId="ADAL" clId="{42B04BE0-9852-4949-AA8C-6D126491C351}" dt="2023-01-26T10:51:32.838" v="242" actId="167"/>
          <ac:picMkLst>
            <pc:docMk/>
            <pc:sldMk cId="2284350156" sldId="384"/>
            <ac:picMk id="11" creationId="{F3019D6F-F7CA-A032-56E4-7C1115AD7D19}"/>
          </ac:picMkLst>
        </pc:picChg>
      </pc:sldChg>
      <pc:sldChg chg="delSp add mod ord delAnim">
        <pc:chgData name="Glen Jones" userId="e846aaca-4b24-4b13-b0d0-f2308e16b284" providerId="ADAL" clId="{42B04BE0-9852-4949-AA8C-6D126491C351}" dt="2023-01-26T10:47:56.618" v="108"/>
        <pc:sldMkLst>
          <pc:docMk/>
          <pc:sldMk cId="3647340654" sldId="385"/>
        </pc:sldMkLst>
        <pc:spChg chg="del">
          <ac:chgData name="Glen Jones" userId="e846aaca-4b24-4b13-b0d0-f2308e16b284" providerId="ADAL" clId="{42B04BE0-9852-4949-AA8C-6D126491C351}" dt="2023-01-26T10:47:53.482" v="106" actId="478"/>
          <ac:spMkLst>
            <pc:docMk/>
            <pc:sldMk cId="3647340654" sldId="385"/>
            <ac:spMk id="2" creationId="{470E0623-5B4A-B195-684F-DD2CDACFFD1A}"/>
          </ac:spMkLst>
        </pc:spChg>
      </pc:sldChg>
      <pc:sldChg chg="addSp delSp modSp add mod">
        <pc:chgData name="Glen Jones" userId="e846aaca-4b24-4b13-b0d0-f2308e16b284" providerId="ADAL" clId="{42B04BE0-9852-4949-AA8C-6D126491C351}" dt="2023-01-26T10:53:39.982" v="378" actId="962"/>
        <pc:sldMkLst>
          <pc:docMk/>
          <pc:sldMk cId="2822300361" sldId="386"/>
        </pc:sldMkLst>
        <pc:spChg chg="add del mod">
          <ac:chgData name="Glen Jones" userId="e846aaca-4b24-4b13-b0d0-f2308e16b284" providerId="ADAL" clId="{42B04BE0-9852-4949-AA8C-6D126491C351}" dt="2023-01-26T10:53:31.010" v="374" actId="478"/>
          <ac:spMkLst>
            <pc:docMk/>
            <pc:sldMk cId="2822300361" sldId="386"/>
            <ac:spMk id="3" creationId="{5B114D2F-5C57-5C62-AC52-87C42CC38B02}"/>
          </ac:spMkLst>
        </pc:spChg>
        <pc:spChg chg="mod">
          <ac:chgData name="Glen Jones" userId="e846aaca-4b24-4b13-b0d0-f2308e16b284" providerId="ADAL" clId="{42B04BE0-9852-4949-AA8C-6D126491C351}" dt="2023-01-26T10:52:53.987" v="366" actId="113"/>
          <ac:spMkLst>
            <pc:docMk/>
            <pc:sldMk cId="2822300361" sldId="386"/>
            <ac:spMk id="6" creationId="{F9BAFB63-89A0-1CE2-BC09-42A58A322E55}"/>
          </ac:spMkLst>
        </pc:spChg>
        <pc:spChg chg="mod">
          <ac:chgData name="Glen Jones" userId="e846aaca-4b24-4b13-b0d0-f2308e16b284" providerId="ADAL" clId="{42B04BE0-9852-4949-AA8C-6D126491C351}" dt="2023-01-26T10:53:17.244" v="372" actId="403"/>
          <ac:spMkLst>
            <pc:docMk/>
            <pc:sldMk cId="2822300361" sldId="386"/>
            <ac:spMk id="7" creationId="{EBD17445-2CE7-D049-5829-AF7A94414BDF}"/>
          </ac:spMkLst>
        </pc:spChg>
        <pc:picChg chg="del">
          <ac:chgData name="Glen Jones" userId="e846aaca-4b24-4b13-b0d0-f2308e16b284" providerId="ADAL" clId="{42B04BE0-9852-4949-AA8C-6D126491C351}" dt="2023-01-26T10:53:27.452" v="373" actId="478"/>
          <ac:picMkLst>
            <pc:docMk/>
            <pc:sldMk cId="2822300361" sldId="386"/>
            <ac:picMk id="5" creationId="{24D54B5C-885F-C120-9799-69F9251E3AB4}"/>
          </ac:picMkLst>
        </pc:picChg>
        <pc:picChg chg="add mod ord">
          <ac:chgData name="Glen Jones" userId="e846aaca-4b24-4b13-b0d0-f2308e16b284" providerId="ADAL" clId="{42B04BE0-9852-4949-AA8C-6D126491C351}" dt="2023-01-26T10:53:39.982" v="378" actId="962"/>
          <ac:picMkLst>
            <pc:docMk/>
            <pc:sldMk cId="2822300361" sldId="386"/>
            <ac:picMk id="8" creationId="{B0A7D33D-0321-92E1-CD3C-254C97535BA8}"/>
          </ac:picMkLst>
        </pc:picChg>
      </pc:sldChg>
      <pc:sldChg chg="addSp delSp modSp mod delAnim modAnim">
        <pc:chgData name="Glen Jones" userId="e846aaca-4b24-4b13-b0d0-f2308e16b284" providerId="ADAL" clId="{42B04BE0-9852-4949-AA8C-6D126491C351}" dt="2023-01-26T11:01:02.842" v="582" actId="113"/>
        <pc:sldMkLst>
          <pc:docMk/>
          <pc:sldMk cId="162889976" sldId="387"/>
        </pc:sldMkLst>
        <pc:spChg chg="mod">
          <ac:chgData name="Glen Jones" userId="e846aaca-4b24-4b13-b0d0-f2308e16b284" providerId="ADAL" clId="{42B04BE0-9852-4949-AA8C-6D126491C351}" dt="2023-01-26T10:57:38.194" v="436" actId="255"/>
          <ac:spMkLst>
            <pc:docMk/>
            <pc:sldMk cId="162889976" sldId="387"/>
            <ac:spMk id="2" creationId="{21EF7562-A376-60EE-AC9F-A9FB819F8038}"/>
          </ac:spMkLst>
        </pc:spChg>
        <pc:spChg chg="mod">
          <ac:chgData name="Glen Jones" userId="e846aaca-4b24-4b13-b0d0-f2308e16b284" providerId="ADAL" clId="{42B04BE0-9852-4949-AA8C-6D126491C351}" dt="2023-01-26T10:57:38.194" v="436" actId="255"/>
          <ac:spMkLst>
            <pc:docMk/>
            <pc:sldMk cId="162889976" sldId="387"/>
            <ac:spMk id="3" creationId="{098A9D95-DE40-2834-B486-713D7333F58A}"/>
          </ac:spMkLst>
        </pc:spChg>
        <pc:spChg chg="mod">
          <ac:chgData name="Glen Jones" userId="e846aaca-4b24-4b13-b0d0-f2308e16b284" providerId="ADAL" clId="{42B04BE0-9852-4949-AA8C-6D126491C351}" dt="2023-01-26T10:57:38.194" v="436" actId="255"/>
          <ac:spMkLst>
            <pc:docMk/>
            <pc:sldMk cId="162889976" sldId="387"/>
            <ac:spMk id="4" creationId="{B4F5B8DE-111C-EDAC-9963-B733225BF38F}"/>
          </ac:spMkLst>
        </pc:spChg>
        <pc:spChg chg="del">
          <ac:chgData name="Glen Jones" userId="e846aaca-4b24-4b13-b0d0-f2308e16b284" providerId="ADAL" clId="{42B04BE0-9852-4949-AA8C-6D126491C351}" dt="2023-01-26T10:56:21.305" v="401" actId="478"/>
          <ac:spMkLst>
            <pc:docMk/>
            <pc:sldMk cId="162889976" sldId="387"/>
            <ac:spMk id="6" creationId="{2D65337F-F5F2-CF22-4763-E320E0CAF480}"/>
          </ac:spMkLst>
        </pc:spChg>
        <pc:spChg chg="add mod">
          <ac:chgData name="Glen Jones" userId="e846aaca-4b24-4b13-b0d0-f2308e16b284" providerId="ADAL" clId="{42B04BE0-9852-4949-AA8C-6D126491C351}" dt="2023-01-26T11:01:02.842" v="582" actId="113"/>
          <ac:spMkLst>
            <pc:docMk/>
            <pc:sldMk cId="162889976" sldId="387"/>
            <ac:spMk id="7" creationId="{141B5908-2E1E-0D2A-2A69-3CE6D77EB2CE}"/>
          </ac:spMkLst>
        </pc:spChg>
        <pc:spChg chg="add mod">
          <ac:chgData name="Glen Jones" userId="e846aaca-4b24-4b13-b0d0-f2308e16b284" providerId="ADAL" clId="{42B04BE0-9852-4949-AA8C-6D126491C351}" dt="2023-01-26T11:00:48.905" v="578" actId="1076"/>
          <ac:spMkLst>
            <pc:docMk/>
            <pc:sldMk cId="162889976" sldId="387"/>
            <ac:spMk id="8" creationId="{08428B91-C7DF-A832-796A-A26DDAE3A66E}"/>
          </ac:spMkLst>
        </pc:spChg>
        <pc:spChg chg="del">
          <ac:chgData name="Glen Jones" userId="e846aaca-4b24-4b13-b0d0-f2308e16b284" providerId="ADAL" clId="{42B04BE0-9852-4949-AA8C-6D126491C351}" dt="2023-01-26T10:56:26.360" v="403" actId="478"/>
          <ac:spMkLst>
            <pc:docMk/>
            <pc:sldMk cId="162889976" sldId="387"/>
            <ac:spMk id="9" creationId="{8FED2DE6-2192-A36D-720E-590F255AD3DA}"/>
          </ac:spMkLst>
        </pc:spChg>
        <pc:spChg chg="add mod">
          <ac:chgData name="Glen Jones" userId="e846aaca-4b24-4b13-b0d0-f2308e16b284" providerId="ADAL" clId="{42B04BE0-9852-4949-AA8C-6D126491C351}" dt="2023-01-26T11:00:55.589" v="579" actId="465"/>
          <ac:spMkLst>
            <pc:docMk/>
            <pc:sldMk cId="162889976" sldId="387"/>
            <ac:spMk id="10" creationId="{A8AFF39E-DC44-E84B-E4C9-B18DB052CB1B}"/>
          </ac:spMkLst>
        </pc:spChg>
        <pc:spChg chg="del">
          <ac:chgData name="Glen Jones" userId="e846aaca-4b24-4b13-b0d0-f2308e16b284" providerId="ADAL" clId="{42B04BE0-9852-4949-AA8C-6D126491C351}" dt="2023-01-26T10:56:29.975" v="405" actId="478"/>
          <ac:spMkLst>
            <pc:docMk/>
            <pc:sldMk cId="162889976" sldId="387"/>
            <ac:spMk id="12" creationId="{57C55621-89EF-8C46-7BF9-0E38F0DCE103}"/>
          </ac:spMkLst>
        </pc:spChg>
        <pc:spChg chg="del">
          <ac:chgData name="Glen Jones" userId="e846aaca-4b24-4b13-b0d0-f2308e16b284" providerId="ADAL" clId="{42B04BE0-9852-4949-AA8C-6D126491C351}" dt="2023-01-26T10:56:38.005" v="407" actId="478"/>
          <ac:spMkLst>
            <pc:docMk/>
            <pc:sldMk cId="162889976" sldId="387"/>
            <ac:spMk id="13" creationId="{C8F35912-7D94-5BC9-BFA5-A50164210063}"/>
          </ac:spMkLst>
        </pc:spChg>
        <pc:spChg chg="del">
          <ac:chgData name="Glen Jones" userId="e846aaca-4b24-4b13-b0d0-f2308e16b284" providerId="ADAL" clId="{42B04BE0-9852-4949-AA8C-6D126491C351}" dt="2023-01-26T10:56:39.352" v="408" actId="478"/>
          <ac:spMkLst>
            <pc:docMk/>
            <pc:sldMk cId="162889976" sldId="387"/>
            <ac:spMk id="16" creationId="{F7EB2254-40DC-8F20-640E-C0B72E00B0FC}"/>
          </ac:spMkLst>
        </pc:spChg>
        <pc:spChg chg="mod">
          <ac:chgData name="Glen Jones" userId="e846aaca-4b24-4b13-b0d0-f2308e16b284" providerId="ADAL" clId="{42B04BE0-9852-4949-AA8C-6D126491C351}" dt="2023-01-26T10:57:38.194" v="436" actId="255"/>
          <ac:spMkLst>
            <pc:docMk/>
            <pc:sldMk cId="162889976" sldId="387"/>
            <ac:spMk id="17" creationId="{AFE90353-1CC1-B732-70FA-6455A7AE59E1}"/>
          </ac:spMkLst>
        </pc:spChg>
        <pc:spChg chg="del">
          <ac:chgData name="Glen Jones" userId="e846aaca-4b24-4b13-b0d0-f2308e16b284" providerId="ADAL" clId="{42B04BE0-9852-4949-AA8C-6D126491C351}" dt="2023-01-26T10:56:53.068" v="414" actId="478"/>
          <ac:spMkLst>
            <pc:docMk/>
            <pc:sldMk cId="162889976" sldId="387"/>
            <ac:spMk id="18" creationId="{1C38794C-E764-5EDF-C7CF-895F299173D5}"/>
          </ac:spMkLst>
        </pc:spChg>
        <pc:spChg chg="del">
          <ac:chgData name="Glen Jones" userId="e846aaca-4b24-4b13-b0d0-f2308e16b284" providerId="ADAL" clId="{42B04BE0-9852-4949-AA8C-6D126491C351}" dt="2023-01-26T10:56:40.676" v="409" actId="478"/>
          <ac:spMkLst>
            <pc:docMk/>
            <pc:sldMk cId="162889976" sldId="387"/>
            <ac:spMk id="19" creationId="{27479D96-BCE3-BB8F-AC5D-7F9B3AC61204}"/>
          </ac:spMkLst>
        </pc:spChg>
        <pc:spChg chg="del">
          <ac:chgData name="Glen Jones" userId="e846aaca-4b24-4b13-b0d0-f2308e16b284" providerId="ADAL" clId="{42B04BE0-9852-4949-AA8C-6D126491C351}" dt="2023-01-26T10:56:41.580" v="410" actId="478"/>
          <ac:spMkLst>
            <pc:docMk/>
            <pc:sldMk cId="162889976" sldId="387"/>
            <ac:spMk id="20" creationId="{8D1BE284-495E-D78D-E3B4-BFAE08E7424A}"/>
          </ac:spMkLst>
        </pc:spChg>
        <pc:spChg chg="del">
          <ac:chgData name="Glen Jones" userId="e846aaca-4b24-4b13-b0d0-f2308e16b284" providerId="ADAL" clId="{42B04BE0-9852-4949-AA8C-6D126491C351}" dt="2023-01-26T10:57:00.501" v="417" actId="478"/>
          <ac:spMkLst>
            <pc:docMk/>
            <pc:sldMk cId="162889976" sldId="387"/>
            <ac:spMk id="21" creationId="{73BC3081-9EB0-7F66-7052-1DCB73BC0EBB}"/>
          </ac:spMkLst>
        </pc:spChg>
        <pc:spChg chg="del">
          <ac:chgData name="Glen Jones" userId="e846aaca-4b24-4b13-b0d0-f2308e16b284" providerId="ADAL" clId="{42B04BE0-9852-4949-AA8C-6D126491C351}" dt="2023-01-26T10:57:03.715" v="420" actId="478"/>
          <ac:spMkLst>
            <pc:docMk/>
            <pc:sldMk cId="162889976" sldId="387"/>
            <ac:spMk id="22" creationId="{57A3FA50-7EFF-600E-0326-909ABC110653}"/>
          </ac:spMkLst>
        </pc:spChg>
        <pc:spChg chg="mod">
          <ac:chgData name="Glen Jones" userId="e846aaca-4b24-4b13-b0d0-f2308e16b284" providerId="ADAL" clId="{42B04BE0-9852-4949-AA8C-6D126491C351}" dt="2023-01-26T10:57:38.194" v="436" actId="255"/>
          <ac:spMkLst>
            <pc:docMk/>
            <pc:sldMk cId="162889976" sldId="387"/>
            <ac:spMk id="25" creationId="{B5B6E5AA-C57F-031E-D4FF-0D98BDB7748B}"/>
          </ac:spMkLst>
        </pc:spChg>
        <pc:spChg chg="del mod">
          <ac:chgData name="Glen Jones" userId="e846aaca-4b24-4b13-b0d0-f2308e16b284" providerId="ADAL" clId="{42B04BE0-9852-4949-AA8C-6D126491C351}" dt="2023-01-26T10:56:56.491" v="415" actId="478"/>
          <ac:spMkLst>
            <pc:docMk/>
            <pc:sldMk cId="162889976" sldId="387"/>
            <ac:spMk id="26" creationId="{FF934021-1C5D-DE3D-F2D2-4E7558C65E97}"/>
          </ac:spMkLst>
        </pc:spChg>
        <pc:spChg chg="del">
          <ac:chgData name="Glen Jones" userId="e846aaca-4b24-4b13-b0d0-f2308e16b284" providerId="ADAL" clId="{42B04BE0-9852-4949-AA8C-6D126491C351}" dt="2023-01-26T10:57:01.659" v="418" actId="478"/>
          <ac:spMkLst>
            <pc:docMk/>
            <pc:sldMk cId="162889976" sldId="387"/>
            <ac:spMk id="27" creationId="{A710A3A7-FD56-31A9-6178-8565CD3D146A}"/>
          </ac:spMkLst>
        </pc:spChg>
        <pc:spChg chg="mod">
          <ac:chgData name="Glen Jones" userId="e846aaca-4b24-4b13-b0d0-f2308e16b284" providerId="ADAL" clId="{42B04BE0-9852-4949-AA8C-6D126491C351}" dt="2023-01-26T10:57:38.194" v="436" actId="255"/>
          <ac:spMkLst>
            <pc:docMk/>
            <pc:sldMk cId="162889976" sldId="387"/>
            <ac:spMk id="28" creationId="{9B2713A5-5953-609F-613B-E8F9282B0542}"/>
          </ac:spMkLst>
        </pc:spChg>
        <pc:spChg chg="del">
          <ac:chgData name="Glen Jones" userId="e846aaca-4b24-4b13-b0d0-f2308e16b284" providerId="ADAL" clId="{42B04BE0-9852-4949-AA8C-6D126491C351}" dt="2023-01-26T10:57:02.626" v="419" actId="478"/>
          <ac:spMkLst>
            <pc:docMk/>
            <pc:sldMk cId="162889976" sldId="387"/>
            <ac:spMk id="29" creationId="{06A18D56-AC69-CE27-1CE6-DB09AABF29D7}"/>
          </ac:spMkLst>
        </pc:spChg>
        <pc:spChg chg="del">
          <ac:chgData name="Glen Jones" userId="e846aaca-4b24-4b13-b0d0-f2308e16b284" providerId="ADAL" clId="{42B04BE0-9852-4949-AA8C-6D126491C351}" dt="2023-01-26T10:56:44.587" v="411" actId="478"/>
          <ac:spMkLst>
            <pc:docMk/>
            <pc:sldMk cId="162889976" sldId="387"/>
            <ac:spMk id="30" creationId="{A9FDD95F-0F86-8477-6F88-F586320CECFA}"/>
          </ac:spMkLst>
        </pc:spChg>
        <pc:spChg chg="mod">
          <ac:chgData name="Glen Jones" userId="e846aaca-4b24-4b13-b0d0-f2308e16b284" providerId="ADAL" clId="{42B04BE0-9852-4949-AA8C-6D126491C351}" dt="2023-01-26T10:57:43.577" v="438" actId="20577"/>
          <ac:spMkLst>
            <pc:docMk/>
            <pc:sldMk cId="162889976" sldId="387"/>
            <ac:spMk id="34" creationId="{B8F1AF4A-2862-D874-BD05-2D7331678019}"/>
          </ac:spMkLst>
        </pc:spChg>
        <pc:spChg chg="mod">
          <ac:chgData name="Glen Jones" userId="e846aaca-4b24-4b13-b0d0-f2308e16b284" providerId="ADAL" clId="{42B04BE0-9852-4949-AA8C-6D126491C351}" dt="2023-01-26T10:57:38.194" v="436" actId="255"/>
          <ac:spMkLst>
            <pc:docMk/>
            <pc:sldMk cId="162889976" sldId="387"/>
            <ac:spMk id="35" creationId="{95B25526-10BA-45E4-E360-169304C735D4}"/>
          </ac:spMkLst>
        </pc:spChg>
      </pc:sldChg>
      <pc:sldChg chg="modSp add mod">
        <pc:chgData name="Glen Jones" userId="e846aaca-4b24-4b13-b0d0-f2308e16b284" providerId="ADAL" clId="{42B04BE0-9852-4949-AA8C-6D126491C351}" dt="2023-01-26T11:05:56.166" v="751" actId="207"/>
        <pc:sldMkLst>
          <pc:docMk/>
          <pc:sldMk cId="3552241770" sldId="388"/>
        </pc:sldMkLst>
        <pc:spChg chg="mod">
          <ac:chgData name="Glen Jones" userId="e846aaca-4b24-4b13-b0d0-f2308e16b284" providerId="ADAL" clId="{42B04BE0-9852-4949-AA8C-6D126491C351}" dt="2023-01-26T11:03:59.193" v="650" actId="20577"/>
          <ac:spMkLst>
            <pc:docMk/>
            <pc:sldMk cId="3552241770" sldId="388"/>
            <ac:spMk id="2" creationId="{21EF7562-A376-60EE-AC9F-A9FB819F8038}"/>
          </ac:spMkLst>
        </pc:spChg>
        <pc:spChg chg="mod">
          <ac:chgData name="Glen Jones" userId="e846aaca-4b24-4b13-b0d0-f2308e16b284" providerId="ADAL" clId="{42B04BE0-9852-4949-AA8C-6D126491C351}" dt="2023-01-26T11:04:42.298" v="671" actId="20577"/>
          <ac:spMkLst>
            <pc:docMk/>
            <pc:sldMk cId="3552241770" sldId="388"/>
            <ac:spMk id="3" creationId="{098A9D95-DE40-2834-B486-713D7333F58A}"/>
          </ac:spMkLst>
        </pc:spChg>
        <pc:spChg chg="mod">
          <ac:chgData name="Glen Jones" userId="e846aaca-4b24-4b13-b0d0-f2308e16b284" providerId="ADAL" clId="{42B04BE0-9852-4949-AA8C-6D126491C351}" dt="2023-01-26T11:02:49.489" v="618" actId="14100"/>
          <ac:spMkLst>
            <pc:docMk/>
            <pc:sldMk cId="3552241770" sldId="388"/>
            <ac:spMk id="4" creationId="{B4F5B8DE-111C-EDAC-9963-B733225BF38F}"/>
          </ac:spMkLst>
        </pc:spChg>
        <pc:spChg chg="mod">
          <ac:chgData name="Glen Jones" userId="e846aaca-4b24-4b13-b0d0-f2308e16b284" providerId="ADAL" clId="{42B04BE0-9852-4949-AA8C-6D126491C351}" dt="2023-01-26T11:05:26.065" v="705" actId="20577"/>
          <ac:spMkLst>
            <pc:docMk/>
            <pc:sldMk cId="3552241770" sldId="388"/>
            <ac:spMk id="7" creationId="{141B5908-2E1E-0D2A-2A69-3CE6D77EB2CE}"/>
          </ac:spMkLst>
        </pc:spChg>
        <pc:spChg chg="mod">
          <ac:chgData name="Glen Jones" userId="e846aaca-4b24-4b13-b0d0-f2308e16b284" providerId="ADAL" clId="{42B04BE0-9852-4949-AA8C-6D126491C351}" dt="2023-01-26T11:05:56.166" v="751" actId="207"/>
          <ac:spMkLst>
            <pc:docMk/>
            <pc:sldMk cId="3552241770" sldId="388"/>
            <ac:spMk id="8" creationId="{08428B91-C7DF-A832-796A-A26DDAE3A66E}"/>
          </ac:spMkLst>
        </pc:spChg>
        <pc:spChg chg="mod">
          <ac:chgData name="Glen Jones" userId="e846aaca-4b24-4b13-b0d0-f2308e16b284" providerId="ADAL" clId="{42B04BE0-9852-4949-AA8C-6D126491C351}" dt="2023-01-26T11:05:36.617" v="724" actId="20577"/>
          <ac:spMkLst>
            <pc:docMk/>
            <pc:sldMk cId="3552241770" sldId="388"/>
            <ac:spMk id="10" creationId="{A8AFF39E-DC44-E84B-E4C9-B18DB052CB1B}"/>
          </ac:spMkLst>
        </pc:spChg>
        <pc:spChg chg="mod">
          <ac:chgData name="Glen Jones" userId="e846aaca-4b24-4b13-b0d0-f2308e16b284" providerId="ADAL" clId="{42B04BE0-9852-4949-AA8C-6D126491C351}" dt="2023-01-26T11:04:07.321" v="661" actId="20577"/>
          <ac:spMkLst>
            <pc:docMk/>
            <pc:sldMk cId="3552241770" sldId="388"/>
            <ac:spMk id="17" creationId="{AFE90353-1CC1-B732-70FA-6455A7AE59E1}"/>
          </ac:spMkLst>
        </pc:spChg>
        <pc:spChg chg="mod">
          <ac:chgData name="Glen Jones" userId="e846aaca-4b24-4b13-b0d0-f2308e16b284" providerId="ADAL" clId="{42B04BE0-9852-4949-AA8C-6D126491C351}" dt="2023-01-26T11:04:50.017" v="688" actId="20577"/>
          <ac:spMkLst>
            <pc:docMk/>
            <pc:sldMk cId="3552241770" sldId="388"/>
            <ac:spMk id="25" creationId="{B5B6E5AA-C57F-031E-D4FF-0D98BDB7748B}"/>
          </ac:spMkLst>
        </pc:spChg>
        <pc:spChg chg="mod">
          <ac:chgData name="Glen Jones" userId="e846aaca-4b24-4b13-b0d0-f2308e16b284" providerId="ADAL" clId="{42B04BE0-9852-4949-AA8C-6D126491C351}" dt="2023-01-26T11:05:15.145" v="698" actId="20577"/>
          <ac:spMkLst>
            <pc:docMk/>
            <pc:sldMk cId="3552241770" sldId="388"/>
            <ac:spMk id="28" creationId="{9B2713A5-5953-609F-613B-E8F9282B0542}"/>
          </ac:spMkLst>
        </pc:spChg>
        <pc:spChg chg="mod">
          <ac:chgData name="Glen Jones" userId="e846aaca-4b24-4b13-b0d0-f2308e16b284" providerId="ADAL" clId="{42B04BE0-9852-4949-AA8C-6D126491C351}" dt="2023-01-26T11:03:52.241" v="648" actId="6549"/>
          <ac:spMkLst>
            <pc:docMk/>
            <pc:sldMk cId="3552241770" sldId="388"/>
            <ac:spMk id="35" creationId="{95B25526-10BA-45E4-E360-169304C735D4}"/>
          </ac:spMkLst>
        </pc:spChg>
      </pc:sldChg>
      <pc:sldChg chg="addSp delSp modSp add mod delAnim modAnim">
        <pc:chgData name="Glen Jones" userId="e846aaca-4b24-4b13-b0d0-f2308e16b284" providerId="ADAL" clId="{42B04BE0-9852-4949-AA8C-6D126491C351}" dt="2023-01-26T11:10:23.704" v="930"/>
        <pc:sldMkLst>
          <pc:docMk/>
          <pc:sldMk cId="1233435766" sldId="389"/>
        </pc:sldMkLst>
        <pc:spChg chg="mod">
          <ac:chgData name="Glen Jones" userId="e846aaca-4b24-4b13-b0d0-f2308e16b284" providerId="ADAL" clId="{42B04BE0-9852-4949-AA8C-6D126491C351}" dt="2023-01-26T11:07:33.161" v="792" actId="6549"/>
          <ac:spMkLst>
            <pc:docMk/>
            <pc:sldMk cId="1233435766" sldId="389"/>
            <ac:spMk id="2" creationId="{21EF7562-A376-60EE-AC9F-A9FB819F8038}"/>
          </ac:spMkLst>
        </pc:spChg>
        <pc:spChg chg="mod">
          <ac:chgData name="Glen Jones" userId="e846aaca-4b24-4b13-b0d0-f2308e16b284" providerId="ADAL" clId="{42B04BE0-9852-4949-AA8C-6D126491C351}" dt="2023-01-26T11:08:19.929" v="836" actId="20577"/>
          <ac:spMkLst>
            <pc:docMk/>
            <pc:sldMk cId="1233435766" sldId="389"/>
            <ac:spMk id="3" creationId="{098A9D95-DE40-2834-B486-713D7333F58A}"/>
          </ac:spMkLst>
        </pc:spChg>
        <pc:spChg chg="mod">
          <ac:chgData name="Glen Jones" userId="e846aaca-4b24-4b13-b0d0-f2308e16b284" providerId="ADAL" clId="{42B04BE0-9852-4949-AA8C-6D126491C351}" dt="2023-01-26T11:08:13.977" v="823" actId="20577"/>
          <ac:spMkLst>
            <pc:docMk/>
            <pc:sldMk cId="1233435766" sldId="389"/>
            <ac:spMk id="4" creationId="{B4F5B8DE-111C-EDAC-9963-B733225BF38F}"/>
          </ac:spMkLst>
        </pc:spChg>
        <pc:spChg chg="add mod">
          <ac:chgData name="Glen Jones" userId="e846aaca-4b24-4b13-b0d0-f2308e16b284" providerId="ADAL" clId="{42B04BE0-9852-4949-AA8C-6D126491C351}" dt="2023-01-26T11:09:37.016" v="917" actId="108"/>
          <ac:spMkLst>
            <pc:docMk/>
            <pc:sldMk cId="1233435766" sldId="389"/>
            <ac:spMk id="6" creationId="{B427D749-80EE-F1F8-39D6-A813E986D32B}"/>
          </ac:spMkLst>
        </pc:spChg>
        <pc:spChg chg="del">
          <ac:chgData name="Glen Jones" userId="e846aaca-4b24-4b13-b0d0-f2308e16b284" providerId="ADAL" clId="{42B04BE0-9852-4949-AA8C-6D126491C351}" dt="2023-01-26T11:08:26.914" v="837" actId="478"/>
          <ac:spMkLst>
            <pc:docMk/>
            <pc:sldMk cId="1233435766" sldId="389"/>
            <ac:spMk id="7" creationId="{141B5908-2E1E-0D2A-2A69-3CE6D77EB2CE}"/>
          </ac:spMkLst>
        </pc:spChg>
        <pc:spChg chg="mod">
          <ac:chgData name="Glen Jones" userId="e846aaca-4b24-4b13-b0d0-f2308e16b284" providerId="ADAL" clId="{42B04BE0-9852-4949-AA8C-6D126491C351}" dt="2023-01-26T11:10:12.557" v="929" actId="207"/>
          <ac:spMkLst>
            <pc:docMk/>
            <pc:sldMk cId="1233435766" sldId="389"/>
            <ac:spMk id="8" creationId="{08428B91-C7DF-A832-796A-A26DDAE3A66E}"/>
          </ac:spMkLst>
        </pc:spChg>
        <pc:spChg chg="add mod">
          <ac:chgData name="Glen Jones" userId="e846aaca-4b24-4b13-b0d0-f2308e16b284" providerId="ADAL" clId="{42B04BE0-9852-4949-AA8C-6D126491C351}" dt="2023-01-26T11:10:12.557" v="929" actId="207"/>
          <ac:spMkLst>
            <pc:docMk/>
            <pc:sldMk cId="1233435766" sldId="389"/>
            <ac:spMk id="9" creationId="{24587F5B-4251-23CC-64F5-5B991518B154}"/>
          </ac:spMkLst>
        </pc:spChg>
        <pc:spChg chg="del">
          <ac:chgData name="Glen Jones" userId="e846aaca-4b24-4b13-b0d0-f2308e16b284" providerId="ADAL" clId="{42B04BE0-9852-4949-AA8C-6D126491C351}" dt="2023-01-26T11:08:28.491" v="838" actId="478"/>
          <ac:spMkLst>
            <pc:docMk/>
            <pc:sldMk cId="1233435766" sldId="389"/>
            <ac:spMk id="10" creationId="{A8AFF39E-DC44-E84B-E4C9-B18DB052CB1B}"/>
          </ac:spMkLst>
        </pc:spChg>
        <pc:spChg chg="add mod">
          <ac:chgData name="Glen Jones" userId="e846aaca-4b24-4b13-b0d0-f2308e16b284" providerId="ADAL" clId="{42B04BE0-9852-4949-AA8C-6D126491C351}" dt="2023-01-26T11:10:12.557" v="929" actId="207"/>
          <ac:spMkLst>
            <pc:docMk/>
            <pc:sldMk cId="1233435766" sldId="389"/>
            <ac:spMk id="11" creationId="{A6BB3C31-25DC-DC0A-ED9D-D595B0122D51}"/>
          </ac:spMkLst>
        </pc:spChg>
        <pc:spChg chg="add mod">
          <ac:chgData name="Glen Jones" userId="e846aaca-4b24-4b13-b0d0-f2308e16b284" providerId="ADAL" clId="{42B04BE0-9852-4949-AA8C-6D126491C351}" dt="2023-01-26T11:10:12.557" v="929" actId="207"/>
          <ac:spMkLst>
            <pc:docMk/>
            <pc:sldMk cId="1233435766" sldId="389"/>
            <ac:spMk id="12" creationId="{F281DA04-70B9-1C2B-4C9D-9FF7B816A336}"/>
          </ac:spMkLst>
        </pc:spChg>
        <pc:spChg chg="add mod">
          <ac:chgData name="Glen Jones" userId="e846aaca-4b24-4b13-b0d0-f2308e16b284" providerId="ADAL" clId="{42B04BE0-9852-4949-AA8C-6D126491C351}" dt="2023-01-26T11:09:56.858" v="925" actId="1076"/>
          <ac:spMkLst>
            <pc:docMk/>
            <pc:sldMk cId="1233435766" sldId="389"/>
            <ac:spMk id="13" creationId="{E21D3864-3101-E096-1C60-8AA634DD219B}"/>
          </ac:spMkLst>
        </pc:spChg>
        <pc:spChg chg="add mod">
          <ac:chgData name="Glen Jones" userId="e846aaca-4b24-4b13-b0d0-f2308e16b284" providerId="ADAL" clId="{42B04BE0-9852-4949-AA8C-6D126491C351}" dt="2023-01-26T11:10:00.921" v="927" actId="1076"/>
          <ac:spMkLst>
            <pc:docMk/>
            <pc:sldMk cId="1233435766" sldId="389"/>
            <ac:spMk id="14" creationId="{3BF72852-2202-B1F0-CC42-78E43756B009}"/>
          </ac:spMkLst>
        </pc:spChg>
        <pc:spChg chg="mod">
          <ac:chgData name="Glen Jones" userId="e846aaca-4b24-4b13-b0d0-f2308e16b284" providerId="ADAL" clId="{42B04BE0-9852-4949-AA8C-6D126491C351}" dt="2023-01-26T11:07:48.697" v="804" actId="20577"/>
          <ac:spMkLst>
            <pc:docMk/>
            <pc:sldMk cId="1233435766" sldId="389"/>
            <ac:spMk id="17" creationId="{AFE90353-1CC1-B732-70FA-6455A7AE59E1}"/>
          </ac:spMkLst>
        </pc:spChg>
        <pc:spChg chg="mod">
          <ac:chgData name="Glen Jones" userId="e846aaca-4b24-4b13-b0d0-f2308e16b284" providerId="ADAL" clId="{42B04BE0-9852-4949-AA8C-6D126491C351}" dt="2023-01-26T11:08:03.941" v="818" actId="6549"/>
          <ac:spMkLst>
            <pc:docMk/>
            <pc:sldMk cId="1233435766" sldId="389"/>
            <ac:spMk id="25" creationId="{B5B6E5AA-C57F-031E-D4FF-0D98BDB7748B}"/>
          </ac:spMkLst>
        </pc:spChg>
        <pc:spChg chg="mod">
          <ac:chgData name="Glen Jones" userId="e846aaca-4b24-4b13-b0d0-f2308e16b284" providerId="ADAL" clId="{42B04BE0-9852-4949-AA8C-6D126491C351}" dt="2023-01-26T11:07:56.865" v="817" actId="20577"/>
          <ac:spMkLst>
            <pc:docMk/>
            <pc:sldMk cId="1233435766" sldId="389"/>
            <ac:spMk id="28" creationId="{9B2713A5-5953-609F-613B-E8F9282B0542}"/>
          </ac:spMkLst>
        </pc:spChg>
        <pc:spChg chg="mod">
          <ac:chgData name="Glen Jones" userId="e846aaca-4b24-4b13-b0d0-f2308e16b284" providerId="ADAL" clId="{42B04BE0-9852-4949-AA8C-6D126491C351}" dt="2023-01-26T11:07:16.617" v="763" actId="20577"/>
          <ac:spMkLst>
            <pc:docMk/>
            <pc:sldMk cId="1233435766" sldId="389"/>
            <ac:spMk id="35" creationId="{95B25526-10BA-45E4-E360-169304C735D4}"/>
          </ac:spMkLst>
        </pc:spChg>
      </pc:sldChg>
      <pc:sldMasterChg chg="delSldLayout">
        <pc:chgData name="Glen Jones" userId="e846aaca-4b24-4b13-b0d0-f2308e16b284" providerId="ADAL" clId="{42B04BE0-9852-4949-AA8C-6D126491C351}" dt="2023-01-26T10:59:52.263" v="577" actId="47"/>
        <pc:sldMasterMkLst>
          <pc:docMk/>
          <pc:sldMasterMk cId="451012602" sldId="2147483648"/>
        </pc:sldMasterMkLst>
        <pc:sldLayoutChg chg="del">
          <pc:chgData name="Glen Jones" userId="e846aaca-4b24-4b13-b0d0-f2308e16b284" providerId="ADAL" clId="{42B04BE0-9852-4949-AA8C-6D126491C351}" dt="2023-01-26T10:59:52.263" v="577" actId="47"/>
          <pc:sldLayoutMkLst>
            <pc:docMk/>
            <pc:sldMasterMk cId="451012602" sldId="2147483648"/>
            <pc:sldLayoutMk cId="774474091" sldId="2147483660"/>
          </pc:sldLayoutMkLst>
        </pc:sldLayoutChg>
      </pc:sldMasterChg>
    </pc:docChg>
  </pc:docChgLst>
  <pc:docChgLst>
    <pc:chgData name="Guest User" userId="S::urn:spo:anon#0132ecc7dd6f00fc8dd92cc7dd0c2cb9f8ec0381dcbfed889610284301928148::" providerId="AD" clId="Web-{49E6C7A5-FD25-D00E-8135-01B3314580FB}"/>
    <pc:docChg chg="modSld">
      <pc:chgData name="Guest User" userId="S::urn:spo:anon#0132ecc7dd6f00fc8dd92cc7dd0c2cb9f8ec0381dcbfed889610284301928148::" providerId="AD" clId="Web-{49E6C7A5-FD25-D00E-8135-01B3314580FB}" dt="2022-08-16T11:43:19.312" v="7" actId="20577"/>
      <pc:docMkLst>
        <pc:docMk/>
      </pc:docMkLst>
      <pc:sldChg chg="modSp">
        <pc:chgData name="Guest User" userId="S::urn:spo:anon#0132ecc7dd6f00fc8dd92cc7dd0c2cb9f8ec0381dcbfed889610284301928148::" providerId="AD" clId="Web-{49E6C7A5-FD25-D00E-8135-01B3314580FB}" dt="2022-08-16T11:43:00.952" v="2" actId="20577"/>
        <pc:sldMkLst>
          <pc:docMk/>
          <pc:sldMk cId="1486775289" sldId="333"/>
        </pc:sldMkLst>
        <pc:spChg chg="mod">
          <ac:chgData name="Guest User" userId="S::urn:spo:anon#0132ecc7dd6f00fc8dd92cc7dd0c2cb9f8ec0381dcbfed889610284301928148::" providerId="AD" clId="Web-{49E6C7A5-FD25-D00E-8135-01B3314580FB}" dt="2022-08-16T11:43:00.952" v="2" actId="20577"/>
          <ac:spMkLst>
            <pc:docMk/>
            <pc:sldMk cId="1486775289" sldId="333"/>
            <ac:spMk id="3" creationId="{FA79B487-2B39-D1FB-C619-7086E17203C8}"/>
          </ac:spMkLst>
        </pc:spChg>
      </pc:sldChg>
      <pc:sldChg chg="modSp">
        <pc:chgData name="Guest User" userId="S::urn:spo:anon#0132ecc7dd6f00fc8dd92cc7dd0c2cb9f8ec0381dcbfed889610284301928148::" providerId="AD" clId="Web-{49E6C7A5-FD25-D00E-8135-01B3314580FB}" dt="2022-08-16T11:43:19.312" v="7" actId="20577"/>
        <pc:sldMkLst>
          <pc:docMk/>
          <pc:sldMk cId="1795071685" sldId="345"/>
        </pc:sldMkLst>
        <pc:spChg chg="mod">
          <ac:chgData name="Guest User" userId="S::urn:spo:anon#0132ecc7dd6f00fc8dd92cc7dd0c2cb9f8ec0381dcbfed889610284301928148::" providerId="AD" clId="Web-{49E6C7A5-FD25-D00E-8135-01B3314580FB}" dt="2022-08-16T11:43:19.312" v="7" actId="20577"/>
          <ac:spMkLst>
            <pc:docMk/>
            <pc:sldMk cId="1795071685" sldId="345"/>
            <ac:spMk id="3" creationId="{FA79B487-2B39-D1FB-C619-7086E17203C8}"/>
          </ac:spMkLst>
        </pc:spChg>
      </pc:sldChg>
      <pc:sldChg chg="modSp">
        <pc:chgData name="Guest User" userId="S::urn:spo:anon#0132ecc7dd6f00fc8dd92cc7dd0c2cb9f8ec0381dcbfed889610284301928148::" providerId="AD" clId="Web-{49E6C7A5-FD25-D00E-8135-01B3314580FB}" dt="2022-08-16T11:43:12.187" v="5" actId="20577"/>
        <pc:sldMkLst>
          <pc:docMk/>
          <pc:sldMk cId="3335674805" sldId="347"/>
        </pc:sldMkLst>
        <pc:spChg chg="mod">
          <ac:chgData name="Guest User" userId="S::urn:spo:anon#0132ecc7dd6f00fc8dd92cc7dd0c2cb9f8ec0381dcbfed889610284301928148::" providerId="AD" clId="Web-{49E6C7A5-FD25-D00E-8135-01B3314580FB}" dt="2022-08-16T11:43:12.187" v="5" actId="20577"/>
          <ac:spMkLst>
            <pc:docMk/>
            <pc:sldMk cId="3335674805" sldId="347"/>
            <ac:spMk id="3" creationId="{FA79B487-2B39-D1FB-C619-7086E17203C8}"/>
          </ac:spMkLst>
        </pc:spChg>
      </pc:sldChg>
    </pc:docChg>
  </pc:docChgLst>
  <pc:docChgLst>
    <pc:chgData name="Glen Jones" userId="e846aaca-4b24-4b13-b0d0-f2308e16b284" providerId="ADAL" clId="{A548FBB8-CC1E-4826-B123-9DFCC8F58654}"/>
    <pc:docChg chg="undo custSel addSld delSld modSld sldOrd">
      <pc:chgData name="Glen Jones" userId="e846aaca-4b24-4b13-b0d0-f2308e16b284" providerId="ADAL" clId="{A548FBB8-CC1E-4826-B123-9DFCC8F58654}" dt="2022-09-23T11:46:40.707" v="2182" actId="1076"/>
      <pc:docMkLst>
        <pc:docMk/>
      </pc:docMkLst>
      <pc:sldChg chg="modSp mod">
        <pc:chgData name="Glen Jones" userId="e846aaca-4b24-4b13-b0d0-f2308e16b284" providerId="ADAL" clId="{A548FBB8-CC1E-4826-B123-9DFCC8F58654}" dt="2022-09-23T09:12:28.782" v="16" actId="20577"/>
        <pc:sldMkLst>
          <pc:docMk/>
          <pc:sldMk cId="4010327805" sldId="274"/>
        </pc:sldMkLst>
        <pc:spChg chg="mod">
          <ac:chgData name="Glen Jones" userId="e846aaca-4b24-4b13-b0d0-f2308e16b284" providerId="ADAL" clId="{A548FBB8-CC1E-4826-B123-9DFCC8F58654}" dt="2022-09-23T09:12:28.782" v="16" actId="20577"/>
          <ac:spMkLst>
            <pc:docMk/>
            <pc:sldMk cId="4010327805" sldId="274"/>
            <ac:spMk id="2" creationId="{702E7211-B3C0-8C62-17A1-5F712D739FBA}"/>
          </ac:spMkLst>
        </pc:spChg>
      </pc:sldChg>
      <pc:sldChg chg="modSp mod">
        <pc:chgData name="Glen Jones" userId="e846aaca-4b24-4b13-b0d0-f2308e16b284" providerId="ADAL" clId="{A548FBB8-CC1E-4826-B123-9DFCC8F58654}" dt="2022-09-23T11:43:55.507" v="2140" actId="1076"/>
        <pc:sldMkLst>
          <pc:docMk/>
          <pc:sldMk cId="0" sldId="360"/>
        </pc:sldMkLst>
        <pc:spChg chg="mod">
          <ac:chgData name="Glen Jones" userId="e846aaca-4b24-4b13-b0d0-f2308e16b284" providerId="ADAL" clId="{A548FBB8-CC1E-4826-B123-9DFCC8F58654}" dt="2022-09-23T11:43:55.507" v="2140" actId="1076"/>
          <ac:spMkLst>
            <pc:docMk/>
            <pc:sldMk cId="0" sldId="360"/>
            <ac:spMk id="2" creationId="{A50804E1-9632-0DE2-F975-50E838C3CD07}"/>
          </ac:spMkLst>
        </pc:spChg>
        <pc:spChg chg="mod">
          <ac:chgData name="Glen Jones" userId="e846aaca-4b24-4b13-b0d0-f2308e16b284" providerId="ADAL" clId="{A548FBB8-CC1E-4826-B123-9DFCC8F58654}" dt="2022-09-23T11:40:50.576" v="2038" actId="20577"/>
          <ac:spMkLst>
            <pc:docMk/>
            <pc:sldMk cId="0" sldId="360"/>
            <ac:spMk id="3" creationId="{0028DBC8-8CE7-535D-2C37-A098FD6AD95A}"/>
          </ac:spMkLst>
        </pc:spChg>
        <pc:spChg chg="mod">
          <ac:chgData name="Glen Jones" userId="e846aaca-4b24-4b13-b0d0-f2308e16b284" providerId="ADAL" clId="{A548FBB8-CC1E-4826-B123-9DFCC8F58654}" dt="2022-09-23T11:40:59.536" v="2047" actId="20577"/>
          <ac:spMkLst>
            <pc:docMk/>
            <pc:sldMk cId="0" sldId="360"/>
            <ac:spMk id="4" creationId="{CF6D34FF-66FE-B537-FB86-2F460A842219}"/>
          </ac:spMkLst>
        </pc:spChg>
        <pc:spChg chg="mod">
          <ac:chgData name="Glen Jones" userId="e846aaca-4b24-4b13-b0d0-f2308e16b284" providerId="ADAL" clId="{A548FBB8-CC1E-4826-B123-9DFCC8F58654}" dt="2022-09-23T11:43:51.004" v="2139" actId="1076"/>
          <ac:spMkLst>
            <pc:docMk/>
            <pc:sldMk cId="0" sldId="360"/>
            <ac:spMk id="6" creationId="{243EA3DF-7308-33ED-6B90-A9FCB9C0B366}"/>
          </ac:spMkLst>
        </pc:spChg>
        <pc:spChg chg="mod">
          <ac:chgData name="Glen Jones" userId="e846aaca-4b24-4b13-b0d0-f2308e16b284" providerId="ADAL" clId="{A548FBB8-CC1E-4826-B123-9DFCC8F58654}" dt="2022-09-23T11:40:37.236" v="2031" actId="20577"/>
          <ac:spMkLst>
            <pc:docMk/>
            <pc:sldMk cId="0" sldId="360"/>
            <ac:spMk id="11266" creationId="{9AFD9B2D-C6E6-FEA9-2F40-C75AC71C59F2}"/>
          </ac:spMkLst>
        </pc:spChg>
      </pc:sldChg>
      <pc:sldChg chg="addSp delSp modSp mod ord delAnim modAnim">
        <pc:chgData name="Glen Jones" userId="e846aaca-4b24-4b13-b0d0-f2308e16b284" providerId="ADAL" clId="{A548FBB8-CC1E-4826-B123-9DFCC8F58654}" dt="2022-09-23T11:09:33.352" v="1323" actId="20577"/>
        <pc:sldMkLst>
          <pc:docMk/>
          <pc:sldMk cId="2861103671" sldId="363"/>
        </pc:sldMkLst>
        <pc:spChg chg="del">
          <ac:chgData name="Glen Jones" userId="e846aaca-4b24-4b13-b0d0-f2308e16b284" providerId="ADAL" clId="{A548FBB8-CC1E-4826-B123-9DFCC8F58654}" dt="2022-09-23T09:13:06.995" v="59" actId="478"/>
          <ac:spMkLst>
            <pc:docMk/>
            <pc:sldMk cId="2861103671" sldId="363"/>
            <ac:spMk id="2" creationId="{1B746417-CA73-D61F-3587-00C15DEEB056}"/>
          </ac:spMkLst>
        </pc:spChg>
        <pc:spChg chg="add mod">
          <ac:chgData name="Glen Jones" userId="e846aaca-4b24-4b13-b0d0-f2308e16b284" providerId="ADAL" clId="{A548FBB8-CC1E-4826-B123-9DFCC8F58654}" dt="2022-09-23T11:09:33.352" v="1323" actId="20577"/>
          <ac:spMkLst>
            <pc:docMk/>
            <pc:sldMk cId="2861103671" sldId="363"/>
            <ac:spMk id="2" creationId="{470E0623-5B4A-B195-684F-DD2CDACFFD1A}"/>
          </ac:spMkLst>
        </pc:spChg>
        <pc:spChg chg="del">
          <ac:chgData name="Glen Jones" userId="e846aaca-4b24-4b13-b0d0-f2308e16b284" providerId="ADAL" clId="{A548FBB8-CC1E-4826-B123-9DFCC8F58654}" dt="2022-09-23T09:13:08.847" v="61" actId="478"/>
          <ac:spMkLst>
            <pc:docMk/>
            <pc:sldMk cId="2861103671" sldId="363"/>
            <ac:spMk id="4" creationId="{22191911-6C2E-B615-2A9E-3D0C04AD6AFB}"/>
          </ac:spMkLst>
        </pc:spChg>
        <pc:spChg chg="mod">
          <ac:chgData name="Glen Jones" userId="e846aaca-4b24-4b13-b0d0-f2308e16b284" providerId="ADAL" clId="{A548FBB8-CC1E-4826-B123-9DFCC8F58654}" dt="2022-09-23T09:12:37.845" v="26" actId="20577"/>
          <ac:spMkLst>
            <pc:docMk/>
            <pc:sldMk cId="2861103671" sldId="363"/>
            <ac:spMk id="6" creationId="{F9BAFB63-89A0-1CE2-BC09-42A58A322E55}"/>
          </ac:spMkLst>
        </pc:spChg>
        <pc:spChg chg="mod">
          <ac:chgData name="Glen Jones" userId="e846aaca-4b24-4b13-b0d0-f2308e16b284" providerId="ADAL" clId="{A548FBB8-CC1E-4826-B123-9DFCC8F58654}" dt="2022-09-23T09:13:04.114" v="58" actId="207"/>
          <ac:spMkLst>
            <pc:docMk/>
            <pc:sldMk cId="2861103671" sldId="363"/>
            <ac:spMk id="7" creationId="{EBD17445-2CE7-D049-5829-AF7A94414BDF}"/>
          </ac:spMkLst>
        </pc:spChg>
        <pc:spChg chg="del">
          <ac:chgData name="Glen Jones" userId="e846aaca-4b24-4b13-b0d0-f2308e16b284" providerId="ADAL" clId="{A548FBB8-CC1E-4826-B123-9DFCC8F58654}" dt="2022-09-23T09:13:10.383" v="63" actId="478"/>
          <ac:spMkLst>
            <pc:docMk/>
            <pc:sldMk cId="2861103671" sldId="363"/>
            <ac:spMk id="8" creationId="{04F23CBF-1331-A53A-1008-F7698E0DD583}"/>
          </ac:spMkLst>
        </pc:spChg>
        <pc:spChg chg="del">
          <ac:chgData name="Glen Jones" userId="e846aaca-4b24-4b13-b0d0-f2308e16b284" providerId="ADAL" clId="{A548FBB8-CC1E-4826-B123-9DFCC8F58654}" dt="2022-09-23T09:13:07.615" v="60" actId="478"/>
          <ac:spMkLst>
            <pc:docMk/>
            <pc:sldMk cId="2861103671" sldId="363"/>
            <ac:spMk id="11" creationId="{D7A5D1C9-ACC7-9B41-9F83-661DE6AE6C3D}"/>
          </ac:spMkLst>
        </pc:spChg>
        <pc:spChg chg="del">
          <ac:chgData name="Glen Jones" userId="e846aaca-4b24-4b13-b0d0-f2308e16b284" providerId="ADAL" clId="{A548FBB8-CC1E-4826-B123-9DFCC8F58654}" dt="2022-09-23T09:13:09.264" v="62" actId="478"/>
          <ac:spMkLst>
            <pc:docMk/>
            <pc:sldMk cId="2861103671" sldId="363"/>
            <ac:spMk id="12" creationId="{BC312DFB-DFDA-C219-0BA9-D37FA565756E}"/>
          </ac:spMkLst>
        </pc:spChg>
      </pc:sldChg>
      <pc:sldChg chg="addSp delSp modSp mod ord delAnim modAnim">
        <pc:chgData name="Glen Jones" userId="e846aaca-4b24-4b13-b0d0-f2308e16b284" providerId="ADAL" clId="{A548FBB8-CC1E-4826-B123-9DFCC8F58654}" dt="2022-09-23T09:31:43.610" v="648" actId="20577"/>
        <pc:sldMkLst>
          <pc:docMk/>
          <pc:sldMk cId="3201718585" sldId="365"/>
        </pc:sldMkLst>
        <pc:spChg chg="mod">
          <ac:chgData name="Glen Jones" userId="e846aaca-4b24-4b13-b0d0-f2308e16b284" providerId="ADAL" clId="{A548FBB8-CC1E-4826-B123-9DFCC8F58654}" dt="2022-09-23T09:27:03.352" v="480" actId="1076"/>
          <ac:spMkLst>
            <pc:docMk/>
            <pc:sldMk cId="3201718585" sldId="365"/>
            <ac:spMk id="2" creationId="{21EF7562-A376-60EE-AC9F-A9FB819F8038}"/>
          </ac:spMkLst>
        </pc:spChg>
        <pc:spChg chg="mod">
          <ac:chgData name="Glen Jones" userId="e846aaca-4b24-4b13-b0d0-f2308e16b284" providerId="ADAL" clId="{A548FBB8-CC1E-4826-B123-9DFCC8F58654}" dt="2022-09-23T09:29:55.198" v="560" actId="20577"/>
          <ac:spMkLst>
            <pc:docMk/>
            <pc:sldMk cId="3201718585" sldId="365"/>
            <ac:spMk id="3" creationId="{098A9D95-DE40-2834-B486-713D7333F58A}"/>
          </ac:spMkLst>
        </pc:spChg>
        <pc:spChg chg="add mod">
          <ac:chgData name="Glen Jones" userId="e846aaca-4b24-4b13-b0d0-f2308e16b284" providerId="ADAL" clId="{A548FBB8-CC1E-4826-B123-9DFCC8F58654}" dt="2022-09-23T09:30:19.097" v="586" actId="20577"/>
          <ac:spMkLst>
            <pc:docMk/>
            <pc:sldMk cId="3201718585" sldId="365"/>
            <ac:spMk id="4" creationId="{B4F5B8DE-111C-EDAC-9963-B733225BF38F}"/>
          </ac:spMkLst>
        </pc:spChg>
        <pc:spChg chg="add mod">
          <ac:chgData name="Glen Jones" userId="e846aaca-4b24-4b13-b0d0-f2308e16b284" providerId="ADAL" clId="{A548FBB8-CC1E-4826-B123-9DFCC8F58654}" dt="2022-09-23T09:30:21.169" v="588" actId="20577"/>
          <ac:spMkLst>
            <pc:docMk/>
            <pc:sldMk cId="3201718585" sldId="365"/>
            <ac:spMk id="6" creationId="{2D65337F-F5F2-CF22-4763-E320E0CAF480}"/>
          </ac:spMkLst>
        </pc:spChg>
        <pc:spChg chg="del">
          <ac:chgData name="Glen Jones" userId="e846aaca-4b24-4b13-b0d0-f2308e16b284" providerId="ADAL" clId="{A548FBB8-CC1E-4826-B123-9DFCC8F58654}" dt="2022-09-23T09:26:35.079" v="464" actId="478"/>
          <ac:spMkLst>
            <pc:docMk/>
            <pc:sldMk cId="3201718585" sldId="365"/>
            <ac:spMk id="7" creationId="{7422A498-F483-A2DE-169C-1457C602529D}"/>
          </ac:spMkLst>
        </pc:spChg>
        <pc:spChg chg="add mod">
          <ac:chgData name="Glen Jones" userId="e846aaca-4b24-4b13-b0d0-f2308e16b284" providerId="ADAL" clId="{A548FBB8-CC1E-4826-B123-9DFCC8F58654}" dt="2022-09-23T09:30:23.262" v="590" actId="20577"/>
          <ac:spMkLst>
            <pc:docMk/>
            <pc:sldMk cId="3201718585" sldId="365"/>
            <ac:spMk id="9" creationId="{8FED2DE6-2192-A36D-720E-590F255AD3DA}"/>
          </ac:spMkLst>
        </pc:spChg>
        <pc:spChg chg="del">
          <ac:chgData name="Glen Jones" userId="e846aaca-4b24-4b13-b0d0-f2308e16b284" providerId="ADAL" clId="{A548FBB8-CC1E-4826-B123-9DFCC8F58654}" dt="2022-09-23T09:16:11.207" v="183" actId="478"/>
          <ac:spMkLst>
            <pc:docMk/>
            <pc:sldMk cId="3201718585" sldId="365"/>
            <ac:spMk id="10" creationId="{1915AF8A-36F4-56C5-3F03-2A61593553FD}"/>
          </ac:spMkLst>
        </pc:spChg>
        <pc:spChg chg="add mod">
          <ac:chgData name="Glen Jones" userId="e846aaca-4b24-4b13-b0d0-f2308e16b284" providerId="ADAL" clId="{A548FBB8-CC1E-4826-B123-9DFCC8F58654}" dt="2022-09-23T09:30:25.136" v="592" actId="20577"/>
          <ac:spMkLst>
            <pc:docMk/>
            <pc:sldMk cId="3201718585" sldId="365"/>
            <ac:spMk id="12" creationId="{57C55621-89EF-8C46-7BF9-0E38F0DCE103}"/>
          </ac:spMkLst>
        </pc:spChg>
        <pc:spChg chg="add mod">
          <ac:chgData name="Glen Jones" userId="e846aaca-4b24-4b13-b0d0-f2308e16b284" providerId="ADAL" clId="{A548FBB8-CC1E-4826-B123-9DFCC8F58654}" dt="2022-09-23T09:27:03.352" v="480" actId="1076"/>
          <ac:spMkLst>
            <pc:docMk/>
            <pc:sldMk cId="3201718585" sldId="365"/>
            <ac:spMk id="13" creationId="{C8F35912-7D94-5BC9-BFA5-A50164210063}"/>
          </ac:spMkLst>
        </pc:spChg>
        <pc:spChg chg="add mod">
          <ac:chgData name="Glen Jones" userId="e846aaca-4b24-4b13-b0d0-f2308e16b284" providerId="ADAL" clId="{A548FBB8-CC1E-4826-B123-9DFCC8F58654}" dt="2022-09-23T09:27:03.352" v="480" actId="1076"/>
          <ac:spMkLst>
            <pc:docMk/>
            <pc:sldMk cId="3201718585" sldId="365"/>
            <ac:spMk id="16" creationId="{F7EB2254-40DC-8F20-640E-C0B72E00B0FC}"/>
          </ac:spMkLst>
        </pc:spChg>
        <pc:spChg chg="add mod">
          <ac:chgData name="Glen Jones" userId="e846aaca-4b24-4b13-b0d0-f2308e16b284" providerId="ADAL" clId="{A548FBB8-CC1E-4826-B123-9DFCC8F58654}" dt="2022-09-23T09:27:03.352" v="480" actId="1076"/>
          <ac:spMkLst>
            <pc:docMk/>
            <pc:sldMk cId="3201718585" sldId="365"/>
            <ac:spMk id="17" creationId="{AFE90353-1CC1-B732-70FA-6455A7AE59E1}"/>
          </ac:spMkLst>
        </pc:spChg>
        <pc:spChg chg="add mod">
          <ac:chgData name="Glen Jones" userId="e846aaca-4b24-4b13-b0d0-f2308e16b284" providerId="ADAL" clId="{A548FBB8-CC1E-4826-B123-9DFCC8F58654}" dt="2022-09-23T09:27:03.352" v="480" actId="1076"/>
          <ac:spMkLst>
            <pc:docMk/>
            <pc:sldMk cId="3201718585" sldId="365"/>
            <ac:spMk id="18" creationId="{1C38794C-E764-5EDF-C7CF-895F299173D5}"/>
          </ac:spMkLst>
        </pc:spChg>
        <pc:spChg chg="add mod">
          <ac:chgData name="Glen Jones" userId="e846aaca-4b24-4b13-b0d0-f2308e16b284" providerId="ADAL" clId="{A548FBB8-CC1E-4826-B123-9DFCC8F58654}" dt="2022-09-23T09:31:37.812" v="639" actId="20577"/>
          <ac:spMkLst>
            <pc:docMk/>
            <pc:sldMk cId="3201718585" sldId="365"/>
            <ac:spMk id="19" creationId="{27479D96-BCE3-BB8F-AC5D-7F9B3AC61204}"/>
          </ac:spMkLst>
        </pc:spChg>
        <pc:spChg chg="add mod">
          <ac:chgData name="Glen Jones" userId="e846aaca-4b24-4b13-b0d0-f2308e16b284" providerId="ADAL" clId="{A548FBB8-CC1E-4826-B123-9DFCC8F58654}" dt="2022-09-23T09:29:59.802" v="566" actId="20577"/>
          <ac:spMkLst>
            <pc:docMk/>
            <pc:sldMk cId="3201718585" sldId="365"/>
            <ac:spMk id="20" creationId="{8D1BE284-495E-D78D-E3B4-BFAE08E7424A}"/>
          </ac:spMkLst>
        </pc:spChg>
        <pc:spChg chg="add mod">
          <ac:chgData name="Glen Jones" userId="e846aaca-4b24-4b13-b0d0-f2308e16b284" providerId="ADAL" clId="{A548FBB8-CC1E-4826-B123-9DFCC8F58654}" dt="2022-09-23T09:30:02.022" v="568" actId="20577"/>
          <ac:spMkLst>
            <pc:docMk/>
            <pc:sldMk cId="3201718585" sldId="365"/>
            <ac:spMk id="21" creationId="{73BC3081-9EB0-7F66-7052-1DCB73BC0EBB}"/>
          </ac:spMkLst>
        </pc:spChg>
        <pc:spChg chg="mod">
          <ac:chgData name="Glen Jones" userId="e846aaca-4b24-4b13-b0d0-f2308e16b284" providerId="ADAL" clId="{A548FBB8-CC1E-4826-B123-9DFCC8F58654}" dt="2022-09-23T09:30:06.918" v="574" actId="20577"/>
          <ac:spMkLst>
            <pc:docMk/>
            <pc:sldMk cId="3201718585" sldId="365"/>
            <ac:spMk id="22" creationId="{57A3FA50-7EFF-600E-0326-909ABC110653}"/>
          </ac:spMkLst>
        </pc:spChg>
        <pc:spChg chg="add mod">
          <ac:chgData name="Glen Jones" userId="e846aaca-4b24-4b13-b0d0-f2308e16b284" providerId="ADAL" clId="{A548FBB8-CC1E-4826-B123-9DFCC8F58654}" dt="2022-09-23T09:31:43.610" v="648" actId="20577"/>
          <ac:spMkLst>
            <pc:docMk/>
            <pc:sldMk cId="3201718585" sldId="365"/>
            <ac:spMk id="25" creationId="{B5B6E5AA-C57F-031E-D4FF-0D98BDB7748B}"/>
          </ac:spMkLst>
        </pc:spChg>
        <pc:spChg chg="add mod">
          <ac:chgData name="Glen Jones" userId="e846aaca-4b24-4b13-b0d0-f2308e16b284" providerId="ADAL" clId="{A548FBB8-CC1E-4826-B123-9DFCC8F58654}" dt="2022-09-23T09:30:08.806" v="576" actId="20577"/>
          <ac:spMkLst>
            <pc:docMk/>
            <pc:sldMk cId="3201718585" sldId="365"/>
            <ac:spMk id="26" creationId="{FF934021-1C5D-DE3D-F2D2-4E7558C65E97}"/>
          </ac:spMkLst>
        </pc:spChg>
        <pc:spChg chg="add mod">
          <ac:chgData name="Glen Jones" userId="e846aaca-4b24-4b13-b0d0-f2308e16b284" providerId="ADAL" clId="{A548FBB8-CC1E-4826-B123-9DFCC8F58654}" dt="2022-09-23T09:30:10.759" v="578" actId="20577"/>
          <ac:spMkLst>
            <pc:docMk/>
            <pc:sldMk cId="3201718585" sldId="365"/>
            <ac:spMk id="27" creationId="{A710A3A7-FD56-31A9-6178-8565CD3D146A}"/>
          </ac:spMkLst>
        </pc:spChg>
        <pc:spChg chg="add mod">
          <ac:chgData name="Glen Jones" userId="e846aaca-4b24-4b13-b0d0-f2308e16b284" providerId="ADAL" clId="{A548FBB8-CC1E-4826-B123-9DFCC8F58654}" dt="2022-09-23T09:30:12.853" v="580" actId="20577"/>
          <ac:spMkLst>
            <pc:docMk/>
            <pc:sldMk cId="3201718585" sldId="365"/>
            <ac:spMk id="28" creationId="{9B2713A5-5953-609F-613B-E8F9282B0542}"/>
          </ac:spMkLst>
        </pc:spChg>
        <pc:spChg chg="add mod">
          <ac:chgData name="Glen Jones" userId="e846aaca-4b24-4b13-b0d0-f2308e16b284" providerId="ADAL" clId="{A548FBB8-CC1E-4826-B123-9DFCC8F58654}" dt="2022-09-23T09:30:14.702" v="582" actId="20577"/>
          <ac:spMkLst>
            <pc:docMk/>
            <pc:sldMk cId="3201718585" sldId="365"/>
            <ac:spMk id="29" creationId="{06A18D56-AC69-CE27-1CE6-DB09AABF29D7}"/>
          </ac:spMkLst>
        </pc:spChg>
        <pc:spChg chg="add mod">
          <ac:chgData name="Glen Jones" userId="e846aaca-4b24-4b13-b0d0-f2308e16b284" providerId="ADAL" clId="{A548FBB8-CC1E-4826-B123-9DFCC8F58654}" dt="2022-09-23T09:27:37.631" v="541" actId="404"/>
          <ac:spMkLst>
            <pc:docMk/>
            <pc:sldMk cId="3201718585" sldId="365"/>
            <ac:spMk id="30" creationId="{A9FDD95F-0F86-8477-6F88-F586320CECFA}"/>
          </ac:spMkLst>
        </pc:spChg>
        <pc:spChg chg="del">
          <ac:chgData name="Glen Jones" userId="e846aaca-4b24-4b13-b0d0-f2308e16b284" providerId="ADAL" clId="{A548FBB8-CC1E-4826-B123-9DFCC8F58654}" dt="2022-09-23T09:26:34.146" v="463" actId="478"/>
          <ac:spMkLst>
            <pc:docMk/>
            <pc:sldMk cId="3201718585" sldId="365"/>
            <ac:spMk id="33" creationId="{C0A342B6-8099-17E5-28B6-237A3F563FB1}"/>
          </ac:spMkLst>
        </pc:spChg>
        <pc:spChg chg="mod">
          <ac:chgData name="Glen Jones" userId="e846aaca-4b24-4b13-b0d0-f2308e16b284" providerId="ADAL" clId="{A548FBB8-CC1E-4826-B123-9DFCC8F58654}" dt="2022-09-23T09:26:59.813" v="479" actId="1076"/>
          <ac:spMkLst>
            <pc:docMk/>
            <pc:sldMk cId="3201718585" sldId="365"/>
            <ac:spMk id="34" creationId="{B8F1AF4A-2862-D874-BD05-2D7331678019}"/>
          </ac:spMkLst>
        </pc:spChg>
        <pc:spChg chg="mod">
          <ac:chgData name="Glen Jones" userId="e846aaca-4b24-4b13-b0d0-f2308e16b284" providerId="ADAL" clId="{A548FBB8-CC1E-4826-B123-9DFCC8F58654}" dt="2022-09-23T09:30:17.084" v="584" actId="20577"/>
          <ac:spMkLst>
            <pc:docMk/>
            <pc:sldMk cId="3201718585" sldId="365"/>
            <ac:spMk id="35" creationId="{95B25526-10BA-45E4-E360-169304C735D4}"/>
          </ac:spMkLst>
        </pc:spChg>
        <pc:cxnChg chg="del">
          <ac:chgData name="Glen Jones" userId="e846aaca-4b24-4b13-b0d0-f2308e16b284" providerId="ADAL" clId="{A548FBB8-CC1E-4826-B123-9DFCC8F58654}" dt="2022-09-23T09:16:07.967" v="178" actId="478"/>
          <ac:cxnSpMkLst>
            <pc:docMk/>
            <pc:sldMk cId="3201718585" sldId="365"/>
            <ac:cxnSpMk id="8" creationId="{C0A96728-9ED5-5698-D8D6-3432126F86C5}"/>
          </ac:cxnSpMkLst>
        </pc:cxnChg>
        <pc:cxnChg chg="del">
          <ac:chgData name="Glen Jones" userId="e846aaca-4b24-4b13-b0d0-f2308e16b284" providerId="ADAL" clId="{A548FBB8-CC1E-4826-B123-9DFCC8F58654}" dt="2022-09-23T09:16:11.784" v="184" actId="478"/>
          <ac:cxnSpMkLst>
            <pc:docMk/>
            <pc:sldMk cId="3201718585" sldId="365"/>
            <ac:cxnSpMk id="11" creationId="{6C42DCC3-5865-6002-2F15-ACB77533E8CF}"/>
          </ac:cxnSpMkLst>
        </pc:cxnChg>
        <pc:cxnChg chg="del">
          <ac:chgData name="Glen Jones" userId="e846aaca-4b24-4b13-b0d0-f2308e16b284" providerId="ADAL" clId="{A548FBB8-CC1E-4826-B123-9DFCC8F58654}" dt="2022-09-23T09:16:08.798" v="179" actId="478"/>
          <ac:cxnSpMkLst>
            <pc:docMk/>
            <pc:sldMk cId="3201718585" sldId="365"/>
            <ac:cxnSpMk id="14" creationId="{D86CA749-75E6-A9DB-78F2-2CEB7AAB592D}"/>
          </ac:cxnSpMkLst>
        </pc:cxnChg>
        <pc:cxnChg chg="del">
          <ac:chgData name="Glen Jones" userId="e846aaca-4b24-4b13-b0d0-f2308e16b284" providerId="ADAL" clId="{A548FBB8-CC1E-4826-B123-9DFCC8F58654}" dt="2022-09-23T09:16:10.440" v="182" actId="478"/>
          <ac:cxnSpMkLst>
            <pc:docMk/>
            <pc:sldMk cId="3201718585" sldId="365"/>
            <ac:cxnSpMk id="15" creationId="{B2FDCEE3-DDDB-38B5-0511-0726DF812C6B}"/>
          </ac:cxnSpMkLst>
        </pc:cxnChg>
        <pc:cxnChg chg="del">
          <ac:chgData name="Glen Jones" userId="e846aaca-4b24-4b13-b0d0-f2308e16b284" providerId="ADAL" clId="{A548FBB8-CC1E-4826-B123-9DFCC8F58654}" dt="2022-09-23T09:16:07.041" v="177" actId="478"/>
          <ac:cxnSpMkLst>
            <pc:docMk/>
            <pc:sldMk cId="3201718585" sldId="365"/>
            <ac:cxnSpMk id="23" creationId="{6C3C1AE2-45B5-A3BD-FD6C-56E0B558056F}"/>
          </ac:cxnSpMkLst>
        </pc:cxnChg>
        <pc:cxnChg chg="del">
          <ac:chgData name="Glen Jones" userId="e846aaca-4b24-4b13-b0d0-f2308e16b284" providerId="ADAL" clId="{A548FBB8-CC1E-4826-B123-9DFCC8F58654}" dt="2022-09-23T09:16:09.479" v="180" actId="478"/>
          <ac:cxnSpMkLst>
            <pc:docMk/>
            <pc:sldMk cId="3201718585" sldId="365"/>
            <ac:cxnSpMk id="24" creationId="{2492BF52-4F1E-C475-EEB3-05104EC886D5}"/>
          </ac:cxnSpMkLst>
        </pc:cxnChg>
        <pc:cxnChg chg="del">
          <ac:chgData name="Glen Jones" userId="e846aaca-4b24-4b13-b0d0-f2308e16b284" providerId="ADAL" clId="{A548FBB8-CC1E-4826-B123-9DFCC8F58654}" dt="2022-09-23T09:16:05.600" v="176" actId="478"/>
          <ac:cxnSpMkLst>
            <pc:docMk/>
            <pc:sldMk cId="3201718585" sldId="365"/>
            <ac:cxnSpMk id="36" creationId="{00BD7F57-78E8-E17D-47D6-4ADC80D3EB3C}"/>
          </ac:cxnSpMkLst>
        </pc:cxnChg>
        <pc:cxnChg chg="del">
          <ac:chgData name="Glen Jones" userId="e846aaca-4b24-4b13-b0d0-f2308e16b284" providerId="ADAL" clId="{A548FBB8-CC1E-4826-B123-9DFCC8F58654}" dt="2022-09-23T09:16:10.007" v="181" actId="478"/>
          <ac:cxnSpMkLst>
            <pc:docMk/>
            <pc:sldMk cId="3201718585" sldId="365"/>
            <ac:cxnSpMk id="37" creationId="{F37389B7-B460-EA5B-918A-803026EAE98B}"/>
          </ac:cxnSpMkLst>
        </pc:cxnChg>
      </pc:sldChg>
      <pc:sldChg chg="addSp delSp modSp mod">
        <pc:chgData name="Glen Jones" userId="e846aaca-4b24-4b13-b0d0-f2308e16b284" providerId="ADAL" clId="{A548FBB8-CC1E-4826-B123-9DFCC8F58654}" dt="2022-09-23T11:43:45.916" v="2138" actId="20577"/>
        <pc:sldMkLst>
          <pc:docMk/>
          <pc:sldMk cId="2460677033" sldId="366"/>
        </pc:sldMkLst>
        <pc:spChg chg="del">
          <ac:chgData name="Glen Jones" userId="e846aaca-4b24-4b13-b0d0-f2308e16b284" providerId="ADAL" clId="{A548FBB8-CC1E-4826-B123-9DFCC8F58654}" dt="2022-09-23T11:41:25.526" v="2053" actId="478"/>
          <ac:spMkLst>
            <pc:docMk/>
            <pc:sldMk cId="2460677033" sldId="366"/>
            <ac:spMk id="3" creationId="{88DCD1B8-C49D-FD7E-FDE1-D1B7544931AA}"/>
          </ac:spMkLst>
        </pc:spChg>
        <pc:spChg chg="del">
          <ac:chgData name="Glen Jones" userId="e846aaca-4b24-4b13-b0d0-f2308e16b284" providerId="ADAL" clId="{A548FBB8-CC1E-4826-B123-9DFCC8F58654}" dt="2022-09-23T11:41:27.276" v="2054" actId="478"/>
          <ac:spMkLst>
            <pc:docMk/>
            <pc:sldMk cId="2460677033" sldId="366"/>
            <ac:spMk id="4" creationId="{90B42D3C-2AA9-DB07-D171-A5F3E6854D0B}"/>
          </ac:spMkLst>
        </pc:spChg>
        <pc:spChg chg="del">
          <ac:chgData name="Glen Jones" userId="e846aaca-4b24-4b13-b0d0-f2308e16b284" providerId="ADAL" clId="{A548FBB8-CC1E-4826-B123-9DFCC8F58654}" dt="2022-09-23T11:41:28.966" v="2055" actId="478"/>
          <ac:spMkLst>
            <pc:docMk/>
            <pc:sldMk cId="2460677033" sldId="366"/>
            <ac:spMk id="5" creationId="{C17FDE7D-22E2-AADB-F913-8F3C22AC4032}"/>
          </ac:spMkLst>
        </pc:spChg>
        <pc:spChg chg="add mod">
          <ac:chgData name="Glen Jones" userId="e846aaca-4b24-4b13-b0d0-f2308e16b284" providerId="ADAL" clId="{A548FBB8-CC1E-4826-B123-9DFCC8F58654}" dt="2022-09-23T11:43:16.364" v="2109" actId="14100"/>
          <ac:spMkLst>
            <pc:docMk/>
            <pc:sldMk cId="2460677033" sldId="366"/>
            <ac:spMk id="6" creationId="{5CC527B6-C33E-4BE1-202D-C6D7DFF83A00}"/>
          </ac:spMkLst>
        </pc:spChg>
        <pc:spChg chg="add mod">
          <ac:chgData name="Glen Jones" userId="e846aaca-4b24-4b13-b0d0-f2308e16b284" providerId="ADAL" clId="{A548FBB8-CC1E-4826-B123-9DFCC8F58654}" dt="2022-09-23T11:43:39.124" v="2127" actId="207"/>
          <ac:spMkLst>
            <pc:docMk/>
            <pc:sldMk cId="2460677033" sldId="366"/>
            <ac:spMk id="7" creationId="{D7578E46-E808-200E-6BDE-12FABC5AE057}"/>
          </ac:spMkLst>
        </pc:spChg>
        <pc:spChg chg="mod">
          <ac:chgData name="Glen Jones" userId="e846aaca-4b24-4b13-b0d0-f2308e16b284" providerId="ADAL" clId="{A548FBB8-CC1E-4826-B123-9DFCC8F58654}" dt="2022-09-23T11:43:45.916" v="2138" actId="20577"/>
          <ac:spMkLst>
            <pc:docMk/>
            <pc:sldMk cId="2460677033" sldId="366"/>
            <ac:spMk id="9" creationId="{40EE7C0E-40AE-793C-C18E-6BD3011667D5}"/>
          </ac:spMkLst>
        </pc:spChg>
        <pc:spChg chg="add mod">
          <ac:chgData name="Glen Jones" userId="e846aaca-4b24-4b13-b0d0-f2308e16b284" providerId="ADAL" clId="{A548FBB8-CC1E-4826-B123-9DFCC8F58654}" dt="2022-09-23T11:42:39.300" v="2081" actId="207"/>
          <ac:spMkLst>
            <pc:docMk/>
            <pc:sldMk cId="2460677033" sldId="366"/>
            <ac:spMk id="10" creationId="{C5D18F02-EA40-0D93-007D-BF01774414D5}"/>
          </ac:spMkLst>
        </pc:spChg>
        <pc:picChg chg="mod">
          <ac:chgData name="Glen Jones" userId="e846aaca-4b24-4b13-b0d0-f2308e16b284" providerId="ADAL" clId="{A548FBB8-CC1E-4826-B123-9DFCC8F58654}" dt="2022-09-23T11:42:06.028" v="2070" actId="1076"/>
          <ac:picMkLst>
            <pc:docMk/>
            <pc:sldMk cId="2460677033" sldId="366"/>
            <ac:picMk id="15" creationId="{3F9FD779-6216-CC83-1C7A-1645E03DA340}"/>
          </ac:picMkLst>
        </pc:picChg>
      </pc:sldChg>
      <pc:sldChg chg="addSp delSp modSp mod ord delAnim modAnim">
        <pc:chgData name="Glen Jones" userId="e846aaca-4b24-4b13-b0d0-f2308e16b284" providerId="ADAL" clId="{A548FBB8-CC1E-4826-B123-9DFCC8F58654}" dt="2022-09-23T11:08:38.633" v="1254" actId="20577"/>
        <pc:sldMkLst>
          <pc:docMk/>
          <pc:sldMk cId="4278790944" sldId="378"/>
        </pc:sldMkLst>
        <pc:spChg chg="del mod">
          <ac:chgData name="Glen Jones" userId="e846aaca-4b24-4b13-b0d0-f2308e16b284" providerId="ADAL" clId="{A548FBB8-CC1E-4826-B123-9DFCC8F58654}" dt="2022-09-23T09:49:55.181" v="1200" actId="478"/>
          <ac:spMkLst>
            <pc:docMk/>
            <pc:sldMk cId="4278790944" sldId="378"/>
            <ac:spMk id="2" creationId="{21EF7562-A376-60EE-AC9F-A9FB819F8038}"/>
          </ac:spMkLst>
        </pc:spChg>
        <pc:spChg chg="del mod">
          <ac:chgData name="Glen Jones" userId="e846aaca-4b24-4b13-b0d0-f2308e16b284" providerId="ADAL" clId="{A548FBB8-CC1E-4826-B123-9DFCC8F58654}" dt="2022-09-23T09:49:55.181" v="1200" actId="478"/>
          <ac:spMkLst>
            <pc:docMk/>
            <pc:sldMk cId="4278790944" sldId="378"/>
            <ac:spMk id="3" creationId="{098A9D95-DE40-2834-B486-713D7333F58A}"/>
          </ac:spMkLst>
        </pc:spChg>
        <pc:spChg chg="del mod">
          <ac:chgData name="Glen Jones" userId="e846aaca-4b24-4b13-b0d0-f2308e16b284" providerId="ADAL" clId="{A548FBB8-CC1E-4826-B123-9DFCC8F58654}" dt="2022-09-23T09:49:55.181" v="1200" actId="478"/>
          <ac:spMkLst>
            <pc:docMk/>
            <pc:sldMk cId="4278790944" sldId="378"/>
            <ac:spMk id="10" creationId="{1915AF8A-36F4-56C5-3F03-2A61593553FD}"/>
          </ac:spMkLst>
        </pc:spChg>
        <pc:spChg chg="add mod">
          <ac:chgData name="Glen Jones" userId="e846aaca-4b24-4b13-b0d0-f2308e16b284" providerId="ADAL" clId="{A548FBB8-CC1E-4826-B123-9DFCC8F58654}" dt="2022-09-23T09:50:10.430" v="1206" actId="1076"/>
          <ac:spMkLst>
            <pc:docMk/>
            <pc:sldMk cId="4278790944" sldId="378"/>
            <ac:spMk id="12" creationId="{7E830A13-A2D0-9F05-2B19-867E82443D1E}"/>
          </ac:spMkLst>
        </pc:spChg>
        <pc:spChg chg="add mod">
          <ac:chgData name="Glen Jones" userId="e846aaca-4b24-4b13-b0d0-f2308e16b284" providerId="ADAL" clId="{A548FBB8-CC1E-4826-B123-9DFCC8F58654}" dt="2022-09-23T11:08:38.633" v="1254" actId="20577"/>
          <ac:spMkLst>
            <pc:docMk/>
            <pc:sldMk cId="4278790944" sldId="378"/>
            <ac:spMk id="20" creationId="{945B6145-5CF2-1A59-287A-09BDC21E15B3}"/>
          </ac:spMkLst>
        </pc:spChg>
        <pc:spChg chg="add mod">
          <ac:chgData name="Glen Jones" userId="e846aaca-4b24-4b13-b0d0-f2308e16b284" providerId="ADAL" clId="{A548FBB8-CC1E-4826-B123-9DFCC8F58654}" dt="2022-09-23T11:08:16.883" v="1240" actId="20577"/>
          <ac:spMkLst>
            <pc:docMk/>
            <pc:sldMk cId="4278790944" sldId="378"/>
            <ac:spMk id="21" creationId="{53BEA5BF-E8E8-799C-B14E-B8D06B3941CF}"/>
          </ac:spMkLst>
        </pc:spChg>
        <pc:spChg chg="mod">
          <ac:chgData name="Glen Jones" userId="e846aaca-4b24-4b13-b0d0-f2308e16b284" providerId="ADAL" clId="{A548FBB8-CC1E-4826-B123-9DFCC8F58654}" dt="2022-09-23T09:50:20.367" v="1209" actId="404"/>
          <ac:spMkLst>
            <pc:docMk/>
            <pc:sldMk cId="4278790944" sldId="378"/>
            <ac:spMk id="22" creationId="{57A3FA50-7EFF-600E-0326-909ABC110653}"/>
          </ac:spMkLst>
        </pc:spChg>
        <pc:spChg chg="add mod">
          <ac:chgData name="Glen Jones" userId="e846aaca-4b24-4b13-b0d0-f2308e16b284" providerId="ADAL" clId="{A548FBB8-CC1E-4826-B123-9DFCC8F58654}" dt="2022-09-23T11:08:32.292" v="1246" actId="20577"/>
          <ac:spMkLst>
            <pc:docMk/>
            <pc:sldMk cId="4278790944" sldId="378"/>
            <ac:spMk id="27" creationId="{1AD3A8EB-6EC0-1A37-4FA9-D489A7D05560}"/>
          </ac:spMkLst>
        </pc:spChg>
        <pc:spChg chg="mod">
          <ac:chgData name="Glen Jones" userId="e846aaca-4b24-4b13-b0d0-f2308e16b284" providerId="ADAL" clId="{A548FBB8-CC1E-4826-B123-9DFCC8F58654}" dt="2022-09-23T09:46:04.182" v="1080" actId="20577"/>
          <ac:spMkLst>
            <pc:docMk/>
            <pc:sldMk cId="4278790944" sldId="378"/>
            <ac:spMk id="33" creationId="{C0A342B6-8099-17E5-28B6-237A3F563FB1}"/>
          </ac:spMkLst>
        </pc:spChg>
        <pc:spChg chg="del">
          <ac:chgData name="Glen Jones" userId="e846aaca-4b24-4b13-b0d0-f2308e16b284" providerId="ADAL" clId="{A548FBB8-CC1E-4826-B123-9DFCC8F58654}" dt="2022-09-23T09:45:30.813" v="1069" actId="478"/>
          <ac:spMkLst>
            <pc:docMk/>
            <pc:sldMk cId="4278790944" sldId="378"/>
            <ac:spMk id="34" creationId="{B8F1AF4A-2862-D874-BD05-2D7331678019}"/>
          </ac:spMkLst>
        </pc:spChg>
        <pc:spChg chg="mod">
          <ac:chgData name="Glen Jones" userId="e846aaca-4b24-4b13-b0d0-f2308e16b284" providerId="ADAL" clId="{A548FBB8-CC1E-4826-B123-9DFCC8F58654}" dt="2022-09-23T09:47:50.438" v="1130" actId="2085"/>
          <ac:spMkLst>
            <pc:docMk/>
            <pc:sldMk cId="4278790944" sldId="378"/>
            <ac:spMk id="35" creationId="{95B25526-10BA-45E4-E360-169304C735D4}"/>
          </ac:spMkLst>
        </pc:spChg>
        <pc:picChg chg="mod">
          <ac:chgData name="Glen Jones" userId="e846aaca-4b24-4b13-b0d0-f2308e16b284" providerId="ADAL" clId="{A548FBB8-CC1E-4826-B123-9DFCC8F58654}" dt="2022-09-23T09:49:58.279" v="1202" actId="1076"/>
          <ac:picMkLst>
            <pc:docMk/>
            <pc:sldMk cId="4278790944" sldId="378"/>
            <ac:picMk id="9" creationId="{9ED3B7CE-D591-7963-3161-830C68DDB225}"/>
          </ac:picMkLst>
        </pc:picChg>
        <pc:cxnChg chg="add mod">
          <ac:chgData name="Glen Jones" userId="e846aaca-4b24-4b13-b0d0-f2308e16b284" providerId="ADAL" clId="{A548FBB8-CC1E-4826-B123-9DFCC8F58654}" dt="2022-09-23T09:49:34.894" v="1192" actId="1035"/>
          <ac:cxnSpMkLst>
            <pc:docMk/>
            <pc:sldMk cId="4278790944" sldId="378"/>
            <ac:cxnSpMk id="6" creationId="{6705C197-55EE-D914-2DEA-03A76ADCC3B3}"/>
          </ac:cxnSpMkLst>
        </pc:cxnChg>
        <pc:cxnChg chg="del mod">
          <ac:chgData name="Glen Jones" userId="e846aaca-4b24-4b13-b0d0-f2308e16b284" providerId="ADAL" clId="{A548FBB8-CC1E-4826-B123-9DFCC8F58654}" dt="2022-09-23T09:49:55.181" v="1200" actId="478"/>
          <ac:cxnSpMkLst>
            <pc:docMk/>
            <pc:sldMk cId="4278790944" sldId="378"/>
            <ac:cxnSpMk id="8" creationId="{C0A96728-9ED5-5698-D8D6-3432126F86C5}"/>
          </ac:cxnSpMkLst>
        </pc:cxnChg>
        <pc:cxnChg chg="del mod">
          <ac:chgData name="Glen Jones" userId="e846aaca-4b24-4b13-b0d0-f2308e16b284" providerId="ADAL" clId="{A548FBB8-CC1E-4826-B123-9DFCC8F58654}" dt="2022-09-23T09:49:55.181" v="1200" actId="478"/>
          <ac:cxnSpMkLst>
            <pc:docMk/>
            <pc:sldMk cId="4278790944" sldId="378"/>
            <ac:cxnSpMk id="11" creationId="{6C42DCC3-5865-6002-2F15-ACB77533E8CF}"/>
          </ac:cxnSpMkLst>
        </pc:cxnChg>
        <pc:cxnChg chg="add mod">
          <ac:chgData name="Glen Jones" userId="e846aaca-4b24-4b13-b0d0-f2308e16b284" providerId="ADAL" clId="{A548FBB8-CC1E-4826-B123-9DFCC8F58654}" dt="2022-09-23T09:49:22.774" v="1179" actId="14100"/>
          <ac:cxnSpMkLst>
            <pc:docMk/>
            <pc:sldMk cId="4278790944" sldId="378"/>
            <ac:cxnSpMk id="13" creationId="{4E1D5E98-23C8-FB3A-2C0B-FD9876EEDA81}"/>
          </ac:cxnSpMkLst>
        </pc:cxnChg>
        <pc:cxnChg chg="del mod">
          <ac:chgData name="Glen Jones" userId="e846aaca-4b24-4b13-b0d0-f2308e16b284" providerId="ADAL" clId="{A548FBB8-CC1E-4826-B123-9DFCC8F58654}" dt="2022-09-23T09:49:55.181" v="1200" actId="478"/>
          <ac:cxnSpMkLst>
            <pc:docMk/>
            <pc:sldMk cId="4278790944" sldId="378"/>
            <ac:cxnSpMk id="14" creationId="{D86CA749-75E6-A9DB-78F2-2CEB7AAB592D}"/>
          </ac:cxnSpMkLst>
        </pc:cxnChg>
        <pc:cxnChg chg="del mod">
          <ac:chgData name="Glen Jones" userId="e846aaca-4b24-4b13-b0d0-f2308e16b284" providerId="ADAL" clId="{A548FBB8-CC1E-4826-B123-9DFCC8F58654}" dt="2022-09-23T09:49:55.181" v="1200" actId="478"/>
          <ac:cxnSpMkLst>
            <pc:docMk/>
            <pc:sldMk cId="4278790944" sldId="378"/>
            <ac:cxnSpMk id="15" creationId="{B2FDCEE3-DDDB-38B5-0511-0726DF812C6B}"/>
          </ac:cxnSpMkLst>
        </pc:cxnChg>
        <pc:cxnChg chg="add mod">
          <ac:chgData name="Glen Jones" userId="e846aaca-4b24-4b13-b0d0-f2308e16b284" providerId="ADAL" clId="{A548FBB8-CC1E-4826-B123-9DFCC8F58654}" dt="2022-09-23T09:49:31.022" v="1182" actId="14100"/>
          <ac:cxnSpMkLst>
            <pc:docMk/>
            <pc:sldMk cId="4278790944" sldId="378"/>
            <ac:cxnSpMk id="17" creationId="{2C161F27-8BA1-8023-DAB6-159B0A7EA111}"/>
          </ac:cxnSpMkLst>
        </pc:cxnChg>
        <pc:cxnChg chg="mod ord">
          <ac:chgData name="Glen Jones" userId="e846aaca-4b24-4b13-b0d0-f2308e16b284" providerId="ADAL" clId="{A548FBB8-CC1E-4826-B123-9DFCC8F58654}" dt="2022-09-23T09:50:24.918" v="1210" actId="14100"/>
          <ac:cxnSpMkLst>
            <pc:docMk/>
            <pc:sldMk cId="4278790944" sldId="378"/>
            <ac:cxnSpMk id="23" creationId="{6C3C1AE2-45B5-A3BD-FD6C-56E0B558056F}"/>
          </ac:cxnSpMkLst>
        </pc:cxnChg>
        <pc:cxnChg chg="del mod">
          <ac:chgData name="Glen Jones" userId="e846aaca-4b24-4b13-b0d0-f2308e16b284" providerId="ADAL" clId="{A548FBB8-CC1E-4826-B123-9DFCC8F58654}" dt="2022-09-23T09:49:55.181" v="1200" actId="478"/>
          <ac:cxnSpMkLst>
            <pc:docMk/>
            <pc:sldMk cId="4278790944" sldId="378"/>
            <ac:cxnSpMk id="24" creationId="{2492BF52-4F1E-C475-EEB3-05104EC886D5}"/>
          </ac:cxnSpMkLst>
        </pc:cxnChg>
        <pc:cxnChg chg="add mod">
          <ac:chgData name="Glen Jones" userId="e846aaca-4b24-4b13-b0d0-f2308e16b284" providerId="ADAL" clId="{A548FBB8-CC1E-4826-B123-9DFCC8F58654}" dt="2022-09-23T09:50:38.456" v="1212" actId="1076"/>
          <ac:cxnSpMkLst>
            <pc:docMk/>
            <pc:sldMk cId="4278790944" sldId="378"/>
            <ac:cxnSpMk id="25" creationId="{64220841-4DD0-E812-708A-66B6044916CF}"/>
          </ac:cxnSpMkLst>
        </pc:cxnChg>
        <pc:cxnChg chg="add mod">
          <ac:chgData name="Glen Jones" userId="e846aaca-4b24-4b13-b0d0-f2308e16b284" providerId="ADAL" clId="{A548FBB8-CC1E-4826-B123-9DFCC8F58654}" dt="2022-09-23T11:08:20.980" v="1241" actId="1076"/>
          <ac:cxnSpMkLst>
            <pc:docMk/>
            <pc:sldMk cId="4278790944" sldId="378"/>
            <ac:cxnSpMk id="26" creationId="{7BFBE123-CCBE-544E-B77C-CC6063B8FFE9}"/>
          </ac:cxnSpMkLst>
        </pc:cxnChg>
        <pc:cxnChg chg="add mod">
          <ac:chgData name="Glen Jones" userId="e846aaca-4b24-4b13-b0d0-f2308e16b284" providerId="ADAL" clId="{A548FBB8-CC1E-4826-B123-9DFCC8F58654}" dt="2022-09-23T09:50:38.456" v="1212" actId="1076"/>
          <ac:cxnSpMkLst>
            <pc:docMk/>
            <pc:sldMk cId="4278790944" sldId="378"/>
            <ac:cxnSpMk id="28" creationId="{AC62C203-0667-3256-4662-7C45EF0EC481}"/>
          </ac:cxnSpMkLst>
        </pc:cxnChg>
        <pc:cxnChg chg="add mod">
          <ac:chgData name="Glen Jones" userId="e846aaca-4b24-4b13-b0d0-f2308e16b284" providerId="ADAL" clId="{A548FBB8-CC1E-4826-B123-9DFCC8F58654}" dt="2022-09-23T11:08:26.500" v="1242" actId="14100"/>
          <ac:cxnSpMkLst>
            <pc:docMk/>
            <pc:sldMk cId="4278790944" sldId="378"/>
            <ac:cxnSpMk id="29" creationId="{B05732C3-D38C-07C6-A3E9-397A104A0638}"/>
          </ac:cxnSpMkLst>
        </pc:cxnChg>
        <pc:cxnChg chg="del">
          <ac:chgData name="Glen Jones" userId="e846aaca-4b24-4b13-b0d0-f2308e16b284" providerId="ADAL" clId="{A548FBB8-CC1E-4826-B123-9DFCC8F58654}" dt="2022-09-23T09:48:06.011" v="1134" actId="478"/>
          <ac:cxnSpMkLst>
            <pc:docMk/>
            <pc:sldMk cId="4278790944" sldId="378"/>
            <ac:cxnSpMk id="36" creationId="{00BD7F57-78E8-E17D-47D6-4ADC80D3EB3C}"/>
          </ac:cxnSpMkLst>
        </pc:cxnChg>
        <pc:cxnChg chg="del mod">
          <ac:chgData name="Glen Jones" userId="e846aaca-4b24-4b13-b0d0-f2308e16b284" providerId="ADAL" clId="{A548FBB8-CC1E-4826-B123-9DFCC8F58654}" dt="2022-09-23T09:49:55.181" v="1200" actId="478"/>
          <ac:cxnSpMkLst>
            <pc:docMk/>
            <pc:sldMk cId="4278790944" sldId="378"/>
            <ac:cxnSpMk id="37" creationId="{F37389B7-B460-EA5B-918A-803026EAE98B}"/>
          </ac:cxnSpMkLst>
        </pc:cxnChg>
      </pc:sldChg>
      <pc:sldChg chg="addSp modSp add mod ord modAnim">
        <pc:chgData name="Glen Jones" userId="e846aaca-4b24-4b13-b0d0-f2308e16b284" providerId="ADAL" clId="{A548FBB8-CC1E-4826-B123-9DFCC8F58654}" dt="2022-09-23T09:15:29.014" v="159" actId="6549"/>
        <pc:sldMkLst>
          <pc:docMk/>
          <pc:sldMk cId="474139103" sldId="379"/>
        </pc:sldMkLst>
        <pc:spChg chg="add mod">
          <ac:chgData name="Glen Jones" userId="e846aaca-4b24-4b13-b0d0-f2308e16b284" providerId="ADAL" clId="{A548FBB8-CC1E-4826-B123-9DFCC8F58654}" dt="2022-09-23T09:15:14.343" v="157" actId="115"/>
          <ac:spMkLst>
            <pc:docMk/>
            <pc:sldMk cId="474139103" sldId="379"/>
            <ac:spMk id="2" creationId="{8B1041F4-4BF3-1C4D-2F2C-9D66D0CAF14C}"/>
          </ac:spMkLst>
        </pc:spChg>
        <pc:spChg chg="mod">
          <ac:chgData name="Glen Jones" userId="e846aaca-4b24-4b13-b0d0-f2308e16b284" providerId="ADAL" clId="{A548FBB8-CC1E-4826-B123-9DFCC8F58654}" dt="2022-09-23T09:13:45.159" v="92" actId="6549"/>
          <ac:spMkLst>
            <pc:docMk/>
            <pc:sldMk cId="474139103" sldId="379"/>
            <ac:spMk id="6" creationId="{F9BAFB63-89A0-1CE2-BC09-42A58A322E55}"/>
          </ac:spMkLst>
        </pc:spChg>
        <pc:spChg chg="mod">
          <ac:chgData name="Glen Jones" userId="e846aaca-4b24-4b13-b0d0-f2308e16b284" providerId="ADAL" clId="{A548FBB8-CC1E-4826-B123-9DFCC8F58654}" dt="2022-09-23T09:15:29.014" v="159" actId="6549"/>
          <ac:spMkLst>
            <pc:docMk/>
            <pc:sldMk cId="474139103" sldId="379"/>
            <ac:spMk id="7" creationId="{EBD17445-2CE7-D049-5829-AF7A94414BDF}"/>
          </ac:spMkLst>
        </pc:spChg>
        <pc:picChg chg="ord">
          <ac:chgData name="Glen Jones" userId="e846aaca-4b24-4b13-b0d0-f2308e16b284" providerId="ADAL" clId="{A548FBB8-CC1E-4826-B123-9DFCC8F58654}" dt="2022-09-23T09:15:19.079" v="158" actId="166"/>
          <ac:picMkLst>
            <pc:docMk/>
            <pc:sldMk cId="474139103" sldId="379"/>
            <ac:picMk id="10" creationId="{BB2DC809-4A03-7C93-2128-DA9EF59366A3}"/>
          </ac:picMkLst>
        </pc:picChg>
      </pc:sldChg>
      <pc:sldChg chg="addSp delSp modSp add mod delAnim modAnim">
        <pc:chgData name="Glen Jones" userId="e846aaca-4b24-4b13-b0d0-f2308e16b284" providerId="ADAL" clId="{A548FBB8-CC1E-4826-B123-9DFCC8F58654}" dt="2022-09-23T11:08:05.462" v="1231" actId="1035"/>
        <pc:sldMkLst>
          <pc:docMk/>
          <pc:sldMk cId="3953488883" sldId="380"/>
        </pc:sldMkLst>
        <pc:spChg chg="mod">
          <ac:chgData name="Glen Jones" userId="e846aaca-4b24-4b13-b0d0-f2308e16b284" providerId="ADAL" clId="{A548FBB8-CC1E-4826-B123-9DFCC8F58654}" dt="2022-09-23T09:44:10.370" v="1022" actId="1076"/>
          <ac:spMkLst>
            <pc:docMk/>
            <pc:sldMk cId="3953488883" sldId="380"/>
            <ac:spMk id="2" creationId="{21EF7562-A376-60EE-AC9F-A9FB819F8038}"/>
          </ac:spMkLst>
        </pc:spChg>
        <pc:spChg chg="mod">
          <ac:chgData name="Glen Jones" userId="e846aaca-4b24-4b13-b0d0-f2308e16b284" providerId="ADAL" clId="{A548FBB8-CC1E-4826-B123-9DFCC8F58654}" dt="2022-09-23T09:44:10.370" v="1022" actId="1076"/>
          <ac:spMkLst>
            <pc:docMk/>
            <pc:sldMk cId="3953488883" sldId="380"/>
            <ac:spMk id="3" creationId="{098A9D95-DE40-2834-B486-713D7333F58A}"/>
          </ac:spMkLst>
        </pc:spChg>
        <pc:spChg chg="mod">
          <ac:chgData name="Glen Jones" userId="e846aaca-4b24-4b13-b0d0-f2308e16b284" providerId="ADAL" clId="{A548FBB8-CC1E-4826-B123-9DFCC8F58654}" dt="2022-09-23T09:44:10.370" v="1022" actId="1076"/>
          <ac:spMkLst>
            <pc:docMk/>
            <pc:sldMk cId="3953488883" sldId="380"/>
            <ac:spMk id="4" creationId="{B4F5B8DE-111C-EDAC-9963-B733225BF38F}"/>
          </ac:spMkLst>
        </pc:spChg>
        <pc:spChg chg="mod">
          <ac:chgData name="Glen Jones" userId="e846aaca-4b24-4b13-b0d0-f2308e16b284" providerId="ADAL" clId="{A548FBB8-CC1E-4826-B123-9DFCC8F58654}" dt="2022-09-23T09:44:10.370" v="1022" actId="1076"/>
          <ac:spMkLst>
            <pc:docMk/>
            <pc:sldMk cId="3953488883" sldId="380"/>
            <ac:spMk id="6" creationId="{2D65337F-F5F2-CF22-4763-E320E0CAF480}"/>
          </ac:spMkLst>
        </pc:spChg>
        <pc:spChg chg="add del mod">
          <ac:chgData name="Glen Jones" userId="e846aaca-4b24-4b13-b0d0-f2308e16b284" providerId="ADAL" clId="{A548FBB8-CC1E-4826-B123-9DFCC8F58654}" dt="2022-09-23T09:35:49.742" v="767" actId="478"/>
          <ac:spMkLst>
            <pc:docMk/>
            <pc:sldMk cId="3953488883" sldId="380"/>
            <ac:spMk id="8" creationId="{77E59585-D62C-CA16-229C-6482539B6E7E}"/>
          </ac:spMkLst>
        </pc:spChg>
        <pc:spChg chg="mod">
          <ac:chgData name="Glen Jones" userId="e846aaca-4b24-4b13-b0d0-f2308e16b284" providerId="ADAL" clId="{A548FBB8-CC1E-4826-B123-9DFCC8F58654}" dt="2022-09-23T09:44:10.370" v="1022" actId="1076"/>
          <ac:spMkLst>
            <pc:docMk/>
            <pc:sldMk cId="3953488883" sldId="380"/>
            <ac:spMk id="9" creationId="{8FED2DE6-2192-A36D-720E-590F255AD3DA}"/>
          </ac:spMkLst>
        </pc:spChg>
        <pc:spChg chg="mod">
          <ac:chgData name="Glen Jones" userId="e846aaca-4b24-4b13-b0d0-f2308e16b284" providerId="ADAL" clId="{A548FBB8-CC1E-4826-B123-9DFCC8F58654}" dt="2022-09-23T09:44:10.370" v="1022" actId="1076"/>
          <ac:spMkLst>
            <pc:docMk/>
            <pc:sldMk cId="3953488883" sldId="380"/>
            <ac:spMk id="12" creationId="{57C55621-89EF-8C46-7BF9-0E38F0DCE103}"/>
          </ac:spMkLst>
        </pc:spChg>
        <pc:spChg chg="mod">
          <ac:chgData name="Glen Jones" userId="e846aaca-4b24-4b13-b0d0-f2308e16b284" providerId="ADAL" clId="{A548FBB8-CC1E-4826-B123-9DFCC8F58654}" dt="2022-09-23T09:44:10.370" v="1022" actId="1076"/>
          <ac:spMkLst>
            <pc:docMk/>
            <pc:sldMk cId="3953488883" sldId="380"/>
            <ac:spMk id="13" creationId="{C8F35912-7D94-5BC9-BFA5-A50164210063}"/>
          </ac:spMkLst>
        </pc:spChg>
        <pc:spChg chg="add mod">
          <ac:chgData name="Glen Jones" userId="e846aaca-4b24-4b13-b0d0-f2308e16b284" providerId="ADAL" clId="{A548FBB8-CC1E-4826-B123-9DFCC8F58654}" dt="2022-09-23T11:07:46.482" v="1224" actId="1035"/>
          <ac:spMkLst>
            <pc:docMk/>
            <pc:sldMk cId="3953488883" sldId="380"/>
            <ac:spMk id="14" creationId="{1930C9D6-F836-7E70-1FFE-3EE1AF95FFC2}"/>
          </ac:spMkLst>
        </pc:spChg>
        <pc:spChg chg="add mod">
          <ac:chgData name="Glen Jones" userId="e846aaca-4b24-4b13-b0d0-f2308e16b284" providerId="ADAL" clId="{A548FBB8-CC1E-4826-B123-9DFCC8F58654}" dt="2022-09-23T09:44:10.370" v="1022" actId="1076"/>
          <ac:spMkLst>
            <pc:docMk/>
            <pc:sldMk cId="3953488883" sldId="380"/>
            <ac:spMk id="15" creationId="{7CD6941C-5254-43FD-3ABC-6D1D60E9A2C7}"/>
          </ac:spMkLst>
        </pc:spChg>
        <pc:spChg chg="mod">
          <ac:chgData name="Glen Jones" userId="e846aaca-4b24-4b13-b0d0-f2308e16b284" providerId="ADAL" clId="{A548FBB8-CC1E-4826-B123-9DFCC8F58654}" dt="2022-09-23T09:44:10.370" v="1022" actId="1076"/>
          <ac:spMkLst>
            <pc:docMk/>
            <pc:sldMk cId="3953488883" sldId="380"/>
            <ac:spMk id="16" creationId="{F7EB2254-40DC-8F20-640E-C0B72E00B0FC}"/>
          </ac:spMkLst>
        </pc:spChg>
        <pc:spChg chg="mod">
          <ac:chgData name="Glen Jones" userId="e846aaca-4b24-4b13-b0d0-f2308e16b284" providerId="ADAL" clId="{A548FBB8-CC1E-4826-B123-9DFCC8F58654}" dt="2022-09-23T09:44:10.370" v="1022" actId="1076"/>
          <ac:spMkLst>
            <pc:docMk/>
            <pc:sldMk cId="3953488883" sldId="380"/>
            <ac:spMk id="17" creationId="{AFE90353-1CC1-B732-70FA-6455A7AE59E1}"/>
          </ac:spMkLst>
        </pc:spChg>
        <pc:spChg chg="mod">
          <ac:chgData name="Glen Jones" userId="e846aaca-4b24-4b13-b0d0-f2308e16b284" providerId="ADAL" clId="{A548FBB8-CC1E-4826-B123-9DFCC8F58654}" dt="2022-09-23T09:44:10.370" v="1022" actId="1076"/>
          <ac:spMkLst>
            <pc:docMk/>
            <pc:sldMk cId="3953488883" sldId="380"/>
            <ac:spMk id="18" creationId="{1C38794C-E764-5EDF-C7CF-895F299173D5}"/>
          </ac:spMkLst>
        </pc:spChg>
        <pc:spChg chg="mod">
          <ac:chgData name="Glen Jones" userId="e846aaca-4b24-4b13-b0d0-f2308e16b284" providerId="ADAL" clId="{A548FBB8-CC1E-4826-B123-9DFCC8F58654}" dt="2022-09-23T09:44:10.370" v="1022" actId="1076"/>
          <ac:spMkLst>
            <pc:docMk/>
            <pc:sldMk cId="3953488883" sldId="380"/>
            <ac:spMk id="19" creationId="{27479D96-BCE3-BB8F-AC5D-7F9B3AC61204}"/>
          </ac:spMkLst>
        </pc:spChg>
        <pc:spChg chg="mod">
          <ac:chgData name="Glen Jones" userId="e846aaca-4b24-4b13-b0d0-f2308e16b284" providerId="ADAL" clId="{A548FBB8-CC1E-4826-B123-9DFCC8F58654}" dt="2022-09-23T09:44:10.370" v="1022" actId="1076"/>
          <ac:spMkLst>
            <pc:docMk/>
            <pc:sldMk cId="3953488883" sldId="380"/>
            <ac:spMk id="20" creationId="{8D1BE284-495E-D78D-E3B4-BFAE08E7424A}"/>
          </ac:spMkLst>
        </pc:spChg>
        <pc:spChg chg="mod">
          <ac:chgData name="Glen Jones" userId="e846aaca-4b24-4b13-b0d0-f2308e16b284" providerId="ADAL" clId="{A548FBB8-CC1E-4826-B123-9DFCC8F58654}" dt="2022-09-23T09:44:10.370" v="1022" actId="1076"/>
          <ac:spMkLst>
            <pc:docMk/>
            <pc:sldMk cId="3953488883" sldId="380"/>
            <ac:spMk id="21" creationId="{73BC3081-9EB0-7F66-7052-1DCB73BC0EBB}"/>
          </ac:spMkLst>
        </pc:spChg>
        <pc:spChg chg="mod">
          <ac:chgData name="Glen Jones" userId="e846aaca-4b24-4b13-b0d0-f2308e16b284" providerId="ADAL" clId="{A548FBB8-CC1E-4826-B123-9DFCC8F58654}" dt="2022-09-23T09:44:10.370" v="1022" actId="1076"/>
          <ac:spMkLst>
            <pc:docMk/>
            <pc:sldMk cId="3953488883" sldId="380"/>
            <ac:spMk id="22" creationId="{57A3FA50-7EFF-600E-0326-909ABC110653}"/>
          </ac:spMkLst>
        </pc:spChg>
        <pc:spChg chg="add mod">
          <ac:chgData name="Glen Jones" userId="e846aaca-4b24-4b13-b0d0-f2308e16b284" providerId="ADAL" clId="{A548FBB8-CC1E-4826-B123-9DFCC8F58654}" dt="2022-09-23T11:07:51.013" v="1226" actId="1035"/>
          <ac:spMkLst>
            <pc:docMk/>
            <pc:sldMk cId="3953488883" sldId="380"/>
            <ac:spMk id="23" creationId="{991F15A7-472F-0655-3946-4E39BA8A4911}"/>
          </ac:spMkLst>
        </pc:spChg>
        <pc:spChg chg="add mod">
          <ac:chgData name="Glen Jones" userId="e846aaca-4b24-4b13-b0d0-f2308e16b284" providerId="ADAL" clId="{A548FBB8-CC1E-4826-B123-9DFCC8F58654}" dt="2022-09-23T11:07:39.952" v="1221" actId="1035"/>
          <ac:spMkLst>
            <pc:docMk/>
            <pc:sldMk cId="3953488883" sldId="380"/>
            <ac:spMk id="24" creationId="{E9963834-3A00-3A93-5926-4D1056BC326C}"/>
          </ac:spMkLst>
        </pc:spChg>
        <pc:spChg chg="mod">
          <ac:chgData name="Glen Jones" userId="e846aaca-4b24-4b13-b0d0-f2308e16b284" providerId="ADAL" clId="{A548FBB8-CC1E-4826-B123-9DFCC8F58654}" dt="2022-09-23T09:44:10.370" v="1022" actId="1076"/>
          <ac:spMkLst>
            <pc:docMk/>
            <pc:sldMk cId="3953488883" sldId="380"/>
            <ac:spMk id="25" creationId="{B5B6E5AA-C57F-031E-D4FF-0D98BDB7748B}"/>
          </ac:spMkLst>
        </pc:spChg>
        <pc:spChg chg="mod">
          <ac:chgData name="Glen Jones" userId="e846aaca-4b24-4b13-b0d0-f2308e16b284" providerId="ADAL" clId="{A548FBB8-CC1E-4826-B123-9DFCC8F58654}" dt="2022-09-23T09:44:10.370" v="1022" actId="1076"/>
          <ac:spMkLst>
            <pc:docMk/>
            <pc:sldMk cId="3953488883" sldId="380"/>
            <ac:spMk id="26" creationId="{FF934021-1C5D-DE3D-F2D2-4E7558C65E97}"/>
          </ac:spMkLst>
        </pc:spChg>
        <pc:spChg chg="mod">
          <ac:chgData name="Glen Jones" userId="e846aaca-4b24-4b13-b0d0-f2308e16b284" providerId="ADAL" clId="{A548FBB8-CC1E-4826-B123-9DFCC8F58654}" dt="2022-09-23T09:44:10.370" v="1022" actId="1076"/>
          <ac:spMkLst>
            <pc:docMk/>
            <pc:sldMk cId="3953488883" sldId="380"/>
            <ac:spMk id="27" creationId="{A710A3A7-FD56-31A9-6178-8565CD3D146A}"/>
          </ac:spMkLst>
        </pc:spChg>
        <pc:spChg chg="mod">
          <ac:chgData name="Glen Jones" userId="e846aaca-4b24-4b13-b0d0-f2308e16b284" providerId="ADAL" clId="{A548FBB8-CC1E-4826-B123-9DFCC8F58654}" dt="2022-09-23T09:44:10.370" v="1022" actId="1076"/>
          <ac:spMkLst>
            <pc:docMk/>
            <pc:sldMk cId="3953488883" sldId="380"/>
            <ac:spMk id="28" creationId="{9B2713A5-5953-609F-613B-E8F9282B0542}"/>
          </ac:spMkLst>
        </pc:spChg>
        <pc:spChg chg="mod">
          <ac:chgData name="Glen Jones" userId="e846aaca-4b24-4b13-b0d0-f2308e16b284" providerId="ADAL" clId="{A548FBB8-CC1E-4826-B123-9DFCC8F58654}" dt="2022-09-23T09:44:10.370" v="1022" actId="1076"/>
          <ac:spMkLst>
            <pc:docMk/>
            <pc:sldMk cId="3953488883" sldId="380"/>
            <ac:spMk id="29" creationId="{06A18D56-AC69-CE27-1CE6-DB09AABF29D7}"/>
          </ac:spMkLst>
        </pc:spChg>
        <pc:spChg chg="del">
          <ac:chgData name="Glen Jones" userId="e846aaca-4b24-4b13-b0d0-f2308e16b284" providerId="ADAL" clId="{A548FBB8-CC1E-4826-B123-9DFCC8F58654}" dt="2022-09-23T09:35:33.956" v="765" actId="478"/>
          <ac:spMkLst>
            <pc:docMk/>
            <pc:sldMk cId="3953488883" sldId="380"/>
            <ac:spMk id="30" creationId="{A9FDD95F-0F86-8477-6F88-F586320CECFA}"/>
          </ac:spMkLst>
        </pc:spChg>
        <pc:spChg chg="add mod">
          <ac:chgData name="Glen Jones" userId="e846aaca-4b24-4b13-b0d0-f2308e16b284" providerId="ADAL" clId="{A548FBB8-CC1E-4826-B123-9DFCC8F58654}" dt="2022-09-23T11:07:44.192" v="1223" actId="1035"/>
          <ac:spMkLst>
            <pc:docMk/>
            <pc:sldMk cId="3953488883" sldId="380"/>
            <ac:spMk id="31" creationId="{C5EE1FFC-5396-D0D3-8271-D871E024A42B}"/>
          </ac:spMkLst>
        </pc:spChg>
        <pc:spChg chg="add mod">
          <ac:chgData name="Glen Jones" userId="e846aaca-4b24-4b13-b0d0-f2308e16b284" providerId="ADAL" clId="{A548FBB8-CC1E-4826-B123-9DFCC8F58654}" dt="2022-09-23T09:44:16.826" v="1034" actId="1035"/>
          <ac:spMkLst>
            <pc:docMk/>
            <pc:sldMk cId="3953488883" sldId="380"/>
            <ac:spMk id="32" creationId="{B05C926A-F493-4FFF-0D9C-E623459F9B3A}"/>
          </ac:spMkLst>
        </pc:spChg>
        <pc:spChg chg="add mod">
          <ac:chgData name="Glen Jones" userId="e846aaca-4b24-4b13-b0d0-f2308e16b284" providerId="ADAL" clId="{A548FBB8-CC1E-4826-B123-9DFCC8F58654}" dt="2022-09-23T09:44:13.619" v="1028" actId="1035"/>
          <ac:spMkLst>
            <pc:docMk/>
            <pc:sldMk cId="3953488883" sldId="380"/>
            <ac:spMk id="33" creationId="{704AE476-2C8D-0F2F-246C-10750FE22D3B}"/>
          </ac:spMkLst>
        </pc:spChg>
        <pc:spChg chg="mod">
          <ac:chgData name="Glen Jones" userId="e846aaca-4b24-4b13-b0d0-f2308e16b284" providerId="ADAL" clId="{A548FBB8-CC1E-4826-B123-9DFCC8F58654}" dt="2022-09-23T09:30:46.806" v="625" actId="20577"/>
          <ac:spMkLst>
            <pc:docMk/>
            <pc:sldMk cId="3953488883" sldId="380"/>
            <ac:spMk id="34" creationId="{B8F1AF4A-2862-D874-BD05-2D7331678019}"/>
          </ac:spMkLst>
        </pc:spChg>
        <pc:spChg chg="mod">
          <ac:chgData name="Glen Jones" userId="e846aaca-4b24-4b13-b0d0-f2308e16b284" providerId="ADAL" clId="{A548FBB8-CC1E-4826-B123-9DFCC8F58654}" dt="2022-09-23T09:44:10.370" v="1022" actId="1076"/>
          <ac:spMkLst>
            <pc:docMk/>
            <pc:sldMk cId="3953488883" sldId="380"/>
            <ac:spMk id="35" creationId="{95B25526-10BA-45E4-E360-169304C735D4}"/>
          </ac:spMkLst>
        </pc:spChg>
        <pc:spChg chg="add mod">
          <ac:chgData name="Glen Jones" userId="e846aaca-4b24-4b13-b0d0-f2308e16b284" providerId="ADAL" clId="{A548FBB8-CC1E-4826-B123-9DFCC8F58654}" dt="2022-09-23T09:44:10.370" v="1022" actId="1076"/>
          <ac:spMkLst>
            <pc:docMk/>
            <pc:sldMk cId="3953488883" sldId="380"/>
            <ac:spMk id="36" creationId="{B4852F7D-2721-E0EC-4CC6-7B58FF1C5538}"/>
          </ac:spMkLst>
        </pc:spChg>
        <pc:spChg chg="add mod">
          <ac:chgData name="Glen Jones" userId="e846aaca-4b24-4b13-b0d0-f2308e16b284" providerId="ADAL" clId="{A548FBB8-CC1E-4826-B123-9DFCC8F58654}" dt="2022-09-23T09:44:10.370" v="1022" actId="1076"/>
          <ac:spMkLst>
            <pc:docMk/>
            <pc:sldMk cId="3953488883" sldId="380"/>
            <ac:spMk id="37" creationId="{7F563036-ADAF-71D9-3F45-8814B8DEDDAA}"/>
          </ac:spMkLst>
        </pc:spChg>
        <pc:spChg chg="add mod">
          <ac:chgData name="Glen Jones" userId="e846aaca-4b24-4b13-b0d0-f2308e16b284" providerId="ADAL" clId="{A548FBB8-CC1E-4826-B123-9DFCC8F58654}" dt="2022-09-23T11:07:57.963" v="1228" actId="1036"/>
          <ac:spMkLst>
            <pc:docMk/>
            <pc:sldMk cId="3953488883" sldId="380"/>
            <ac:spMk id="38" creationId="{5CC35B47-34B0-2F75-9146-F705AB89B835}"/>
          </ac:spMkLst>
        </pc:spChg>
        <pc:spChg chg="add mod">
          <ac:chgData name="Glen Jones" userId="e846aaca-4b24-4b13-b0d0-f2308e16b284" providerId="ADAL" clId="{A548FBB8-CC1E-4826-B123-9DFCC8F58654}" dt="2022-09-23T09:44:10.370" v="1022" actId="1076"/>
          <ac:spMkLst>
            <pc:docMk/>
            <pc:sldMk cId="3953488883" sldId="380"/>
            <ac:spMk id="39" creationId="{2CAD7378-B9CE-FE34-D4B1-3DF7FC564231}"/>
          </ac:spMkLst>
        </pc:spChg>
        <pc:spChg chg="add mod">
          <ac:chgData name="Glen Jones" userId="e846aaca-4b24-4b13-b0d0-f2308e16b284" providerId="ADAL" clId="{A548FBB8-CC1E-4826-B123-9DFCC8F58654}" dt="2022-09-23T09:44:10.370" v="1022" actId="1076"/>
          <ac:spMkLst>
            <pc:docMk/>
            <pc:sldMk cId="3953488883" sldId="380"/>
            <ac:spMk id="40" creationId="{74B041DF-CF90-63D6-69D4-B387C64806F7}"/>
          </ac:spMkLst>
        </pc:spChg>
        <pc:spChg chg="add mod">
          <ac:chgData name="Glen Jones" userId="e846aaca-4b24-4b13-b0d0-f2308e16b284" providerId="ADAL" clId="{A548FBB8-CC1E-4826-B123-9DFCC8F58654}" dt="2022-09-23T09:44:23.497" v="1046" actId="1035"/>
          <ac:spMkLst>
            <pc:docMk/>
            <pc:sldMk cId="3953488883" sldId="380"/>
            <ac:spMk id="41" creationId="{BD85D00D-337A-0944-82E7-F52DFE5B353F}"/>
          </ac:spMkLst>
        </pc:spChg>
        <pc:spChg chg="add mod">
          <ac:chgData name="Glen Jones" userId="e846aaca-4b24-4b13-b0d0-f2308e16b284" providerId="ADAL" clId="{A548FBB8-CC1E-4826-B123-9DFCC8F58654}" dt="2022-09-23T11:08:00.262" v="1229" actId="1036"/>
          <ac:spMkLst>
            <pc:docMk/>
            <pc:sldMk cId="3953488883" sldId="380"/>
            <ac:spMk id="42" creationId="{538D7524-B816-2EB8-1E2F-4C097B40CEFB}"/>
          </ac:spMkLst>
        </pc:spChg>
        <pc:spChg chg="add mod">
          <ac:chgData name="Glen Jones" userId="e846aaca-4b24-4b13-b0d0-f2308e16b284" providerId="ADAL" clId="{A548FBB8-CC1E-4826-B123-9DFCC8F58654}" dt="2022-09-23T09:44:30.466" v="1058" actId="1035"/>
          <ac:spMkLst>
            <pc:docMk/>
            <pc:sldMk cId="3953488883" sldId="380"/>
            <ac:spMk id="43" creationId="{1623996B-6136-CB31-5973-1A8CA797A6C8}"/>
          </ac:spMkLst>
        </pc:spChg>
        <pc:spChg chg="add mod">
          <ac:chgData name="Glen Jones" userId="e846aaca-4b24-4b13-b0d0-f2308e16b284" providerId="ADAL" clId="{A548FBB8-CC1E-4826-B123-9DFCC8F58654}" dt="2022-09-23T11:08:05.462" v="1231" actId="1035"/>
          <ac:spMkLst>
            <pc:docMk/>
            <pc:sldMk cId="3953488883" sldId="380"/>
            <ac:spMk id="44" creationId="{98FB0849-6042-ABD2-07A8-41BFC71DB131}"/>
          </ac:spMkLst>
        </pc:spChg>
        <pc:spChg chg="add mod">
          <ac:chgData name="Glen Jones" userId="e846aaca-4b24-4b13-b0d0-f2308e16b284" providerId="ADAL" clId="{A548FBB8-CC1E-4826-B123-9DFCC8F58654}" dt="2022-09-23T09:44:10.370" v="1022" actId="1076"/>
          <ac:spMkLst>
            <pc:docMk/>
            <pc:sldMk cId="3953488883" sldId="380"/>
            <ac:spMk id="45" creationId="{0105FCA2-118A-6887-56DD-01A2CBCE58D2}"/>
          </ac:spMkLst>
        </pc:spChg>
        <pc:spChg chg="add mod">
          <ac:chgData name="Glen Jones" userId="e846aaca-4b24-4b13-b0d0-f2308e16b284" providerId="ADAL" clId="{A548FBB8-CC1E-4826-B123-9DFCC8F58654}" dt="2022-09-23T09:44:36.544" v="1064" actId="1035"/>
          <ac:spMkLst>
            <pc:docMk/>
            <pc:sldMk cId="3953488883" sldId="380"/>
            <ac:spMk id="46" creationId="{B5111C54-0286-CEE7-7186-1DA031E47570}"/>
          </ac:spMkLst>
        </pc:spChg>
        <pc:spChg chg="add mod">
          <ac:chgData name="Glen Jones" userId="e846aaca-4b24-4b13-b0d0-f2308e16b284" providerId="ADAL" clId="{A548FBB8-CC1E-4826-B123-9DFCC8F58654}" dt="2022-09-23T11:08:03.303" v="1230" actId="1036"/>
          <ac:spMkLst>
            <pc:docMk/>
            <pc:sldMk cId="3953488883" sldId="380"/>
            <ac:spMk id="47" creationId="{59FF4A82-3C24-6A51-42F2-722D94779B57}"/>
          </ac:spMkLst>
        </pc:spChg>
        <pc:spChg chg="add mod">
          <ac:chgData name="Glen Jones" userId="e846aaca-4b24-4b13-b0d0-f2308e16b284" providerId="ADAL" clId="{A548FBB8-CC1E-4826-B123-9DFCC8F58654}" dt="2022-09-23T11:07:42.085" v="1222" actId="1035"/>
          <ac:spMkLst>
            <pc:docMk/>
            <pc:sldMk cId="3953488883" sldId="380"/>
            <ac:spMk id="48" creationId="{6450D625-F323-45A7-04B3-9D4D56D132B0}"/>
          </ac:spMkLst>
        </pc:spChg>
        <pc:picChg chg="del">
          <ac:chgData name="Glen Jones" userId="e846aaca-4b24-4b13-b0d0-f2308e16b284" providerId="ADAL" clId="{A548FBB8-CC1E-4826-B123-9DFCC8F58654}" dt="2022-09-23T09:35:46.650" v="766" actId="478"/>
          <ac:picMkLst>
            <pc:docMk/>
            <pc:sldMk cId="3953488883" sldId="380"/>
            <ac:picMk id="5" creationId="{BA5D4FA8-9219-0D5D-103F-86E0B5CE102B}"/>
          </ac:picMkLst>
        </pc:picChg>
        <pc:picChg chg="add mod ord">
          <ac:chgData name="Glen Jones" userId="e846aaca-4b24-4b13-b0d0-f2308e16b284" providerId="ADAL" clId="{A548FBB8-CC1E-4826-B123-9DFCC8F58654}" dt="2022-09-23T09:35:55.098" v="771" actId="167"/>
          <ac:picMkLst>
            <pc:docMk/>
            <pc:sldMk cId="3953488883" sldId="380"/>
            <ac:picMk id="11" creationId="{97B3E126-C3AC-33F9-4E19-7BBA4E5D22EA}"/>
          </ac:picMkLst>
        </pc:picChg>
      </pc:sldChg>
      <pc:sldChg chg="modSp add mod">
        <pc:chgData name="Glen Jones" userId="e846aaca-4b24-4b13-b0d0-f2308e16b284" providerId="ADAL" clId="{A548FBB8-CC1E-4826-B123-9DFCC8F58654}" dt="2022-09-23T11:33:43.586" v="1600" actId="20577"/>
        <pc:sldMkLst>
          <pc:docMk/>
          <pc:sldMk cId="338319389" sldId="381"/>
        </pc:sldMkLst>
        <pc:spChg chg="mod">
          <ac:chgData name="Glen Jones" userId="e846aaca-4b24-4b13-b0d0-f2308e16b284" providerId="ADAL" clId="{A548FBB8-CC1E-4826-B123-9DFCC8F58654}" dt="2022-09-23T11:32:52.469" v="1547" actId="14100"/>
          <ac:spMkLst>
            <pc:docMk/>
            <pc:sldMk cId="338319389" sldId="381"/>
            <ac:spMk id="12" creationId="{7E830A13-A2D0-9F05-2B19-867E82443D1E}"/>
          </ac:spMkLst>
        </pc:spChg>
        <pc:spChg chg="mod">
          <ac:chgData name="Glen Jones" userId="e846aaca-4b24-4b13-b0d0-f2308e16b284" providerId="ADAL" clId="{A548FBB8-CC1E-4826-B123-9DFCC8F58654}" dt="2022-09-23T11:33:43.586" v="1600" actId="20577"/>
          <ac:spMkLst>
            <pc:docMk/>
            <pc:sldMk cId="338319389" sldId="381"/>
            <ac:spMk id="20" creationId="{945B6145-5CF2-1A59-287A-09BDC21E15B3}"/>
          </ac:spMkLst>
        </pc:spChg>
        <pc:spChg chg="mod">
          <ac:chgData name="Glen Jones" userId="e846aaca-4b24-4b13-b0d0-f2308e16b284" providerId="ADAL" clId="{A548FBB8-CC1E-4826-B123-9DFCC8F58654}" dt="2022-09-23T11:33:18.276" v="1577" actId="6549"/>
          <ac:spMkLst>
            <pc:docMk/>
            <pc:sldMk cId="338319389" sldId="381"/>
            <ac:spMk id="21" creationId="{53BEA5BF-E8E8-799C-B14E-B8D06B3941CF}"/>
          </ac:spMkLst>
        </pc:spChg>
        <pc:spChg chg="mod">
          <ac:chgData name="Glen Jones" userId="e846aaca-4b24-4b13-b0d0-f2308e16b284" providerId="ADAL" clId="{A548FBB8-CC1E-4826-B123-9DFCC8F58654}" dt="2022-09-23T11:32:55.286" v="1552" actId="20577"/>
          <ac:spMkLst>
            <pc:docMk/>
            <pc:sldMk cId="338319389" sldId="381"/>
            <ac:spMk id="22" creationId="{57A3FA50-7EFF-600E-0326-909ABC110653}"/>
          </ac:spMkLst>
        </pc:spChg>
        <pc:spChg chg="mod">
          <ac:chgData name="Glen Jones" userId="e846aaca-4b24-4b13-b0d0-f2308e16b284" providerId="ADAL" clId="{A548FBB8-CC1E-4826-B123-9DFCC8F58654}" dt="2022-09-23T11:33:40.736" v="1596" actId="20577"/>
          <ac:spMkLst>
            <pc:docMk/>
            <pc:sldMk cId="338319389" sldId="381"/>
            <ac:spMk id="27" creationId="{1AD3A8EB-6EC0-1A37-4FA9-D489A7D05560}"/>
          </ac:spMkLst>
        </pc:spChg>
        <pc:spChg chg="mod">
          <ac:chgData name="Glen Jones" userId="e846aaca-4b24-4b13-b0d0-f2308e16b284" providerId="ADAL" clId="{A548FBB8-CC1E-4826-B123-9DFCC8F58654}" dt="2022-09-23T11:32:41.946" v="1536" actId="20577"/>
          <ac:spMkLst>
            <pc:docMk/>
            <pc:sldMk cId="338319389" sldId="381"/>
            <ac:spMk id="35" creationId="{95B25526-10BA-45E4-E360-169304C735D4}"/>
          </ac:spMkLst>
        </pc:spChg>
        <pc:cxnChg chg="mod">
          <ac:chgData name="Glen Jones" userId="e846aaca-4b24-4b13-b0d0-f2308e16b284" providerId="ADAL" clId="{A548FBB8-CC1E-4826-B123-9DFCC8F58654}" dt="2022-09-23T11:32:44.876" v="1537" actId="1076"/>
          <ac:cxnSpMkLst>
            <pc:docMk/>
            <pc:sldMk cId="338319389" sldId="381"/>
            <ac:cxnSpMk id="6" creationId="{6705C197-55EE-D914-2DEA-03A76ADCC3B3}"/>
          </ac:cxnSpMkLst>
        </pc:cxnChg>
        <pc:cxnChg chg="mod">
          <ac:chgData name="Glen Jones" userId="e846aaca-4b24-4b13-b0d0-f2308e16b284" providerId="ADAL" clId="{A548FBB8-CC1E-4826-B123-9DFCC8F58654}" dt="2022-09-23T11:32:47.212" v="1538" actId="1076"/>
          <ac:cxnSpMkLst>
            <pc:docMk/>
            <pc:sldMk cId="338319389" sldId="381"/>
            <ac:cxnSpMk id="17" creationId="{2C161F27-8BA1-8023-DAB6-159B0A7EA111}"/>
          </ac:cxnSpMkLst>
        </pc:cxnChg>
        <pc:cxnChg chg="mod">
          <ac:chgData name="Glen Jones" userId="e846aaca-4b24-4b13-b0d0-f2308e16b284" providerId="ADAL" clId="{A548FBB8-CC1E-4826-B123-9DFCC8F58654}" dt="2022-09-23T11:33:26.516" v="1580" actId="14100"/>
          <ac:cxnSpMkLst>
            <pc:docMk/>
            <pc:sldMk cId="338319389" sldId="381"/>
            <ac:cxnSpMk id="26" creationId="{7BFBE123-CCBE-544E-B77C-CC6063B8FFE9}"/>
          </ac:cxnSpMkLst>
        </pc:cxnChg>
        <pc:cxnChg chg="mod">
          <ac:chgData name="Glen Jones" userId="e846aaca-4b24-4b13-b0d0-f2308e16b284" providerId="ADAL" clId="{A548FBB8-CC1E-4826-B123-9DFCC8F58654}" dt="2022-09-23T11:33:35.613" v="1583" actId="14100"/>
          <ac:cxnSpMkLst>
            <pc:docMk/>
            <pc:sldMk cId="338319389" sldId="381"/>
            <ac:cxnSpMk id="29" creationId="{B05732C3-D38C-07C6-A3E9-397A104A0638}"/>
          </ac:cxnSpMkLst>
        </pc:cxnChg>
      </pc:sldChg>
      <pc:sldChg chg="modSp add mod ord">
        <pc:chgData name="Glen Jones" userId="e846aaca-4b24-4b13-b0d0-f2308e16b284" providerId="ADAL" clId="{A548FBB8-CC1E-4826-B123-9DFCC8F58654}" dt="2022-09-23T11:17:20.087" v="1515" actId="207"/>
        <pc:sldMkLst>
          <pc:docMk/>
          <pc:sldMk cId="3305778614" sldId="382"/>
        </pc:sldMkLst>
        <pc:spChg chg="mod">
          <ac:chgData name="Glen Jones" userId="e846aaca-4b24-4b13-b0d0-f2308e16b284" providerId="ADAL" clId="{A548FBB8-CC1E-4826-B123-9DFCC8F58654}" dt="2022-09-23T11:13:45.246" v="1369" actId="20577"/>
          <ac:spMkLst>
            <pc:docMk/>
            <pc:sldMk cId="3305778614" sldId="382"/>
            <ac:spMk id="2" creationId="{21EF7562-A376-60EE-AC9F-A9FB819F8038}"/>
          </ac:spMkLst>
        </pc:spChg>
        <pc:spChg chg="mod">
          <ac:chgData name="Glen Jones" userId="e846aaca-4b24-4b13-b0d0-f2308e16b284" providerId="ADAL" clId="{A548FBB8-CC1E-4826-B123-9DFCC8F58654}" dt="2022-09-23T11:14:33.756" v="1396" actId="20577"/>
          <ac:spMkLst>
            <pc:docMk/>
            <pc:sldMk cId="3305778614" sldId="382"/>
            <ac:spMk id="3" creationId="{098A9D95-DE40-2834-B486-713D7333F58A}"/>
          </ac:spMkLst>
        </pc:spChg>
        <pc:spChg chg="mod">
          <ac:chgData name="Glen Jones" userId="e846aaca-4b24-4b13-b0d0-f2308e16b284" providerId="ADAL" clId="{A548FBB8-CC1E-4826-B123-9DFCC8F58654}" dt="2022-09-23T11:11:04.547" v="1346" actId="20577"/>
          <ac:spMkLst>
            <pc:docMk/>
            <pc:sldMk cId="3305778614" sldId="382"/>
            <ac:spMk id="4" creationId="{B4F5B8DE-111C-EDAC-9963-B733225BF38F}"/>
          </ac:spMkLst>
        </pc:spChg>
        <pc:spChg chg="mod">
          <ac:chgData name="Glen Jones" userId="e846aaca-4b24-4b13-b0d0-f2308e16b284" providerId="ADAL" clId="{A548FBB8-CC1E-4826-B123-9DFCC8F58654}" dt="2022-09-23T11:11:07.605" v="1351" actId="20577"/>
          <ac:spMkLst>
            <pc:docMk/>
            <pc:sldMk cId="3305778614" sldId="382"/>
            <ac:spMk id="6" creationId="{2D65337F-F5F2-CF22-4763-E320E0CAF480}"/>
          </ac:spMkLst>
        </pc:spChg>
        <pc:spChg chg="mod">
          <ac:chgData name="Glen Jones" userId="e846aaca-4b24-4b13-b0d0-f2308e16b284" providerId="ADAL" clId="{A548FBB8-CC1E-4826-B123-9DFCC8F58654}" dt="2022-09-23T11:11:10.388" v="1356" actId="20577"/>
          <ac:spMkLst>
            <pc:docMk/>
            <pc:sldMk cId="3305778614" sldId="382"/>
            <ac:spMk id="9" creationId="{8FED2DE6-2192-A36D-720E-590F255AD3DA}"/>
          </ac:spMkLst>
        </pc:spChg>
        <pc:spChg chg="mod">
          <ac:chgData name="Glen Jones" userId="e846aaca-4b24-4b13-b0d0-f2308e16b284" providerId="ADAL" clId="{A548FBB8-CC1E-4826-B123-9DFCC8F58654}" dt="2022-09-23T11:11:17.253" v="1366" actId="20577"/>
          <ac:spMkLst>
            <pc:docMk/>
            <pc:sldMk cId="3305778614" sldId="382"/>
            <ac:spMk id="12" creationId="{57C55621-89EF-8C46-7BF9-0E38F0DCE103}"/>
          </ac:spMkLst>
        </pc:spChg>
        <pc:spChg chg="mod">
          <ac:chgData name="Glen Jones" userId="e846aaca-4b24-4b13-b0d0-f2308e16b284" providerId="ADAL" clId="{A548FBB8-CC1E-4826-B123-9DFCC8F58654}" dt="2022-09-23T11:13:47.396" v="1373" actId="20577"/>
          <ac:spMkLst>
            <pc:docMk/>
            <pc:sldMk cId="3305778614" sldId="382"/>
            <ac:spMk id="13" creationId="{C8F35912-7D94-5BC9-BFA5-A50164210063}"/>
          </ac:spMkLst>
        </pc:spChg>
        <pc:spChg chg="mod">
          <ac:chgData name="Glen Jones" userId="e846aaca-4b24-4b13-b0d0-f2308e16b284" providerId="ADAL" clId="{A548FBB8-CC1E-4826-B123-9DFCC8F58654}" dt="2022-09-23T11:13:50.516" v="1377" actId="20577"/>
          <ac:spMkLst>
            <pc:docMk/>
            <pc:sldMk cId="3305778614" sldId="382"/>
            <ac:spMk id="16" creationId="{F7EB2254-40DC-8F20-640E-C0B72E00B0FC}"/>
          </ac:spMkLst>
        </pc:spChg>
        <pc:spChg chg="mod">
          <ac:chgData name="Glen Jones" userId="e846aaca-4b24-4b13-b0d0-f2308e16b284" providerId="ADAL" clId="{A548FBB8-CC1E-4826-B123-9DFCC8F58654}" dt="2022-09-23T11:17:10.536" v="1504" actId="207"/>
          <ac:spMkLst>
            <pc:docMk/>
            <pc:sldMk cId="3305778614" sldId="382"/>
            <ac:spMk id="17" creationId="{AFE90353-1CC1-B732-70FA-6455A7AE59E1}"/>
          </ac:spMkLst>
        </pc:spChg>
        <pc:spChg chg="mod">
          <ac:chgData name="Glen Jones" userId="e846aaca-4b24-4b13-b0d0-f2308e16b284" providerId="ADAL" clId="{A548FBB8-CC1E-4826-B123-9DFCC8F58654}" dt="2022-09-23T11:17:10.536" v="1504" actId="207"/>
          <ac:spMkLst>
            <pc:docMk/>
            <pc:sldMk cId="3305778614" sldId="382"/>
            <ac:spMk id="18" creationId="{1C38794C-E764-5EDF-C7CF-895F299173D5}"/>
          </ac:spMkLst>
        </pc:spChg>
        <pc:spChg chg="mod">
          <ac:chgData name="Glen Jones" userId="e846aaca-4b24-4b13-b0d0-f2308e16b284" providerId="ADAL" clId="{A548FBB8-CC1E-4826-B123-9DFCC8F58654}" dt="2022-09-23T11:14:36.396" v="1401" actId="20577"/>
          <ac:spMkLst>
            <pc:docMk/>
            <pc:sldMk cId="3305778614" sldId="382"/>
            <ac:spMk id="19" creationId="{27479D96-BCE3-BB8F-AC5D-7F9B3AC61204}"/>
          </ac:spMkLst>
        </pc:spChg>
        <pc:spChg chg="mod">
          <ac:chgData name="Glen Jones" userId="e846aaca-4b24-4b13-b0d0-f2308e16b284" providerId="ADAL" clId="{A548FBB8-CC1E-4826-B123-9DFCC8F58654}" dt="2022-09-23T11:15:31.786" v="1448" actId="20577"/>
          <ac:spMkLst>
            <pc:docMk/>
            <pc:sldMk cId="3305778614" sldId="382"/>
            <ac:spMk id="20" creationId="{8D1BE284-495E-D78D-E3B4-BFAE08E7424A}"/>
          </ac:spMkLst>
        </pc:spChg>
        <pc:spChg chg="mod">
          <ac:chgData name="Glen Jones" userId="e846aaca-4b24-4b13-b0d0-f2308e16b284" providerId="ADAL" clId="{A548FBB8-CC1E-4826-B123-9DFCC8F58654}" dt="2022-09-23T11:16:52.607" v="1494" actId="207"/>
          <ac:spMkLst>
            <pc:docMk/>
            <pc:sldMk cId="3305778614" sldId="382"/>
            <ac:spMk id="21" creationId="{73BC3081-9EB0-7F66-7052-1DCB73BC0EBB}"/>
          </ac:spMkLst>
        </pc:spChg>
        <pc:spChg chg="mod">
          <ac:chgData name="Glen Jones" userId="e846aaca-4b24-4b13-b0d0-f2308e16b284" providerId="ADAL" clId="{A548FBB8-CC1E-4826-B123-9DFCC8F58654}" dt="2022-09-23T11:17:20.087" v="1515" actId="207"/>
          <ac:spMkLst>
            <pc:docMk/>
            <pc:sldMk cId="3305778614" sldId="382"/>
            <ac:spMk id="22" creationId="{57A3FA50-7EFF-600E-0326-909ABC110653}"/>
          </ac:spMkLst>
        </pc:spChg>
        <pc:spChg chg="mod">
          <ac:chgData name="Glen Jones" userId="e846aaca-4b24-4b13-b0d0-f2308e16b284" providerId="ADAL" clId="{A548FBB8-CC1E-4826-B123-9DFCC8F58654}" dt="2022-09-23T11:16:54.741" v="1495" actId="207"/>
          <ac:spMkLst>
            <pc:docMk/>
            <pc:sldMk cId="3305778614" sldId="382"/>
            <ac:spMk id="25" creationId="{B5B6E5AA-C57F-031E-D4FF-0D98BDB7748B}"/>
          </ac:spMkLst>
        </pc:spChg>
        <pc:spChg chg="mod">
          <ac:chgData name="Glen Jones" userId="e846aaca-4b24-4b13-b0d0-f2308e16b284" providerId="ADAL" clId="{A548FBB8-CC1E-4826-B123-9DFCC8F58654}" dt="2022-09-23T11:17:20.087" v="1515" actId="207"/>
          <ac:spMkLst>
            <pc:docMk/>
            <pc:sldMk cId="3305778614" sldId="382"/>
            <ac:spMk id="26" creationId="{FF934021-1C5D-DE3D-F2D2-4E7558C65E97}"/>
          </ac:spMkLst>
        </pc:spChg>
        <pc:spChg chg="mod">
          <ac:chgData name="Glen Jones" userId="e846aaca-4b24-4b13-b0d0-f2308e16b284" providerId="ADAL" clId="{A548FBB8-CC1E-4826-B123-9DFCC8F58654}" dt="2022-09-23T11:17:20.087" v="1515" actId="207"/>
          <ac:spMkLst>
            <pc:docMk/>
            <pc:sldMk cId="3305778614" sldId="382"/>
            <ac:spMk id="27" creationId="{A710A3A7-FD56-31A9-6178-8565CD3D146A}"/>
          </ac:spMkLst>
        </pc:spChg>
        <pc:spChg chg="mod">
          <ac:chgData name="Glen Jones" userId="e846aaca-4b24-4b13-b0d0-f2308e16b284" providerId="ADAL" clId="{A548FBB8-CC1E-4826-B123-9DFCC8F58654}" dt="2022-09-23T11:15:06.596" v="1423" actId="20577"/>
          <ac:spMkLst>
            <pc:docMk/>
            <pc:sldMk cId="3305778614" sldId="382"/>
            <ac:spMk id="28" creationId="{9B2713A5-5953-609F-613B-E8F9282B0542}"/>
          </ac:spMkLst>
        </pc:spChg>
        <pc:spChg chg="mod">
          <ac:chgData name="Glen Jones" userId="e846aaca-4b24-4b13-b0d0-f2308e16b284" providerId="ADAL" clId="{A548FBB8-CC1E-4826-B123-9DFCC8F58654}" dt="2022-09-23T11:15:09.276" v="1428" actId="20577"/>
          <ac:spMkLst>
            <pc:docMk/>
            <pc:sldMk cId="3305778614" sldId="382"/>
            <ac:spMk id="29" creationId="{06A18D56-AC69-CE27-1CE6-DB09AABF29D7}"/>
          </ac:spMkLst>
        </pc:spChg>
        <pc:spChg chg="mod">
          <ac:chgData name="Glen Jones" userId="e846aaca-4b24-4b13-b0d0-f2308e16b284" providerId="ADAL" clId="{A548FBB8-CC1E-4826-B123-9DFCC8F58654}" dt="2022-09-23T11:15:47.696" v="1492" actId="20577"/>
          <ac:spMkLst>
            <pc:docMk/>
            <pc:sldMk cId="3305778614" sldId="382"/>
            <ac:spMk id="30" creationId="{A9FDD95F-0F86-8477-6F88-F586320CECFA}"/>
          </ac:spMkLst>
        </pc:spChg>
        <pc:spChg chg="mod">
          <ac:chgData name="Glen Jones" userId="e846aaca-4b24-4b13-b0d0-f2308e16b284" providerId="ADAL" clId="{A548FBB8-CC1E-4826-B123-9DFCC8F58654}" dt="2022-09-23T11:09:56.782" v="1336" actId="20577"/>
          <ac:spMkLst>
            <pc:docMk/>
            <pc:sldMk cId="3305778614" sldId="382"/>
            <ac:spMk id="34" creationId="{B8F1AF4A-2862-D874-BD05-2D7331678019}"/>
          </ac:spMkLst>
        </pc:spChg>
        <pc:spChg chg="mod">
          <ac:chgData name="Glen Jones" userId="e846aaca-4b24-4b13-b0d0-f2308e16b284" providerId="ADAL" clId="{A548FBB8-CC1E-4826-B123-9DFCC8F58654}" dt="2022-09-23T11:11:00.922" v="1341" actId="20577"/>
          <ac:spMkLst>
            <pc:docMk/>
            <pc:sldMk cId="3305778614" sldId="382"/>
            <ac:spMk id="35" creationId="{95B25526-10BA-45E4-E360-169304C735D4}"/>
          </ac:spMkLst>
        </pc:spChg>
      </pc:sldChg>
      <pc:sldChg chg="add del">
        <pc:chgData name="Glen Jones" userId="e846aaca-4b24-4b13-b0d0-f2308e16b284" providerId="ADAL" clId="{A548FBB8-CC1E-4826-B123-9DFCC8F58654}" dt="2022-09-23T11:33:51.208" v="1601" actId="2696"/>
        <pc:sldMkLst>
          <pc:docMk/>
          <pc:sldMk cId="584930615" sldId="383"/>
        </pc:sldMkLst>
      </pc:sldChg>
      <pc:sldChg chg="addSp delSp modSp add mod delAnim modAnim">
        <pc:chgData name="Glen Jones" userId="e846aaca-4b24-4b13-b0d0-f2308e16b284" providerId="ADAL" clId="{A548FBB8-CC1E-4826-B123-9DFCC8F58654}" dt="2022-09-23T11:46:40.707" v="2182" actId="1076"/>
        <pc:sldMkLst>
          <pc:docMk/>
          <pc:sldMk cId="1764233942" sldId="383"/>
        </pc:sldMkLst>
        <pc:spChg chg="add mod">
          <ac:chgData name="Glen Jones" userId="e846aaca-4b24-4b13-b0d0-f2308e16b284" providerId="ADAL" clId="{A548FBB8-CC1E-4826-B123-9DFCC8F58654}" dt="2022-09-23T11:46:09.452" v="2166" actId="14100"/>
          <ac:spMkLst>
            <pc:docMk/>
            <pc:sldMk cId="1764233942" sldId="383"/>
            <ac:spMk id="2" creationId="{65A27AD9-BF3F-71C4-AD86-D0082496B857}"/>
          </ac:spMkLst>
        </pc:spChg>
        <pc:spChg chg="add mod">
          <ac:chgData name="Glen Jones" userId="e846aaca-4b24-4b13-b0d0-f2308e16b284" providerId="ADAL" clId="{A548FBB8-CC1E-4826-B123-9DFCC8F58654}" dt="2022-09-23T11:46:37.691" v="2181" actId="1076"/>
          <ac:spMkLst>
            <pc:docMk/>
            <pc:sldMk cId="1764233942" sldId="383"/>
            <ac:spMk id="3" creationId="{F9082A97-1754-5957-63BB-26F570F15C93}"/>
          </ac:spMkLst>
        </pc:spChg>
        <pc:spChg chg="add mod">
          <ac:chgData name="Glen Jones" userId="e846aaca-4b24-4b13-b0d0-f2308e16b284" providerId="ADAL" clId="{A548FBB8-CC1E-4826-B123-9DFCC8F58654}" dt="2022-09-23T11:46:27.206" v="2178" actId="1036"/>
          <ac:spMkLst>
            <pc:docMk/>
            <pc:sldMk cId="1764233942" sldId="383"/>
            <ac:spMk id="4" creationId="{17D6A352-0D69-B977-62BE-463A4C0D7424}"/>
          </ac:spMkLst>
        </pc:spChg>
        <pc:spChg chg="add mod">
          <ac:chgData name="Glen Jones" userId="e846aaca-4b24-4b13-b0d0-f2308e16b284" providerId="ADAL" clId="{A548FBB8-CC1E-4826-B123-9DFCC8F58654}" dt="2022-09-23T11:46:09.516" v="2168" actId="27636"/>
          <ac:spMkLst>
            <pc:docMk/>
            <pc:sldMk cId="1764233942" sldId="383"/>
            <ac:spMk id="5" creationId="{5A2B147A-9A83-9EB3-4883-FEDE1E93EBBA}"/>
          </ac:spMkLst>
        </pc:spChg>
        <pc:spChg chg="mod">
          <ac:chgData name="Glen Jones" userId="e846aaca-4b24-4b13-b0d0-f2308e16b284" providerId="ADAL" clId="{A548FBB8-CC1E-4826-B123-9DFCC8F58654}" dt="2022-09-23T11:46:09.452" v="2166" actId="14100"/>
          <ac:spMkLst>
            <pc:docMk/>
            <pc:sldMk cId="1764233942" sldId="383"/>
            <ac:spMk id="7" creationId="{7422A498-F483-A2DE-169C-1457C602529D}"/>
          </ac:spMkLst>
        </pc:spChg>
        <pc:spChg chg="add mod">
          <ac:chgData name="Glen Jones" userId="e846aaca-4b24-4b13-b0d0-f2308e16b284" providerId="ADAL" clId="{A548FBB8-CC1E-4826-B123-9DFCC8F58654}" dt="2022-09-23T11:46:35.979" v="2180" actId="1076"/>
          <ac:spMkLst>
            <pc:docMk/>
            <pc:sldMk cId="1764233942" sldId="383"/>
            <ac:spMk id="8" creationId="{76B87BB2-9C9B-C007-72A8-07321EBDF33D}"/>
          </ac:spMkLst>
        </pc:spChg>
        <pc:spChg chg="add mod">
          <ac:chgData name="Glen Jones" userId="e846aaca-4b24-4b13-b0d0-f2308e16b284" providerId="ADAL" clId="{A548FBB8-CC1E-4826-B123-9DFCC8F58654}" dt="2022-09-23T11:46:27.206" v="2178" actId="1036"/>
          <ac:spMkLst>
            <pc:docMk/>
            <pc:sldMk cId="1764233942" sldId="383"/>
            <ac:spMk id="10" creationId="{9C4B0D8A-2907-00E0-EEE6-BE0714317D24}"/>
          </ac:spMkLst>
        </pc:spChg>
        <pc:spChg chg="add mod">
          <ac:chgData name="Glen Jones" userId="e846aaca-4b24-4b13-b0d0-f2308e16b284" providerId="ADAL" clId="{A548FBB8-CC1E-4826-B123-9DFCC8F58654}" dt="2022-09-23T11:46:09.452" v="2166" actId="14100"/>
          <ac:spMkLst>
            <pc:docMk/>
            <pc:sldMk cId="1764233942" sldId="383"/>
            <ac:spMk id="11" creationId="{44E18139-5582-786A-930A-A86BF0500A8B}"/>
          </ac:spMkLst>
        </pc:spChg>
        <pc:spChg chg="del">
          <ac:chgData name="Glen Jones" userId="e846aaca-4b24-4b13-b0d0-f2308e16b284" providerId="ADAL" clId="{A548FBB8-CC1E-4826-B123-9DFCC8F58654}" dt="2022-09-23T11:34:12.986" v="1655" actId="478"/>
          <ac:spMkLst>
            <pc:docMk/>
            <pc:sldMk cId="1764233942" sldId="383"/>
            <ac:spMk id="12" creationId="{7E830A13-A2D0-9F05-2B19-867E82443D1E}"/>
          </ac:spMkLst>
        </pc:spChg>
        <pc:spChg chg="add mod">
          <ac:chgData name="Glen Jones" userId="e846aaca-4b24-4b13-b0d0-f2308e16b284" providerId="ADAL" clId="{A548FBB8-CC1E-4826-B123-9DFCC8F58654}" dt="2022-09-23T11:46:33.572" v="2179" actId="1076"/>
          <ac:spMkLst>
            <pc:docMk/>
            <pc:sldMk cId="1764233942" sldId="383"/>
            <ac:spMk id="14" creationId="{4B113F1C-B167-A6B7-229A-16578CDA6371}"/>
          </ac:spMkLst>
        </pc:spChg>
        <pc:spChg chg="del">
          <ac:chgData name="Glen Jones" userId="e846aaca-4b24-4b13-b0d0-f2308e16b284" providerId="ADAL" clId="{A548FBB8-CC1E-4826-B123-9DFCC8F58654}" dt="2022-09-23T11:34:21.506" v="1664" actId="478"/>
          <ac:spMkLst>
            <pc:docMk/>
            <pc:sldMk cId="1764233942" sldId="383"/>
            <ac:spMk id="20" creationId="{945B6145-5CF2-1A59-287A-09BDC21E15B3}"/>
          </ac:spMkLst>
        </pc:spChg>
        <pc:spChg chg="mod">
          <ac:chgData name="Glen Jones" userId="e846aaca-4b24-4b13-b0d0-f2308e16b284" providerId="ADAL" clId="{A548FBB8-CC1E-4826-B123-9DFCC8F58654}" dt="2022-09-23T11:46:27.206" v="2178" actId="1036"/>
          <ac:spMkLst>
            <pc:docMk/>
            <pc:sldMk cId="1764233942" sldId="383"/>
            <ac:spMk id="21" creationId="{53BEA5BF-E8E8-799C-B14E-B8D06B3941CF}"/>
          </ac:spMkLst>
        </pc:spChg>
        <pc:spChg chg="del">
          <ac:chgData name="Glen Jones" userId="e846aaca-4b24-4b13-b0d0-f2308e16b284" providerId="ADAL" clId="{A548FBB8-CC1E-4826-B123-9DFCC8F58654}" dt="2022-09-23T11:34:10.516" v="1653" actId="478"/>
          <ac:spMkLst>
            <pc:docMk/>
            <pc:sldMk cId="1764233942" sldId="383"/>
            <ac:spMk id="22" creationId="{57A3FA50-7EFF-600E-0326-909ABC110653}"/>
          </ac:spMkLst>
        </pc:spChg>
        <pc:spChg chg="del">
          <ac:chgData name="Glen Jones" userId="e846aaca-4b24-4b13-b0d0-f2308e16b284" providerId="ADAL" clId="{A548FBB8-CC1E-4826-B123-9DFCC8F58654}" dt="2022-09-23T11:34:14.716" v="1657" actId="478"/>
          <ac:spMkLst>
            <pc:docMk/>
            <pc:sldMk cId="1764233942" sldId="383"/>
            <ac:spMk id="27" creationId="{1AD3A8EB-6EC0-1A37-4FA9-D489A7D05560}"/>
          </ac:spMkLst>
        </pc:spChg>
        <pc:spChg chg="mod">
          <ac:chgData name="Glen Jones" userId="e846aaca-4b24-4b13-b0d0-f2308e16b284" providerId="ADAL" clId="{A548FBB8-CC1E-4826-B123-9DFCC8F58654}" dt="2022-09-23T11:46:09.516" v="2167" actId="27636"/>
          <ac:spMkLst>
            <pc:docMk/>
            <pc:sldMk cId="1764233942" sldId="383"/>
            <ac:spMk id="33" creationId="{C0A342B6-8099-17E5-28B6-237A3F563FB1}"/>
          </ac:spMkLst>
        </pc:spChg>
        <pc:spChg chg="mod">
          <ac:chgData name="Glen Jones" userId="e846aaca-4b24-4b13-b0d0-f2308e16b284" providerId="ADAL" clId="{A548FBB8-CC1E-4826-B123-9DFCC8F58654}" dt="2022-09-23T11:46:40.707" v="2182" actId="1076"/>
          <ac:spMkLst>
            <pc:docMk/>
            <pc:sldMk cId="1764233942" sldId="383"/>
            <ac:spMk id="35" creationId="{95B25526-10BA-45E4-E360-169304C735D4}"/>
          </ac:spMkLst>
        </pc:spChg>
        <pc:picChg chg="del">
          <ac:chgData name="Glen Jones" userId="e846aaca-4b24-4b13-b0d0-f2308e16b284" providerId="ADAL" clId="{A548FBB8-CC1E-4826-B123-9DFCC8F58654}" dt="2022-09-23T11:45:20.876" v="2158" actId="478"/>
          <ac:picMkLst>
            <pc:docMk/>
            <pc:sldMk cId="1764233942" sldId="383"/>
            <ac:picMk id="9" creationId="{9ED3B7CE-D591-7963-3161-830C68DDB225}"/>
          </ac:picMkLst>
        </pc:picChg>
        <pc:picChg chg="add mod ord">
          <ac:chgData name="Glen Jones" userId="e846aaca-4b24-4b13-b0d0-f2308e16b284" providerId="ADAL" clId="{A548FBB8-CC1E-4826-B123-9DFCC8F58654}" dt="2022-09-23T11:46:21.316" v="2173" actId="1076"/>
          <ac:picMkLst>
            <pc:docMk/>
            <pc:sldMk cId="1764233942" sldId="383"/>
            <ac:picMk id="16" creationId="{69569333-7322-056C-B798-8FC427FECB5F}"/>
          </ac:picMkLst>
        </pc:picChg>
        <pc:cxnChg chg="del">
          <ac:chgData name="Glen Jones" userId="e846aaca-4b24-4b13-b0d0-f2308e16b284" providerId="ADAL" clId="{A548FBB8-CC1E-4826-B123-9DFCC8F58654}" dt="2022-09-23T11:34:18.406" v="1661" actId="478"/>
          <ac:cxnSpMkLst>
            <pc:docMk/>
            <pc:sldMk cId="1764233942" sldId="383"/>
            <ac:cxnSpMk id="6" creationId="{6705C197-55EE-D914-2DEA-03A76ADCC3B3}"/>
          </ac:cxnSpMkLst>
        </pc:cxnChg>
        <pc:cxnChg chg="del">
          <ac:chgData name="Glen Jones" userId="e846aaca-4b24-4b13-b0d0-f2308e16b284" providerId="ADAL" clId="{A548FBB8-CC1E-4826-B123-9DFCC8F58654}" dt="2022-09-23T11:34:13.526" v="1656" actId="478"/>
          <ac:cxnSpMkLst>
            <pc:docMk/>
            <pc:sldMk cId="1764233942" sldId="383"/>
            <ac:cxnSpMk id="13" creationId="{4E1D5E98-23C8-FB3A-2C0B-FD9876EEDA81}"/>
          </ac:cxnSpMkLst>
        </pc:cxnChg>
        <pc:cxnChg chg="del">
          <ac:chgData name="Glen Jones" userId="e846aaca-4b24-4b13-b0d0-f2308e16b284" providerId="ADAL" clId="{A548FBB8-CC1E-4826-B123-9DFCC8F58654}" dt="2022-09-23T11:34:17.376" v="1660" actId="478"/>
          <ac:cxnSpMkLst>
            <pc:docMk/>
            <pc:sldMk cId="1764233942" sldId="383"/>
            <ac:cxnSpMk id="17" creationId="{2C161F27-8BA1-8023-DAB6-159B0A7EA111}"/>
          </ac:cxnSpMkLst>
        </pc:cxnChg>
        <pc:cxnChg chg="del">
          <ac:chgData name="Glen Jones" userId="e846aaca-4b24-4b13-b0d0-f2308e16b284" providerId="ADAL" clId="{A548FBB8-CC1E-4826-B123-9DFCC8F58654}" dt="2022-09-23T11:34:11.321" v="1654" actId="478"/>
          <ac:cxnSpMkLst>
            <pc:docMk/>
            <pc:sldMk cId="1764233942" sldId="383"/>
            <ac:cxnSpMk id="23" creationId="{6C3C1AE2-45B5-A3BD-FD6C-56E0B558056F}"/>
          </ac:cxnSpMkLst>
        </pc:cxnChg>
        <pc:cxnChg chg="del">
          <ac:chgData name="Glen Jones" userId="e846aaca-4b24-4b13-b0d0-f2308e16b284" providerId="ADAL" clId="{A548FBB8-CC1E-4826-B123-9DFCC8F58654}" dt="2022-09-23T11:34:20.506" v="1663" actId="478"/>
          <ac:cxnSpMkLst>
            <pc:docMk/>
            <pc:sldMk cId="1764233942" sldId="383"/>
            <ac:cxnSpMk id="25" creationId="{64220841-4DD0-E812-708A-66B6044916CF}"/>
          </ac:cxnSpMkLst>
        </pc:cxnChg>
        <pc:cxnChg chg="del">
          <ac:chgData name="Glen Jones" userId="e846aaca-4b24-4b13-b0d0-f2308e16b284" providerId="ADAL" clId="{A548FBB8-CC1E-4826-B123-9DFCC8F58654}" dt="2022-09-23T11:34:19.436" v="1662" actId="478"/>
          <ac:cxnSpMkLst>
            <pc:docMk/>
            <pc:sldMk cId="1764233942" sldId="383"/>
            <ac:cxnSpMk id="26" creationId="{7BFBE123-CCBE-544E-B77C-CC6063B8FFE9}"/>
          </ac:cxnSpMkLst>
        </pc:cxnChg>
        <pc:cxnChg chg="del">
          <ac:chgData name="Glen Jones" userId="e846aaca-4b24-4b13-b0d0-f2308e16b284" providerId="ADAL" clId="{A548FBB8-CC1E-4826-B123-9DFCC8F58654}" dt="2022-09-23T11:34:15.406" v="1658" actId="478"/>
          <ac:cxnSpMkLst>
            <pc:docMk/>
            <pc:sldMk cId="1764233942" sldId="383"/>
            <ac:cxnSpMk id="28" creationId="{AC62C203-0667-3256-4662-7C45EF0EC481}"/>
          </ac:cxnSpMkLst>
        </pc:cxnChg>
        <pc:cxnChg chg="del">
          <ac:chgData name="Glen Jones" userId="e846aaca-4b24-4b13-b0d0-f2308e16b284" providerId="ADAL" clId="{A548FBB8-CC1E-4826-B123-9DFCC8F58654}" dt="2022-09-23T11:34:16.236" v="1659" actId="478"/>
          <ac:cxnSpMkLst>
            <pc:docMk/>
            <pc:sldMk cId="1764233942" sldId="383"/>
            <ac:cxnSpMk id="29" creationId="{B05732C3-D38C-07C6-A3E9-397A104A0638}"/>
          </ac:cxnSpMkLst>
        </pc:cxnChg>
      </pc:sldChg>
    </pc:docChg>
  </pc:docChgLst>
  <pc:docChgLst>
    <pc:chgData name="Glen Jones" userId="e846aaca-4b24-4b13-b0d0-f2308e16b284" providerId="ADAL" clId="{7CFFA577-C861-4474-93EC-3A9A32CA8364}"/>
    <pc:docChg chg="undo custSel addSld modSld">
      <pc:chgData name="Glen Jones" userId="e846aaca-4b24-4b13-b0d0-f2308e16b284" providerId="ADAL" clId="{7CFFA577-C861-4474-93EC-3A9A32CA8364}" dt="2022-09-17T10:52:11.578" v="2054" actId="404"/>
      <pc:docMkLst>
        <pc:docMk/>
      </pc:docMkLst>
      <pc:sldChg chg="modSp mod">
        <pc:chgData name="Glen Jones" userId="e846aaca-4b24-4b13-b0d0-f2308e16b284" providerId="ADAL" clId="{7CFFA577-C861-4474-93EC-3A9A32CA8364}" dt="2022-09-17T10:50:50.169" v="2038" actId="20577"/>
        <pc:sldMkLst>
          <pc:docMk/>
          <pc:sldMk cId="4010327805" sldId="274"/>
        </pc:sldMkLst>
        <pc:spChg chg="mod">
          <ac:chgData name="Glen Jones" userId="e846aaca-4b24-4b13-b0d0-f2308e16b284" providerId="ADAL" clId="{7CFFA577-C861-4474-93EC-3A9A32CA8364}" dt="2022-09-17T10:50:50.169" v="2038" actId="20577"/>
          <ac:spMkLst>
            <pc:docMk/>
            <pc:sldMk cId="4010327805" sldId="274"/>
            <ac:spMk id="2" creationId="{702E7211-B3C0-8C62-17A1-5F712D739FBA}"/>
          </ac:spMkLst>
        </pc:spChg>
      </pc:sldChg>
      <pc:sldChg chg="addSp delSp modSp mod">
        <pc:chgData name="Glen Jones" userId="e846aaca-4b24-4b13-b0d0-f2308e16b284" providerId="ADAL" clId="{7CFFA577-C861-4474-93EC-3A9A32CA8364}" dt="2022-09-17T10:09:33.360" v="2033" actId="478"/>
        <pc:sldMkLst>
          <pc:docMk/>
          <pc:sldMk cId="248752726" sldId="362"/>
        </pc:sldMkLst>
        <pc:graphicFrameChg chg="del mod">
          <ac:chgData name="Glen Jones" userId="e846aaca-4b24-4b13-b0d0-f2308e16b284" providerId="ADAL" clId="{7CFFA577-C861-4474-93EC-3A9A32CA8364}" dt="2022-09-17T10:09:33.360" v="2033" actId="478"/>
          <ac:graphicFrameMkLst>
            <pc:docMk/>
            <pc:sldMk cId="248752726" sldId="362"/>
            <ac:graphicFrameMk id="7" creationId="{F27B061C-BBB5-7253-90D7-E79123DB55D3}"/>
          </ac:graphicFrameMkLst>
        </pc:graphicFrameChg>
        <pc:picChg chg="add mod ord">
          <ac:chgData name="Glen Jones" userId="e846aaca-4b24-4b13-b0d0-f2308e16b284" providerId="ADAL" clId="{7CFFA577-C861-4474-93EC-3A9A32CA8364}" dt="2022-09-17T09:00:54.270" v="13" actId="171"/>
          <ac:picMkLst>
            <pc:docMk/>
            <pc:sldMk cId="248752726" sldId="362"/>
            <ac:picMk id="3" creationId="{73C69ED5-B4E0-02EE-763B-CD5B27D9C6F5}"/>
          </ac:picMkLst>
        </pc:picChg>
        <pc:picChg chg="del">
          <ac:chgData name="Glen Jones" userId="e846aaca-4b24-4b13-b0d0-f2308e16b284" providerId="ADAL" clId="{7CFFA577-C861-4474-93EC-3A9A32CA8364}" dt="2022-09-17T09:00:46.001" v="9" actId="478"/>
          <ac:picMkLst>
            <pc:docMk/>
            <pc:sldMk cId="248752726" sldId="362"/>
            <ac:picMk id="10" creationId="{8DC7106E-B528-9B61-B391-47C4F1EB0061}"/>
          </ac:picMkLst>
        </pc:picChg>
      </pc:sldChg>
      <pc:sldChg chg="addSp delSp modSp mod delAnim modAnim">
        <pc:chgData name="Glen Jones" userId="e846aaca-4b24-4b13-b0d0-f2308e16b284" providerId="ADAL" clId="{7CFFA577-C861-4474-93EC-3A9A32CA8364}" dt="2022-09-17T09:59:35.043" v="1643" actId="14861"/>
        <pc:sldMkLst>
          <pc:docMk/>
          <pc:sldMk cId="2861103671" sldId="363"/>
        </pc:sldMkLst>
        <pc:spChg chg="del">
          <ac:chgData name="Glen Jones" userId="e846aaca-4b24-4b13-b0d0-f2308e16b284" providerId="ADAL" clId="{7CFFA577-C861-4474-93EC-3A9A32CA8364}" dt="2022-09-17T09:01:34.873" v="23" actId="478"/>
          <ac:spMkLst>
            <pc:docMk/>
            <pc:sldMk cId="2861103671" sldId="363"/>
            <ac:spMk id="2" creationId="{951B88AF-D8C0-8ADA-2B3F-7C62A032D668}"/>
          </ac:spMkLst>
        </pc:spChg>
        <pc:spChg chg="del">
          <ac:chgData name="Glen Jones" userId="e846aaca-4b24-4b13-b0d0-f2308e16b284" providerId="ADAL" clId="{7CFFA577-C861-4474-93EC-3A9A32CA8364}" dt="2022-09-17T09:01:14.344" v="15"/>
          <ac:spMkLst>
            <pc:docMk/>
            <pc:sldMk cId="2861103671" sldId="363"/>
            <ac:spMk id="3" creationId="{5F477E77-BFE0-4EBE-643E-0E08DC7B06F8}"/>
          </ac:spMkLst>
        </pc:spChg>
        <pc:spChg chg="add mod">
          <ac:chgData name="Glen Jones" userId="e846aaca-4b24-4b13-b0d0-f2308e16b284" providerId="ADAL" clId="{7CFFA577-C861-4474-93EC-3A9A32CA8364}" dt="2022-09-17T09:36:16.684" v="740" actId="27636"/>
          <ac:spMkLst>
            <pc:docMk/>
            <pc:sldMk cId="2861103671" sldId="363"/>
            <ac:spMk id="6" creationId="{F9BAFB63-89A0-1CE2-BC09-42A58A322E55}"/>
          </ac:spMkLst>
        </pc:spChg>
        <pc:spChg chg="add mod">
          <ac:chgData name="Glen Jones" userId="e846aaca-4b24-4b13-b0d0-f2308e16b284" providerId="ADAL" clId="{7CFFA577-C861-4474-93EC-3A9A32CA8364}" dt="2022-09-17T09:36:20.849" v="741" actId="404"/>
          <ac:spMkLst>
            <pc:docMk/>
            <pc:sldMk cId="2861103671" sldId="363"/>
            <ac:spMk id="7" creationId="{EBD17445-2CE7-D049-5829-AF7A94414BDF}"/>
          </ac:spMkLst>
        </pc:spChg>
        <pc:spChg chg="add del mod">
          <ac:chgData name="Glen Jones" userId="e846aaca-4b24-4b13-b0d0-f2308e16b284" providerId="ADAL" clId="{7CFFA577-C861-4474-93EC-3A9A32CA8364}" dt="2022-09-17T09:17:33.780" v="390" actId="478"/>
          <ac:spMkLst>
            <pc:docMk/>
            <pc:sldMk cId="2861103671" sldId="363"/>
            <ac:spMk id="8" creationId="{40A8344C-1B99-8455-53D6-CD743C0137B6}"/>
          </ac:spMkLst>
        </pc:spChg>
        <pc:picChg chg="add mod ord">
          <ac:chgData name="Glen Jones" userId="e846aaca-4b24-4b13-b0d0-f2308e16b284" providerId="ADAL" clId="{7CFFA577-C861-4474-93EC-3A9A32CA8364}" dt="2022-09-17T09:01:32.056" v="22" actId="14100"/>
          <ac:picMkLst>
            <pc:docMk/>
            <pc:sldMk cId="2861103671" sldId="363"/>
            <ac:picMk id="5" creationId="{24D54B5C-885F-C120-9799-69F9251E3AB4}"/>
          </ac:picMkLst>
        </pc:picChg>
        <pc:picChg chg="add mod">
          <ac:chgData name="Glen Jones" userId="e846aaca-4b24-4b13-b0d0-f2308e16b284" providerId="ADAL" clId="{7CFFA577-C861-4474-93EC-3A9A32CA8364}" dt="2022-09-17T09:59:35.043" v="1643" actId="14861"/>
          <ac:picMkLst>
            <pc:docMk/>
            <pc:sldMk cId="2861103671" sldId="363"/>
            <ac:picMk id="10" creationId="{BB2DC809-4A03-7C93-2128-DA9EF59366A3}"/>
          </ac:picMkLst>
        </pc:picChg>
      </pc:sldChg>
      <pc:sldChg chg="addSp delSp modSp new mod modAnim">
        <pc:chgData name="Glen Jones" userId="e846aaca-4b24-4b13-b0d0-f2308e16b284" providerId="ADAL" clId="{7CFFA577-C861-4474-93EC-3A9A32CA8364}" dt="2022-09-17T09:13:19.941" v="297"/>
        <pc:sldMkLst>
          <pc:docMk/>
          <pc:sldMk cId="2371301929" sldId="364"/>
        </pc:sldMkLst>
        <pc:spChg chg="del mod">
          <ac:chgData name="Glen Jones" userId="e846aaca-4b24-4b13-b0d0-f2308e16b284" providerId="ADAL" clId="{7CFFA577-C861-4474-93EC-3A9A32CA8364}" dt="2022-09-17T09:09:21.789" v="215" actId="478"/>
          <ac:spMkLst>
            <pc:docMk/>
            <pc:sldMk cId="2371301929" sldId="364"/>
            <ac:spMk id="2" creationId="{B54A64B1-02DE-1438-3554-C6516D949BBD}"/>
          </ac:spMkLst>
        </pc:spChg>
        <pc:spChg chg="del">
          <ac:chgData name="Glen Jones" userId="e846aaca-4b24-4b13-b0d0-f2308e16b284" providerId="ADAL" clId="{7CFFA577-C861-4474-93EC-3A9A32CA8364}" dt="2022-09-17T09:08:44.929" v="193" actId="22"/>
          <ac:spMkLst>
            <pc:docMk/>
            <pc:sldMk cId="2371301929" sldId="364"/>
            <ac:spMk id="3" creationId="{E817A8F8-34B5-92BE-E105-5466611DF439}"/>
          </ac:spMkLst>
        </pc:spChg>
        <pc:spChg chg="add mod">
          <ac:chgData name="Glen Jones" userId="e846aaca-4b24-4b13-b0d0-f2308e16b284" providerId="ADAL" clId="{7CFFA577-C861-4474-93EC-3A9A32CA8364}" dt="2022-09-17T09:11:31.704" v="271" actId="1076"/>
          <ac:spMkLst>
            <pc:docMk/>
            <pc:sldMk cId="2371301929" sldId="364"/>
            <ac:spMk id="8" creationId="{2CD10EAC-76CD-B09A-734A-291C5B2959F9}"/>
          </ac:spMkLst>
        </pc:spChg>
        <pc:spChg chg="add del mod">
          <ac:chgData name="Glen Jones" userId="e846aaca-4b24-4b13-b0d0-f2308e16b284" providerId="ADAL" clId="{7CFFA577-C861-4474-93EC-3A9A32CA8364}" dt="2022-09-17T09:09:26.161" v="216" actId="478"/>
          <ac:spMkLst>
            <pc:docMk/>
            <pc:sldMk cId="2371301929" sldId="364"/>
            <ac:spMk id="10" creationId="{003A8EEF-70D6-D0E6-47D8-19971B46EB70}"/>
          </ac:spMkLst>
        </pc:spChg>
        <pc:spChg chg="add mod">
          <ac:chgData name="Glen Jones" userId="e846aaca-4b24-4b13-b0d0-f2308e16b284" providerId="ADAL" clId="{7CFFA577-C861-4474-93EC-3A9A32CA8364}" dt="2022-09-17T09:10:44.492" v="261" actId="208"/>
          <ac:spMkLst>
            <pc:docMk/>
            <pc:sldMk cId="2371301929" sldId="364"/>
            <ac:spMk id="11" creationId="{41FD6007-F57E-4740-C20D-496C54435296}"/>
          </ac:spMkLst>
        </pc:spChg>
        <pc:spChg chg="add mod">
          <ac:chgData name="Glen Jones" userId="e846aaca-4b24-4b13-b0d0-f2308e16b284" providerId="ADAL" clId="{7CFFA577-C861-4474-93EC-3A9A32CA8364}" dt="2022-09-17T09:10:55.544" v="264" actId="14100"/>
          <ac:spMkLst>
            <pc:docMk/>
            <pc:sldMk cId="2371301929" sldId="364"/>
            <ac:spMk id="12" creationId="{8CFD55D7-2F87-F254-6E53-0ADF972A95EE}"/>
          </ac:spMkLst>
        </pc:spChg>
        <pc:spChg chg="add mod">
          <ac:chgData name="Glen Jones" userId="e846aaca-4b24-4b13-b0d0-f2308e16b284" providerId="ADAL" clId="{7CFFA577-C861-4474-93EC-3A9A32CA8364}" dt="2022-09-17T09:11:09.808" v="269" actId="14100"/>
          <ac:spMkLst>
            <pc:docMk/>
            <pc:sldMk cId="2371301929" sldId="364"/>
            <ac:spMk id="13" creationId="{89D159E3-EA17-7896-BCA7-4B9C2230F573}"/>
          </ac:spMkLst>
        </pc:spChg>
        <pc:spChg chg="add mod">
          <ac:chgData name="Glen Jones" userId="e846aaca-4b24-4b13-b0d0-f2308e16b284" providerId="ADAL" clId="{7CFFA577-C861-4474-93EC-3A9A32CA8364}" dt="2022-09-17T09:12:17.552" v="284" actId="1076"/>
          <ac:spMkLst>
            <pc:docMk/>
            <pc:sldMk cId="2371301929" sldId="364"/>
            <ac:spMk id="14" creationId="{A4DA4347-27BF-E6A8-25E1-4070297BB352}"/>
          </ac:spMkLst>
        </pc:spChg>
        <pc:spChg chg="add mod">
          <ac:chgData name="Glen Jones" userId="e846aaca-4b24-4b13-b0d0-f2308e16b284" providerId="ADAL" clId="{7CFFA577-C861-4474-93EC-3A9A32CA8364}" dt="2022-09-17T09:12:26.673" v="289" actId="20577"/>
          <ac:spMkLst>
            <pc:docMk/>
            <pc:sldMk cId="2371301929" sldId="364"/>
            <ac:spMk id="17" creationId="{EEB7E00D-75D7-DCF6-2397-92267D24BF0D}"/>
          </ac:spMkLst>
        </pc:spChg>
        <pc:spChg chg="add mod">
          <ac:chgData name="Glen Jones" userId="e846aaca-4b24-4b13-b0d0-f2308e16b284" providerId="ADAL" clId="{7CFFA577-C861-4474-93EC-3A9A32CA8364}" dt="2022-09-17T09:12:35.105" v="293" actId="20577"/>
          <ac:spMkLst>
            <pc:docMk/>
            <pc:sldMk cId="2371301929" sldId="364"/>
            <ac:spMk id="19" creationId="{57949B3C-2E39-F53F-C320-D6D2F388F194}"/>
          </ac:spMkLst>
        </pc:spChg>
        <pc:picChg chg="add mod ord">
          <ac:chgData name="Glen Jones" userId="e846aaca-4b24-4b13-b0d0-f2308e16b284" providerId="ADAL" clId="{7CFFA577-C861-4474-93EC-3A9A32CA8364}" dt="2022-09-17T09:09:02.856" v="199" actId="14100"/>
          <ac:picMkLst>
            <pc:docMk/>
            <pc:sldMk cId="2371301929" sldId="364"/>
            <ac:picMk id="5" creationId="{CDE54A74-9B12-7DF9-6A00-461C723034E5}"/>
          </ac:picMkLst>
        </pc:picChg>
        <pc:picChg chg="add mod ord">
          <ac:chgData name="Glen Jones" userId="e846aaca-4b24-4b13-b0d0-f2308e16b284" providerId="ADAL" clId="{7CFFA577-C861-4474-93EC-3A9A32CA8364}" dt="2022-09-17T09:08:52.596" v="197" actId="167"/>
          <ac:picMkLst>
            <pc:docMk/>
            <pc:sldMk cId="2371301929" sldId="364"/>
            <ac:picMk id="7" creationId="{937522E3-EAD7-6CFA-EEEE-FCC5A21618CC}"/>
          </ac:picMkLst>
        </pc:picChg>
        <pc:cxnChg chg="add mod">
          <ac:chgData name="Glen Jones" userId="e846aaca-4b24-4b13-b0d0-f2308e16b284" providerId="ADAL" clId="{7CFFA577-C861-4474-93EC-3A9A32CA8364}" dt="2022-09-17T09:12:20.872" v="285" actId="1076"/>
          <ac:cxnSpMkLst>
            <pc:docMk/>
            <pc:sldMk cId="2371301929" sldId="364"/>
            <ac:cxnSpMk id="16" creationId="{82B32FE6-8BD7-3244-C6DC-E98877FE5425}"/>
          </ac:cxnSpMkLst>
        </pc:cxnChg>
        <pc:cxnChg chg="add mod">
          <ac:chgData name="Glen Jones" userId="e846aaca-4b24-4b13-b0d0-f2308e16b284" providerId="ADAL" clId="{7CFFA577-C861-4474-93EC-3A9A32CA8364}" dt="2022-09-17T09:12:25.249" v="287" actId="1076"/>
          <ac:cxnSpMkLst>
            <pc:docMk/>
            <pc:sldMk cId="2371301929" sldId="364"/>
            <ac:cxnSpMk id="18" creationId="{241E12A0-D1EF-55B1-1C16-F4FAF5D305FD}"/>
          </ac:cxnSpMkLst>
        </pc:cxnChg>
        <pc:cxnChg chg="add mod">
          <ac:chgData name="Glen Jones" userId="e846aaca-4b24-4b13-b0d0-f2308e16b284" providerId="ADAL" clId="{7CFFA577-C861-4474-93EC-3A9A32CA8364}" dt="2022-09-17T09:12:33.441" v="291" actId="1076"/>
          <ac:cxnSpMkLst>
            <pc:docMk/>
            <pc:sldMk cId="2371301929" sldId="364"/>
            <ac:cxnSpMk id="20" creationId="{9AA32590-8581-C8A2-28FC-B2EAA903A5ED}"/>
          </ac:cxnSpMkLst>
        </pc:cxnChg>
      </pc:sldChg>
      <pc:sldChg chg="addSp delSp modSp new mod delAnim modAnim">
        <pc:chgData name="Glen Jones" userId="e846aaca-4b24-4b13-b0d0-f2308e16b284" providerId="ADAL" clId="{7CFFA577-C861-4474-93EC-3A9A32CA8364}" dt="2022-09-17T09:35:10.651" v="734" actId="20577"/>
        <pc:sldMkLst>
          <pc:docMk/>
          <pc:sldMk cId="3201718585" sldId="365"/>
        </pc:sldMkLst>
        <pc:spChg chg="del">
          <ac:chgData name="Glen Jones" userId="e846aaca-4b24-4b13-b0d0-f2308e16b284" providerId="ADAL" clId="{7CFFA577-C861-4474-93EC-3A9A32CA8364}" dt="2022-09-17T09:15:11.704" v="307" actId="478"/>
          <ac:spMkLst>
            <pc:docMk/>
            <pc:sldMk cId="3201718585" sldId="365"/>
            <ac:spMk id="2" creationId="{08467CD7-28C8-2C21-FCDE-646941ABF14C}"/>
          </ac:spMkLst>
        </pc:spChg>
        <pc:spChg chg="del">
          <ac:chgData name="Glen Jones" userId="e846aaca-4b24-4b13-b0d0-f2308e16b284" providerId="ADAL" clId="{7CFFA577-C861-4474-93EC-3A9A32CA8364}" dt="2022-09-17T09:14:52.536" v="299"/>
          <ac:spMkLst>
            <pc:docMk/>
            <pc:sldMk cId="3201718585" sldId="365"/>
            <ac:spMk id="3" creationId="{CAAF7474-A5FD-623D-F5F1-46506AD367B8}"/>
          </ac:spMkLst>
        </pc:spChg>
        <pc:spChg chg="add mod">
          <ac:chgData name="Glen Jones" userId="e846aaca-4b24-4b13-b0d0-f2308e16b284" providerId="ADAL" clId="{7CFFA577-C861-4474-93EC-3A9A32CA8364}" dt="2022-09-17T09:21:28.168" v="515" actId="14100"/>
          <ac:spMkLst>
            <pc:docMk/>
            <pc:sldMk cId="3201718585" sldId="365"/>
            <ac:spMk id="6" creationId="{0821DE6D-EFD1-AB3C-FB9E-A4BEFE2C0A97}"/>
          </ac:spMkLst>
        </pc:spChg>
        <pc:spChg chg="add mod">
          <ac:chgData name="Glen Jones" userId="e846aaca-4b24-4b13-b0d0-f2308e16b284" providerId="ADAL" clId="{7CFFA577-C861-4474-93EC-3A9A32CA8364}" dt="2022-09-17T09:35:10.651" v="734" actId="20577"/>
          <ac:spMkLst>
            <pc:docMk/>
            <pc:sldMk cId="3201718585" sldId="365"/>
            <ac:spMk id="7" creationId="{7422A498-F483-A2DE-169C-1457C602529D}"/>
          </ac:spMkLst>
        </pc:spChg>
        <pc:spChg chg="add del">
          <ac:chgData name="Glen Jones" userId="e846aaca-4b24-4b13-b0d0-f2308e16b284" providerId="ADAL" clId="{7CFFA577-C861-4474-93EC-3A9A32CA8364}" dt="2022-09-17T09:19:30.449" v="481" actId="478"/>
          <ac:spMkLst>
            <pc:docMk/>
            <pc:sldMk cId="3201718585" sldId="365"/>
            <ac:spMk id="14" creationId="{938571D8-DB20-DC42-F1B8-A1A905FF6A8D}"/>
          </ac:spMkLst>
        </pc:spChg>
        <pc:spChg chg="add del mod">
          <ac:chgData name="Glen Jones" userId="e846aaca-4b24-4b13-b0d0-f2308e16b284" providerId="ADAL" clId="{7CFFA577-C861-4474-93EC-3A9A32CA8364}" dt="2022-09-17T09:20:30.288" v="490" actId="478"/>
          <ac:spMkLst>
            <pc:docMk/>
            <pc:sldMk cId="3201718585" sldId="365"/>
            <ac:spMk id="15" creationId="{F4E61F9B-AF2D-0AA3-FACE-49338598BA5D}"/>
          </ac:spMkLst>
        </pc:spChg>
        <pc:grpChg chg="add del mod">
          <ac:chgData name="Glen Jones" userId="e846aaca-4b24-4b13-b0d0-f2308e16b284" providerId="ADAL" clId="{7CFFA577-C861-4474-93EC-3A9A32CA8364}" dt="2022-09-17T09:19:17.658" v="478"/>
          <ac:grpSpMkLst>
            <pc:docMk/>
            <pc:sldMk cId="3201718585" sldId="365"/>
            <ac:grpSpMk id="11" creationId="{637788AF-567F-E75D-499B-E966DDF12D84}"/>
          </ac:grpSpMkLst>
        </pc:grpChg>
        <pc:grpChg chg="mod">
          <ac:chgData name="Glen Jones" userId="e846aaca-4b24-4b13-b0d0-f2308e16b284" providerId="ADAL" clId="{7CFFA577-C861-4474-93EC-3A9A32CA8364}" dt="2022-09-17T09:19:17.307" v="476"/>
          <ac:grpSpMkLst>
            <pc:docMk/>
            <pc:sldMk cId="3201718585" sldId="365"/>
            <ac:grpSpMk id="13" creationId="{AA8359AF-F285-9ED5-82C0-F72760228923}"/>
          </ac:grpSpMkLst>
        </pc:grpChg>
        <pc:picChg chg="add mod ord">
          <ac:chgData name="Glen Jones" userId="e846aaca-4b24-4b13-b0d0-f2308e16b284" providerId="ADAL" clId="{7CFFA577-C861-4474-93EC-3A9A32CA8364}" dt="2022-09-17T09:15:09.385" v="306" actId="167"/>
          <ac:picMkLst>
            <pc:docMk/>
            <pc:sldMk cId="3201718585" sldId="365"/>
            <ac:picMk id="5" creationId="{BA5D4FA8-9219-0D5D-103F-86E0B5CE102B}"/>
          </ac:picMkLst>
        </pc:picChg>
        <pc:picChg chg="add del mod">
          <ac:chgData name="Glen Jones" userId="e846aaca-4b24-4b13-b0d0-f2308e16b284" providerId="ADAL" clId="{7CFFA577-C861-4474-93EC-3A9A32CA8364}" dt="2022-09-17T09:20:15.421" v="483" actId="478"/>
          <ac:picMkLst>
            <pc:docMk/>
            <pc:sldMk cId="3201718585" sldId="365"/>
            <ac:picMk id="8" creationId="{1DECFC84-88D4-7385-CD2D-8ED4F84FCEDD}"/>
          </ac:picMkLst>
        </pc:picChg>
        <pc:picChg chg="add mod ord">
          <ac:chgData name="Glen Jones" userId="e846aaca-4b24-4b13-b0d0-f2308e16b284" providerId="ADAL" clId="{7CFFA577-C861-4474-93EC-3A9A32CA8364}" dt="2022-09-17T09:20:26.129" v="488" actId="171"/>
          <ac:picMkLst>
            <pc:docMk/>
            <pc:sldMk cId="3201718585" sldId="365"/>
            <ac:picMk id="17" creationId="{1699B836-968E-E5DC-CF76-4ACC96495F95}"/>
          </ac:picMkLst>
        </pc:picChg>
        <pc:inkChg chg="add del mod">
          <ac:chgData name="Glen Jones" userId="e846aaca-4b24-4b13-b0d0-f2308e16b284" providerId="ADAL" clId="{7CFFA577-C861-4474-93EC-3A9A32CA8364}" dt="2022-09-17T09:19:18.081" v="479" actId="9405"/>
          <ac:inkMkLst>
            <pc:docMk/>
            <pc:sldMk cId="3201718585" sldId="365"/>
            <ac:inkMk id="9" creationId="{CB95D3A1-F6CB-307E-98EC-F44FA7AAEB46}"/>
          </ac:inkMkLst>
        </pc:inkChg>
        <pc:inkChg chg="add del mod">
          <ac:chgData name="Glen Jones" userId="e846aaca-4b24-4b13-b0d0-f2308e16b284" providerId="ADAL" clId="{7CFFA577-C861-4474-93EC-3A9A32CA8364}" dt="2022-09-17T09:19:17.658" v="478"/>
          <ac:inkMkLst>
            <pc:docMk/>
            <pc:sldMk cId="3201718585" sldId="365"/>
            <ac:inkMk id="10" creationId="{4AED3B9B-E663-5694-463C-90BB0D1CB64C}"/>
          </ac:inkMkLst>
        </pc:inkChg>
        <pc:inkChg chg="add del mod">
          <ac:chgData name="Glen Jones" userId="e846aaca-4b24-4b13-b0d0-f2308e16b284" providerId="ADAL" clId="{7CFFA577-C861-4474-93EC-3A9A32CA8364}" dt="2022-09-17T09:19:17.307" v="476"/>
          <ac:inkMkLst>
            <pc:docMk/>
            <pc:sldMk cId="3201718585" sldId="365"/>
            <ac:inkMk id="12" creationId="{BB8F7CC4-42AC-45DD-DCD8-AAF2E929A24A}"/>
          </ac:inkMkLst>
        </pc:inkChg>
        <pc:cxnChg chg="add mod">
          <ac:chgData name="Glen Jones" userId="e846aaca-4b24-4b13-b0d0-f2308e16b284" providerId="ADAL" clId="{7CFFA577-C861-4474-93EC-3A9A32CA8364}" dt="2022-09-17T09:21:18.962" v="509" actId="1038"/>
          <ac:cxnSpMkLst>
            <pc:docMk/>
            <pc:sldMk cId="3201718585" sldId="365"/>
            <ac:cxnSpMk id="19" creationId="{1DEA5216-A7F0-B28D-C17E-3FBD94B2C3B8}"/>
          </ac:cxnSpMkLst>
        </pc:cxnChg>
        <pc:cxnChg chg="add mod">
          <ac:chgData name="Glen Jones" userId="e846aaca-4b24-4b13-b0d0-f2308e16b284" providerId="ADAL" clId="{7CFFA577-C861-4474-93EC-3A9A32CA8364}" dt="2022-09-17T09:21:18.962" v="509" actId="1038"/>
          <ac:cxnSpMkLst>
            <pc:docMk/>
            <pc:sldMk cId="3201718585" sldId="365"/>
            <ac:cxnSpMk id="20" creationId="{A32B1167-1CAA-204D-AB22-ABF97666B880}"/>
          </ac:cxnSpMkLst>
        </pc:cxnChg>
        <pc:cxnChg chg="add mod">
          <ac:chgData name="Glen Jones" userId="e846aaca-4b24-4b13-b0d0-f2308e16b284" providerId="ADAL" clId="{7CFFA577-C861-4474-93EC-3A9A32CA8364}" dt="2022-09-17T09:21:18.962" v="509" actId="1038"/>
          <ac:cxnSpMkLst>
            <pc:docMk/>
            <pc:sldMk cId="3201718585" sldId="365"/>
            <ac:cxnSpMk id="21" creationId="{F47995E8-8C81-BDF6-30DB-D7BE22BB4462}"/>
          </ac:cxnSpMkLst>
        </pc:cxnChg>
        <pc:cxnChg chg="add mod">
          <ac:chgData name="Glen Jones" userId="e846aaca-4b24-4b13-b0d0-f2308e16b284" providerId="ADAL" clId="{7CFFA577-C861-4474-93EC-3A9A32CA8364}" dt="2022-09-17T09:21:24.616" v="514" actId="1036"/>
          <ac:cxnSpMkLst>
            <pc:docMk/>
            <pc:sldMk cId="3201718585" sldId="365"/>
            <ac:cxnSpMk id="22" creationId="{DA5D7D10-1C87-8B99-D586-B117A2D07A0B}"/>
          </ac:cxnSpMkLst>
        </pc:cxnChg>
        <pc:cxnChg chg="add mod">
          <ac:chgData name="Glen Jones" userId="e846aaca-4b24-4b13-b0d0-f2308e16b284" providerId="ADAL" clId="{7CFFA577-C861-4474-93EC-3A9A32CA8364}" dt="2022-09-17T09:21:22.472" v="513" actId="1035"/>
          <ac:cxnSpMkLst>
            <pc:docMk/>
            <pc:sldMk cId="3201718585" sldId="365"/>
            <ac:cxnSpMk id="23" creationId="{FB64482A-ADD3-1DA5-0A51-2B18761E1B89}"/>
          </ac:cxnSpMkLst>
        </pc:cxnChg>
      </pc:sldChg>
      <pc:sldChg chg="addSp delSp modSp add mod modAnim">
        <pc:chgData name="Glen Jones" userId="e846aaca-4b24-4b13-b0d0-f2308e16b284" providerId="ADAL" clId="{7CFFA577-C861-4474-93EC-3A9A32CA8364}" dt="2022-09-17T09:36:00.926" v="738"/>
        <pc:sldMkLst>
          <pc:docMk/>
          <pc:sldMk cId="1099319183" sldId="366"/>
        </pc:sldMkLst>
        <pc:spChg chg="add del mod">
          <ac:chgData name="Glen Jones" userId="e846aaca-4b24-4b13-b0d0-f2308e16b284" providerId="ADAL" clId="{7CFFA577-C861-4474-93EC-3A9A32CA8364}" dt="2022-09-17T09:24:09.528" v="524" actId="478"/>
          <ac:spMkLst>
            <pc:docMk/>
            <pc:sldMk cId="1099319183" sldId="366"/>
            <ac:spMk id="3" creationId="{0061B8D5-9BA6-B9D0-6A00-FEBC9DA38088}"/>
          </ac:spMkLst>
        </pc:spChg>
        <pc:spChg chg="mod">
          <ac:chgData name="Glen Jones" userId="e846aaca-4b24-4b13-b0d0-f2308e16b284" providerId="ADAL" clId="{7CFFA577-C861-4474-93EC-3A9A32CA8364}" dt="2022-09-17T09:25:25.312" v="565" actId="1076"/>
          <ac:spMkLst>
            <pc:docMk/>
            <pc:sldMk cId="1099319183" sldId="366"/>
            <ac:spMk id="8" creationId="{2CD10EAC-76CD-B09A-734A-291C5B2959F9}"/>
          </ac:spMkLst>
        </pc:spChg>
        <pc:spChg chg="add mod">
          <ac:chgData name="Glen Jones" userId="e846aaca-4b24-4b13-b0d0-f2308e16b284" providerId="ADAL" clId="{7CFFA577-C861-4474-93EC-3A9A32CA8364}" dt="2022-09-17T09:24:54.753" v="544" actId="1076"/>
          <ac:spMkLst>
            <pc:docMk/>
            <pc:sldMk cId="1099319183" sldId="366"/>
            <ac:spMk id="9" creationId="{44118648-53D6-8F79-061B-39E7364A016C}"/>
          </ac:spMkLst>
        </pc:spChg>
        <pc:spChg chg="mod">
          <ac:chgData name="Glen Jones" userId="e846aaca-4b24-4b13-b0d0-f2308e16b284" providerId="ADAL" clId="{7CFFA577-C861-4474-93EC-3A9A32CA8364}" dt="2022-09-17T09:24:41.729" v="540" actId="14100"/>
          <ac:spMkLst>
            <pc:docMk/>
            <pc:sldMk cId="1099319183" sldId="366"/>
            <ac:spMk id="11" creationId="{41FD6007-F57E-4740-C20D-496C54435296}"/>
          </ac:spMkLst>
        </pc:spChg>
        <pc:spChg chg="mod">
          <ac:chgData name="Glen Jones" userId="e846aaca-4b24-4b13-b0d0-f2308e16b284" providerId="ADAL" clId="{7CFFA577-C861-4474-93EC-3A9A32CA8364}" dt="2022-09-17T09:24:48.929" v="542" actId="14100"/>
          <ac:spMkLst>
            <pc:docMk/>
            <pc:sldMk cId="1099319183" sldId="366"/>
            <ac:spMk id="12" creationId="{8CFD55D7-2F87-F254-6E53-0ADF972A95EE}"/>
          </ac:spMkLst>
        </pc:spChg>
        <pc:spChg chg="mod">
          <ac:chgData name="Glen Jones" userId="e846aaca-4b24-4b13-b0d0-f2308e16b284" providerId="ADAL" clId="{7CFFA577-C861-4474-93EC-3A9A32CA8364}" dt="2022-09-17T09:25:03.816" v="561" actId="1036"/>
          <ac:spMkLst>
            <pc:docMk/>
            <pc:sldMk cId="1099319183" sldId="366"/>
            <ac:spMk id="13" creationId="{89D159E3-EA17-7896-BCA7-4B9C2230F573}"/>
          </ac:spMkLst>
        </pc:spChg>
        <pc:spChg chg="add mod">
          <ac:chgData name="Glen Jones" userId="e846aaca-4b24-4b13-b0d0-f2308e16b284" providerId="ADAL" clId="{7CFFA577-C861-4474-93EC-3A9A32CA8364}" dt="2022-09-17T09:26:01.971" v="572" actId="20577"/>
          <ac:spMkLst>
            <pc:docMk/>
            <pc:sldMk cId="1099319183" sldId="366"/>
            <ac:spMk id="15" creationId="{2F86AEBC-89A1-8D3B-22D1-51F1CF367AD0}"/>
          </ac:spMkLst>
        </pc:spChg>
        <pc:spChg chg="mod">
          <ac:chgData name="Glen Jones" userId="e846aaca-4b24-4b13-b0d0-f2308e16b284" providerId="ADAL" clId="{7CFFA577-C861-4474-93EC-3A9A32CA8364}" dt="2022-09-17T09:26:08.657" v="575" actId="20577"/>
          <ac:spMkLst>
            <pc:docMk/>
            <pc:sldMk cId="1099319183" sldId="366"/>
            <ac:spMk id="19" creationId="{57949B3C-2E39-F53F-C320-D6D2F388F194}"/>
          </ac:spMkLst>
        </pc:spChg>
        <pc:picChg chg="del">
          <ac:chgData name="Glen Jones" userId="e846aaca-4b24-4b13-b0d0-f2308e16b284" providerId="ADAL" clId="{7CFFA577-C861-4474-93EC-3A9A32CA8364}" dt="2022-09-17T09:24:04.330" v="523" actId="478"/>
          <ac:picMkLst>
            <pc:docMk/>
            <pc:sldMk cId="1099319183" sldId="366"/>
            <ac:picMk id="5" creationId="{CDE54A74-9B12-7DF9-6A00-461C723034E5}"/>
          </ac:picMkLst>
        </pc:picChg>
        <pc:picChg chg="add mod ord">
          <ac:chgData name="Glen Jones" userId="e846aaca-4b24-4b13-b0d0-f2308e16b284" providerId="ADAL" clId="{7CFFA577-C861-4474-93EC-3A9A32CA8364}" dt="2022-09-17T09:24:31.688" v="537" actId="1076"/>
          <ac:picMkLst>
            <pc:docMk/>
            <pc:sldMk cId="1099319183" sldId="366"/>
            <ac:picMk id="6" creationId="{424DC8F9-F755-5C56-265E-D7D0BB663968}"/>
          </ac:picMkLst>
        </pc:picChg>
        <pc:picChg chg="del">
          <ac:chgData name="Glen Jones" userId="e846aaca-4b24-4b13-b0d0-f2308e16b284" providerId="ADAL" clId="{7CFFA577-C861-4474-93EC-3A9A32CA8364}" dt="2022-09-17T09:26:16.784" v="577" actId="478"/>
          <ac:picMkLst>
            <pc:docMk/>
            <pc:sldMk cId="1099319183" sldId="366"/>
            <ac:picMk id="7" creationId="{937522E3-EAD7-6CFA-EEEE-FCC5A21618CC}"/>
          </ac:picMkLst>
        </pc:picChg>
        <pc:picChg chg="add mod ord">
          <ac:chgData name="Glen Jones" userId="e846aaca-4b24-4b13-b0d0-f2308e16b284" providerId="ADAL" clId="{7CFFA577-C861-4474-93EC-3A9A32CA8364}" dt="2022-09-17T09:26:23.216" v="581" actId="167"/>
          <ac:picMkLst>
            <pc:docMk/>
            <pc:sldMk cId="1099319183" sldId="366"/>
            <ac:picMk id="25" creationId="{E842A294-72D5-1766-D8B3-707D43779097}"/>
          </ac:picMkLst>
        </pc:picChg>
        <pc:cxnChg chg="mod">
          <ac:chgData name="Glen Jones" userId="e846aaca-4b24-4b13-b0d0-f2308e16b284" providerId="ADAL" clId="{7CFFA577-C861-4474-93EC-3A9A32CA8364}" dt="2022-09-17T09:25:12.248" v="562" actId="14100"/>
          <ac:cxnSpMkLst>
            <pc:docMk/>
            <pc:sldMk cId="1099319183" sldId="366"/>
            <ac:cxnSpMk id="16" creationId="{82B32FE6-8BD7-3244-C6DC-E98877FE5425}"/>
          </ac:cxnSpMkLst>
        </pc:cxnChg>
        <pc:cxnChg chg="mod">
          <ac:chgData name="Glen Jones" userId="e846aaca-4b24-4b13-b0d0-f2308e16b284" providerId="ADAL" clId="{7CFFA577-C861-4474-93EC-3A9A32CA8364}" dt="2022-09-17T09:26:11.616" v="576" actId="14100"/>
          <ac:cxnSpMkLst>
            <pc:docMk/>
            <pc:sldMk cId="1099319183" sldId="366"/>
            <ac:cxnSpMk id="20" creationId="{9AA32590-8581-C8A2-28FC-B2EAA903A5ED}"/>
          </ac:cxnSpMkLst>
        </pc:cxnChg>
        <pc:cxnChg chg="add mod">
          <ac:chgData name="Glen Jones" userId="e846aaca-4b24-4b13-b0d0-f2308e16b284" providerId="ADAL" clId="{7CFFA577-C861-4474-93EC-3A9A32CA8364}" dt="2022-09-17T09:26:06.512" v="573" actId="14100"/>
          <ac:cxnSpMkLst>
            <pc:docMk/>
            <pc:sldMk cId="1099319183" sldId="366"/>
            <ac:cxnSpMk id="21" creationId="{D9942127-70C0-E23B-88FE-A01D4788A69D}"/>
          </ac:cxnSpMkLst>
        </pc:cxnChg>
      </pc:sldChg>
      <pc:sldChg chg="addSp delSp modSp add mod delAnim modAnim">
        <pc:chgData name="Glen Jones" userId="e846aaca-4b24-4b13-b0d0-f2308e16b284" providerId="ADAL" clId="{7CFFA577-C861-4474-93EC-3A9A32CA8364}" dt="2022-09-17T09:36:38.233" v="742"/>
        <pc:sldMkLst>
          <pc:docMk/>
          <pc:sldMk cId="3215910978" sldId="367"/>
        </pc:sldMkLst>
        <pc:spChg chg="add mod">
          <ac:chgData name="Glen Jones" userId="e846aaca-4b24-4b13-b0d0-f2308e16b284" providerId="ADAL" clId="{7CFFA577-C861-4474-93EC-3A9A32CA8364}" dt="2022-09-17T09:31:27.840" v="626" actId="1076"/>
          <ac:spMkLst>
            <pc:docMk/>
            <pc:sldMk cId="3215910978" sldId="367"/>
            <ac:spMk id="4" creationId="{4BCF2F11-43A4-DF72-288C-6F7F783CC16A}"/>
          </ac:spMkLst>
        </pc:spChg>
        <pc:spChg chg="add mod">
          <ac:chgData name="Glen Jones" userId="e846aaca-4b24-4b13-b0d0-f2308e16b284" providerId="ADAL" clId="{7CFFA577-C861-4474-93EC-3A9A32CA8364}" dt="2022-09-17T09:31:37.464" v="629" actId="14100"/>
          <ac:spMkLst>
            <pc:docMk/>
            <pc:sldMk cId="3215910978" sldId="367"/>
            <ac:spMk id="5" creationId="{88DD787A-763D-4D11-2D26-300CA839C391}"/>
          </ac:spMkLst>
        </pc:spChg>
        <pc:spChg chg="mod">
          <ac:chgData name="Glen Jones" userId="e846aaca-4b24-4b13-b0d0-f2308e16b284" providerId="ADAL" clId="{7CFFA577-C861-4474-93EC-3A9A32CA8364}" dt="2022-09-17T09:30:48.584" v="616" actId="14100"/>
          <ac:spMkLst>
            <pc:docMk/>
            <pc:sldMk cId="3215910978" sldId="367"/>
            <ac:spMk id="9" creationId="{44118648-53D6-8F79-061B-39E7364A016C}"/>
          </ac:spMkLst>
        </pc:spChg>
        <pc:spChg chg="mod">
          <ac:chgData name="Glen Jones" userId="e846aaca-4b24-4b13-b0d0-f2308e16b284" providerId="ADAL" clId="{7CFFA577-C861-4474-93EC-3A9A32CA8364}" dt="2022-09-17T09:31:04.376" v="622" actId="14100"/>
          <ac:spMkLst>
            <pc:docMk/>
            <pc:sldMk cId="3215910978" sldId="367"/>
            <ac:spMk id="11" creationId="{41FD6007-F57E-4740-C20D-496C54435296}"/>
          </ac:spMkLst>
        </pc:spChg>
        <pc:spChg chg="mod">
          <ac:chgData name="Glen Jones" userId="e846aaca-4b24-4b13-b0d0-f2308e16b284" providerId="ADAL" clId="{7CFFA577-C861-4474-93EC-3A9A32CA8364}" dt="2022-09-17T09:30:57.096" v="619" actId="14100"/>
          <ac:spMkLst>
            <pc:docMk/>
            <pc:sldMk cId="3215910978" sldId="367"/>
            <ac:spMk id="12" creationId="{8CFD55D7-2F87-F254-6E53-0ADF972A95EE}"/>
          </ac:spMkLst>
        </pc:spChg>
        <pc:spChg chg="del">
          <ac:chgData name="Glen Jones" userId="e846aaca-4b24-4b13-b0d0-f2308e16b284" providerId="ADAL" clId="{7CFFA577-C861-4474-93EC-3A9A32CA8364}" dt="2022-09-17T09:32:11.493" v="637" actId="478"/>
          <ac:spMkLst>
            <pc:docMk/>
            <pc:sldMk cId="3215910978" sldId="367"/>
            <ac:spMk id="13" creationId="{89D159E3-EA17-7896-BCA7-4B9C2230F573}"/>
          </ac:spMkLst>
        </pc:spChg>
        <pc:spChg chg="mod">
          <ac:chgData name="Glen Jones" userId="e846aaca-4b24-4b13-b0d0-f2308e16b284" providerId="ADAL" clId="{7CFFA577-C861-4474-93EC-3A9A32CA8364}" dt="2022-09-17T09:32:28.032" v="641" actId="1076"/>
          <ac:spMkLst>
            <pc:docMk/>
            <pc:sldMk cId="3215910978" sldId="367"/>
            <ac:spMk id="14" creationId="{A4DA4347-27BF-E6A8-25E1-4070297BB352}"/>
          </ac:spMkLst>
        </pc:spChg>
        <pc:spChg chg="mod">
          <ac:chgData name="Glen Jones" userId="e846aaca-4b24-4b13-b0d0-f2308e16b284" providerId="ADAL" clId="{7CFFA577-C861-4474-93EC-3A9A32CA8364}" dt="2022-09-17T09:32:17.208" v="638" actId="1076"/>
          <ac:spMkLst>
            <pc:docMk/>
            <pc:sldMk cId="3215910978" sldId="367"/>
            <ac:spMk id="15" creationId="{2F86AEBC-89A1-8D3B-22D1-51F1CF367AD0}"/>
          </ac:spMkLst>
        </pc:spChg>
        <pc:spChg chg="mod">
          <ac:chgData name="Glen Jones" userId="e846aaca-4b24-4b13-b0d0-f2308e16b284" providerId="ADAL" clId="{7CFFA577-C861-4474-93EC-3A9A32CA8364}" dt="2022-09-17T09:32:24.568" v="640" actId="1076"/>
          <ac:spMkLst>
            <pc:docMk/>
            <pc:sldMk cId="3215910978" sldId="367"/>
            <ac:spMk id="17" creationId="{EEB7E00D-75D7-DCF6-2397-92267D24BF0D}"/>
          </ac:spMkLst>
        </pc:spChg>
        <pc:spChg chg="mod">
          <ac:chgData name="Glen Jones" userId="e846aaca-4b24-4b13-b0d0-f2308e16b284" providerId="ADAL" clId="{7CFFA577-C861-4474-93EC-3A9A32CA8364}" dt="2022-09-17T09:32:21.072" v="639" actId="1076"/>
          <ac:spMkLst>
            <pc:docMk/>
            <pc:sldMk cId="3215910978" sldId="367"/>
            <ac:spMk id="19" creationId="{57949B3C-2E39-F53F-C320-D6D2F388F194}"/>
          </ac:spMkLst>
        </pc:spChg>
        <pc:spChg chg="add mod">
          <ac:chgData name="Glen Jones" userId="e846aaca-4b24-4b13-b0d0-f2308e16b284" providerId="ADAL" clId="{7CFFA577-C861-4474-93EC-3A9A32CA8364}" dt="2022-09-17T09:33:27.936" v="661" actId="20577"/>
          <ac:spMkLst>
            <pc:docMk/>
            <pc:sldMk cId="3215910978" sldId="367"/>
            <ac:spMk id="30" creationId="{39DBE6F8-4DD4-7E35-3DEB-294FBC63FBD6}"/>
          </ac:spMkLst>
        </pc:spChg>
        <pc:picChg chg="add mod ord modCrop">
          <ac:chgData name="Glen Jones" userId="e846aaca-4b24-4b13-b0d0-f2308e16b284" providerId="ADAL" clId="{7CFFA577-C861-4474-93EC-3A9A32CA8364}" dt="2022-09-17T09:33:58.272" v="663" actId="732"/>
          <ac:picMkLst>
            <pc:docMk/>
            <pc:sldMk cId="3215910978" sldId="367"/>
            <ac:picMk id="3" creationId="{09BA0050-5179-93F7-149D-90EE6239ABFE}"/>
          </ac:picMkLst>
        </pc:picChg>
        <pc:picChg chg="del">
          <ac:chgData name="Glen Jones" userId="e846aaca-4b24-4b13-b0d0-f2308e16b284" providerId="ADAL" clId="{7CFFA577-C861-4474-93EC-3A9A32CA8364}" dt="2022-09-17T09:30:11.040" v="594" actId="478"/>
          <ac:picMkLst>
            <pc:docMk/>
            <pc:sldMk cId="3215910978" sldId="367"/>
            <ac:picMk id="6" creationId="{424DC8F9-F755-5C56-265E-D7D0BB663968}"/>
          </ac:picMkLst>
        </pc:picChg>
        <pc:picChg chg="add mod ord">
          <ac:chgData name="Glen Jones" userId="e846aaca-4b24-4b13-b0d0-f2308e16b284" providerId="ADAL" clId="{7CFFA577-C861-4474-93EC-3A9A32CA8364}" dt="2022-09-17T09:32:05.674" v="636" actId="167"/>
          <ac:picMkLst>
            <pc:docMk/>
            <pc:sldMk cId="3215910978" sldId="367"/>
            <ac:picMk id="10" creationId="{805F4532-F422-2A04-2D03-C88A82091754}"/>
          </ac:picMkLst>
        </pc:picChg>
        <pc:picChg chg="del">
          <ac:chgData name="Glen Jones" userId="e846aaca-4b24-4b13-b0d0-f2308e16b284" providerId="ADAL" clId="{7CFFA577-C861-4474-93EC-3A9A32CA8364}" dt="2022-09-17T09:32:01.587" v="632" actId="478"/>
          <ac:picMkLst>
            <pc:docMk/>
            <pc:sldMk cId="3215910978" sldId="367"/>
            <ac:picMk id="25" creationId="{E842A294-72D5-1766-D8B3-707D43779097}"/>
          </ac:picMkLst>
        </pc:picChg>
        <pc:picChg chg="del">
          <ac:chgData name="Glen Jones" userId="e846aaca-4b24-4b13-b0d0-f2308e16b284" providerId="ADAL" clId="{7CFFA577-C861-4474-93EC-3A9A32CA8364}" dt="2022-09-17T09:36:38.233" v="742"/>
          <ac:picMkLst>
            <pc:docMk/>
            <pc:sldMk cId="3215910978" sldId="367"/>
            <ac:picMk id="31" creationId="{AAACB80C-23D2-2BAF-23E3-A2EDDB089EEC}"/>
          </ac:picMkLst>
        </pc:picChg>
        <pc:cxnChg chg="del">
          <ac:chgData name="Glen Jones" userId="e846aaca-4b24-4b13-b0d0-f2308e16b284" providerId="ADAL" clId="{7CFFA577-C861-4474-93EC-3A9A32CA8364}" dt="2022-09-17T09:33:05.733" v="652" actId="478"/>
          <ac:cxnSpMkLst>
            <pc:docMk/>
            <pc:sldMk cId="3215910978" sldId="367"/>
            <ac:cxnSpMk id="16" creationId="{82B32FE6-8BD7-3244-C6DC-E98877FE5425}"/>
          </ac:cxnSpMkLst>
        </pc:cxnChg>
        <pc:cxnChg chg="del">
          <ac:chgData name="Glen Jones" userId="e846aaca-4b24-4b13-b0d0-f2308e16b284" providerId="ADAL" clId="{7CFFA577-C861-4474-93EC-3A9A32CA8364}" dt="2022-09-17T09:33:03.500" v="651" actId="478"/>
          <ac:cxnSpMkLst>
            <pc:docMk/>
            <pc:sldMk cId="3215910978" sldId="367"/>
            <ac:cxnSpMk id="18" creationId="{241E12A0-D1EF-55B1-1C16-F4FAF5D305FD}"/>
          </ac:cxnSpMkLst>
        </pc:cxnChg>
        <pc:cxnChg chg="mod">
          <ac:chgData name="Glen Jones" userId="e846aaca-4b24-4b13-b0d0-f2308e16b284" providerId="ADAL" clId="{7CFFA577-C861-4474-93EC-3A9A32CA8364}" dt="2022-09-17T09:32:44.848" v="645" actId="14100"/>
          <ac:cxnSpMkLst>
            <pc:docMk/>
            <pc:sldMk cId="3215910978" sldId="367"/>
            <ac:cxnSpMk id="20" creationId="{9AA32590-8581-C8A2-28FC-B2EAA903A5ED}"/>
          </ac:cxnSpMkLst>
        </pc:cxnChg>
        <pc:cxnChg chg="del">
          <ac:chgData name="Glen Jones" userId="e846aaca-4b24-4b13-b0d0-f2308e16b284" providerId="ADAL" clId="{7CFFA577-C861-4474-93EC-3A9A32CA8364}" dt="2022-09-17T09:32:47.988" v="646" actId="478"/>
          <ac:cxnSpMkLst>
            <pc:docMk/>
            <pc:sldMk cId="3215910978" sldId="367"/>
            <ac:cxnSpMk id="21" creationId="{D9942127-70C0-E23B-88FE-A01D4788A69D}"/>
          </ac:cxnSpMkLst>
        </pc:cxnChg>
        <pc:cxnChg chg="add mod">
          <ac:chgData name="Glen Jones" userId="e846aaca-4b24-4b13-b0d0-f2308e16b284" providerId="ADAL" clId="{7CFFA577-C861-4474-93EC-3A9A32CA8364}" dt="2022-09-17T09:32:56.296" v="648" actId="1076"/>
          <ac:cxnSpMkLst>
            <pc:docMk/>
            <pc:sldMk cId="3215910978" sldId="367"/>
            <ac:cxnSpMk id="24" creationId="{BF8FDD24-5354-120C-0C0B-056AF83BC193}"/>
          </ac:cxnSpMkLst>
        </pc:cxnChg>
        <pc:cxnChg chg="add mod">
          <ac:chgData name="Glen Jones" userId="e846aaca-4b24-4b13-b0d0-f2308e16b284" providerId="ADAL" clId="{7CFFA577-C861-4474-93EC-3A9A32CA8364}" dt="2022-09-17T09:33:01.304" v="650" actId="1076"/>
          <ac:cxnSpMkLst>
            <pc:docMk/>
            <pc:sldMk cId="3215910978" sldId="367"/>
            <ac:cxnSpMk id="26" creationId="{89427650-C831-34A1-F1A6-A059D4238621}"/>
          </ac:cxnSpMkLst>
        </pc:cxnChg>
        <pc:cxnChg chg="add mod">
          <ac:chgData name="Glen Jones" userId="e846aaca-4b24-4b13-b0d0-f2308e16b284" providerId="ADAL" clId="{7CFFA577-C861-4474-93EC-3A9A32CA8364}" dt="2022-09-17T09:33:12.992" v="655" actId="14100"/>
          <ac:cxnSpMkLst>
            <pc:docMk/>
            <pc:sldMk cId="3215910978" sldId="367"/>
            <ac:cxnSpMk id="27" creationId="{AB1847B7-6CA8-9552-CB68-A9372CF8ED5A}"/>
          </ac:cxnSpMkLst>
        </pc:cxnChg>
        <pc:cxnChg chg="add mod">
          <ac:chgData name="Glen Jones" userId="e846aaca-4b24-4b13-b0d0-f2308e16b284" providerId="ADAL" clId="{7CFFA577-C861-4474-93EC-3A9A32CA8364}" dt="2022-09-17T09:33:19.760" v="657" actId="1076"/>
          <ac:cxnSpMkLst>
            <pc:docMk/>
            <pc:sldMk cId="3215910978" sldId="367"/>
            <ac:cxnSpMk id="29" creationId="{6A8C0371-7328-D552-E2B4-4C0092CD79A8}"/>
          </ac:cxnSpMkLst>
        </pc:cxnChg>
      </pc:sldChg>
      <pc:sldChg chg="addSp delSp modSp mod modAnim">
        <pc:chgData name="Glen Jones" userId="e846aaca-4b24-4b13-b0d0-f2308e16b284" providerId="ADAL" clId="{7CFFA577-C861-4474-93EC-3A9A32CA8364}" dt="2022-09-17T10:51:16.633" v="2044" actId="20577"/>
        <pc:sldMkLst>
          <pc:docMk/>
          <pc:sldMk cId="4244338087" sldId="368"/>
        </pc:sldMkLst>
        <pc:spChg chg="add del mod">
          <ac:chgData name="Glen Jones" userId="e846aaca-4b24-4b13-b0d0-f2308e16b284" providerId="ADAL" clId="{7CFFA577-C861-4474-93EC-3A9A32CA8364}" dt="2022-09-17T09:36:55.224" v="744" actId="478"/>
          <ac:spMkLst>
            <pc:docMk/>
            <pc:sldMk cId="4244338087" sldId="368"/>
            <ac:spMk id="3" creationId="{24ED74BC-BDDF-7A6F-9DC9-07140F5A8628}"/>
          </ac:spMkLst>
        </pc:spChg>
        <pc:spChg chg="mod">
          <ac:chgData name="Glen Jones" userId="e846aaca-4b24-4b13-b0d0-f2308e16b284" providerId="ADAL" clId="{7CFFA577-C861-4474-93EC-3A9A32CA8364}" dt="2022-09-17T10:51:08.818" v="2041" actId="20577"/>
          <ac:spMkLst>
            <pc:docMk/>
            <pc:sldMk cId="4244338087" sldId="368"/>
            <ac:spMk id="6" creationId="{F9BAFB63-89A0-1CE2-BC09-42A58A322E55}"/>
          </ac:spMkLst>
        </pc:spChg>
        <pc:spChg chg="mod">
          <ac:chgData name="Glen Jones" userId="e846aaca-4b24-4b13-b0d0-f2308e16b284" providerId="ADAL" clId="{7CFFA577-C861-4474-93EC-3A9A32CA8364}" dt="2022-09-17T10:51:16.633" v="2044" actId="20577"/>
          <ac:spMkLst>
            <pc:docMk/>
            <pc:sldMk cId="4244338087" sldId="368"/>
            <ac:spMk id="7" creationId="{EBD17445-2CE7-D049-5829-AF7A94414BDF}"/>
          </ac:spMkLst>
        </pc:spChg>
        <pc:picChg chg="del">
          <ac:chgData name="Glen Jones" userId="e846aaca-4b24-4b13-b0d0-f2308e16b284" providerId="ADAL" clId="{7CFFA577-C861-4474-93EC-3A9A32CA8364}" dt="2022-09-17T09:36:52.309" v="743" actId="478"/>
          <ac:picMkLst>
            <pc:docMk/>
            <pc:sldMk cId="4244338087" sldId="368"/>
            <ac:picMk id="5" creationId="{24D54B5C-885F-C120-9799-69F9251E3AB4}"/>
          </ac:picMkLst>
        </pc:picChg>
        <pc:picChg chg="add mod ord">
          <ac:chgData name="Glen Jones" userId="e846aaca-4b24-4b13-b0d0-f2308e16b284" providerId="ADAL" clId="{7CFFA577-C861-4474-93EC-3A9A32CA8364}" dt="2022-09-17T09:37:00.531" v="748" actId="167"/>
          <ac:picMkLst>
            <pc:docMk/>
            <pc:sldMk cId="4244338087" sldId="368"/>
            <ac:picMk id="8" creationId="{32F8A1ED-B3AA-D52C-C34D-879C7C5E70CC}"/>
          </ac:picMkLst>
        </pc:picChg>
        <pc:picChg chg="add del mod">
          <ac:chgData name="Glen Jones" userId="e846aaca-4b24-4b13-b0d0-f2308e16b284" providerId="ADAL" clId="{7CFFA577-C861-4474-93EC-3A9A32CA8364}" dt="2022-09-17T09:39:36.353" v="860" actId="21"/>
          <ac:picMkLst>
            <pc:docMk/>
            <pc:sldMk cId="4244338087" sldId="368"/>
            <ac:picMk id="10" creationId="{99D569C5-DCD2-B72B-7BCD-B019CEFEEA00}"/>
          </ac:picMkLst>
        </pc:picChg>
        <pc:picChg chg="add mod">
          <ac:chgData name="Glen Jones" userId="e846aaca-4b24-4b13-b0d0-f2308e16b284" providerId="ADAL" clId="{7CFFA577-C861-4474-93EC-3A9A32CA8364}" dt="2022-09-17T09:40:23.429" v="869" actId="14861"/>
          <ac:picMkLst>
            <pc:docMk/>
            <pc:sldMk cId="4244338087" sldId="368"/>
            <ac:picMk id="12" creationId="{C5569A2E-2B02-B888-2B6B-F620F1C26A59}"/>
          </ac:picMkLst>
        </pc:picChg>
      </pc:sldChg>
      <pc:sldChg chg="addSp delSp modSp mod delAnim">
        <pc:chgData name="Glen Jones" userId="e846aaca-4b24-4b13-b0d0-f2308e16b284" providerId="ADAL" clId="{7CFFA577-C861-4474-93EC-3A9A32CA8364}" dt="2022-09-17T10:00:03.096" v="1644" actId="20577"/>
        <pc:sldMkLst>
          <pc:docMk/>
          <pc:sldMk cId="1631733637" sldId="369"/>
        </pc:sldMkLst>
        <pc:spChg chg="mod">
          <ac:chgData name="Glen Jones" userId="e846aaca-4b24-4b13-b0d0-f2308e16b284" providerId="ADAL" clId="{7CFFA577-C861-4474-93EC-3A9A32CA8364}" dt="2022-09-17T09:52:00.336" v="1434" actId="1076"/>
          <ac:spMkLst>
            <pc:docMk/>
            <pc:sldMk cId="1631733637" sldId="369"/>
            <ac:spMk id="6" creationId="{F9BAFB63-89A0-1CE2-BC09-42A58A322E55}"/>
          </ac:spMkLst>
        </pc:spChg>
        <pc:spChg chg="mod">
          <ac:chgData name="Glen Jones" userId="e846aaca-4b24-4b13-b0d0-f2308e16b284" providerId="ADAL" clId="{7CFFA577-C861-4474-93EC-3A9A32CA8364}" dt="2022-09-17T10:00:03.096" v="1644" actId="20577"/>
          <ac:spMkLst>
            <pc:docMk/>
            <pc:sldMk cId="1631733637" sldId="369"/>
            <ac:spMk id="7" creationId="{EBD17445-2CE7-D049-5829-AF7A94414BDF}"/>
          </ac:spMkLst>
        </pc:spChg>
        <pc:picChg chg="add mod ord">
          <ac:chgData name="Glen Jones" userId="e846aaca-4b24-4b13-b0d0-f2308e16b284" providerId="ADAL" clId="{7CFFA577-C861-4474-93EC-3A9A32CA8364}" dt="2022-09-17T09:44:01.827" v="942" actId="167"/>
          <ac:picMkLst>
            <pc:docMk/>
            <pc:sldMk cId="1631733637" sldId="369"/>
            <ac:picMk id="2" creationId="{37982F48-08C8-9804-2228-F0D37532B9F4}"/>
          </ac:picMkLst>
        </pc:picChg>
        <pc:picChg chg="del">
          <ac:chgData name="Glen Jones" userId="e846aaca-4b24-4b13-b0d0-f2308e16b284" providerId="ADAL" clId="{7CFFA577-C861-4474-93EC-3A9A32CA8364}" dt="2022-09-17T09:43:59.800" v="940" actId="478"/>
          <ac:picMkLst>
            <pc:docMk/>
            <pc:sldMk cId="1631733637" sldId="369"/>
            <ac:picMk id="8" creationId="{32F8A1ED-B3AA-D52C-C34D-879C7C5E70CC}"/>
          </ac:picMkLst>
        </pc:picChg>
        <pc:picChg chg="del mod">
          <ac:chgData name="Glen Jones" userId="e846aaca-4b24-4b13-b0d0-f2308e16b284" providerId="ADAL" clId="{7CFFA577-C861-4474-93EC-3A9A32CA8364}" dt="2022-09-17T09:51:42.795" v="1408" actId="478"/>
          <ac:picMkLst>
            <pc:docMk/>
            <pc:sldMk cId="1631733637" sldId="369"/>
            <ac:picMk id="12" creationId="{C5569A2E-2B02-B888-2B6B-F620F1C26A59}"/>
          </ac:picMkLst>
        </pc:picChg>
      </pc:sldChg>
      <pc:sldChg chg="addSp delSp modSp add mod delAnim modAnim">
        <pc:chgData name="Glen Jones" userId="e846aaca-4b24-4b13-b0d0-f2308e16b284" providerId="ADAL" clId="{7CFFA577-C861-4474-93EC-3A9A32CA8364}" dt="2022-09-17T09:57:52.192" v="1630" actId="6549"/>
        <pc:sldMkLst>
          <pc:docMk/>
          <pc:sldMk cId="277185751" sldId="370"/>
        </pc:sldMkLst>
        <pc:spChg chg="add del mod">
          <ac:chgData name="Glen Jones" userId="e846aaca-4b24-4b13-b0d0-f2308e16b284" providerId="ADAL" clId="{7CFFA577-C861-4474-93EC-3A9A32CA8364}" dt="2022-09-17T09:54:39.588" v="1548" actId="478"/>
          <ac:spMkLst>
            <pc:docMk/>
            <pc:sldMk cId="277185751" sldId="370"/>
            <ac:spMk id="3" creationId="{B05A5681-966B-DE12-2942-D822A83B29B4}"/>
          </ac:spMkLst>
        </pc:spChg>
        <pc:spChg chg="add mod">
          <ac:chgData name="Glen Jones" userId="e846aaca-4b24-4b13-b0d0-f2308e16b284" providerId="ADAL" clId="{7CFFA577-C861-4474-93EC-3A9A32CA8364}" dt="2022-09-17T09:54:34.719" v="1546" actId="1076"/>
          <ac:spMkLst>
            <pc:docMk/>
            <pc:sldMk cId="277185751" sldId="370"/>
            <ac:spMk id="4" creationId="{B65C8933-B28E-6CFA-45A7-72540A70290D}"/>
          </ac:spMkLst>
        </pc:spChg>
        <pc:spChg chg="add del">
          <ac:chgData name="Glen Jones" userId="e846aaca-4b24-4b13-b0d0-f2308e16b284" providerId="ADAL" clId="{7CFFA577-C861-4474-93EC-3A9A32CA8364}" dt="2022-09-17T09:53:31.146" v="1492" actId="478"/>
          <ac:spMkLst>
            <pc:docMk/>
            <pc:sldMk cId="277185751" sldId="370"/>
            <ac:spMk id="6" creationId="{F9BAFB63-89A0-1CE2-BC09-42A58A322E55}"/>
          </ac:spMkLst>
        </pc:spChg>
        <pc:spChg chg="mod">
          <ac:chgData name="Glen Jones" userId="e846aaca-4b24-4b13-b0d0-f2308e16b284" providerId="ADAL" clId="{7CFFA577-C861-4474-93EC-3A9A32CA8364}" dt="2022-09-17T09:54:37.112" v="1547" actId="1076"/>
          <ac:spMkLst>
            <pc:docMk/>
            <pc:sldMk cId="277185751" sldId="370"/>
            <ac:spMk id="7" creationId="{EBD17445-2CE7-D049-5829-AF7A94414BDF}"/>
          </ac:spMkLst>
        </pc:spChg>
        <pc:spChg chg="add mod">
          <ac:chgData name="Glen Jones" userId="e846aaca-4b24-4b13-b0d0-f2308e16b284" providerId="ADAL" clId="{7CFFA577-C861-4474-93EC-3A9A32CA8364}" dt="2022-09-17T09:57:52.192" v="1630" actId="6549"/>
          <ac:spMkLst>
            <pc:docMk/>
            <pc:sldMk cId="277185751" sldId="370"/>
            <ac:spMk id="10" creationId="{BF0BA320-5921-FA36-15CA-79A94E362113}"/>
          </ac:spMkLst>
        </pc:spChg>
        <pc:spChg chg="add mod">
          <ac:chgData name="Glen Jones" userId="e846aaca-4b24-4b13-b0d0-f2308e16b284" providerId="ADAL" clId="{7CFFA577-C861-4474-93EC-3A9A32CA8364}" dt="2022-09-17T09:57:36.496" v="1629" actId="6549"/>
          <ac:spMkLst>
            <pc:docMk/>
            <pc:sldMk cId="277185751" sldId="370"/>
            <ac:spMk id="12" creationId="{37F0BA99-38F4-EEEF-B2D0-168CB93B1F68}"/>
          </ac:spMkLst>
        </pc:spChg>
        <pc:cxnChg chg="add mod">
          <ac:chgData name="Glen Jones" userId="e846aaca-4b24-4b13-b0d0-f2308e16b284" providerId="ADAL" clId="{7CFFA577-C861-4474-93EC-3A9A32CA8364}" dt="2022-09-17T09:54:49.712" v="1551" actId="14100"/>
          <ac:cxnSpMkLst>
            <pc:docMk/>
            <pc:sldMk cId="277185751" sldId="370"/>
            <ac:cxnSpMk id="5" creationId="{07AF2B7C-2B7B-253F-092A-D117A9F457AA}"/>
          </ac:cxnSpMkLst>
        </pc:cxnChg>
        <pc:cxnChg chg="add mod">
          <ac:chgData name="Glen Jones" userId="e846aaca-4b24-4b13-b0d0-f2308e16b284" providerId="ADAL" clId="{7CFFA577-C861-4474-93EC-3A9A32CA8364}" dt="2022-09-17T09:54:59.336" v="1553" actId="1076"/>
          <ac:cxnSpMkLst>
            <pc:docMk/>
            <pc:sldMk cId="277185751" sldId="370"/>
            <ac:cxnSpMk id="11" creationId="{43457AC1-5F74-8D50-8B85-19C6372DE365}"/>
          </ac:cxnSpMkLst>
        </pc:cxnChg>
        <pc:cxnChg chg="add mod">
          <ac:chgData name="Glen Jones" userId="e846aaca-4b24-4b13-b0d0-f2308e16b284" providerId="ADAL" clId="{7CFFA577-C861-4474-93EC-3A9A32CA8364}" dt="2022-09-17T09:55:45.320" v="1595" actId="1076"/>
          <ac:cxnSpMkLst>
            <pc:docMk/>
            <pc:sldMk cId="277185751" sldId="370"/>
            <ac:cxnSpMk id="13" creationId="{4902004F-FB88-D72A-5369-2234E3D01373}"/>
          </ac:cxnSpMkLst>
        </pc:cxnChg>
      </pc:sldChg>
      <pc:sldChg chg="addSp delSp modSp add mod">
        <pc:chgData name="Glen Jones" userId="e846aaca-4b24-4b13-b0d0-f2308e16b284" providerId="ADAL" clId="{7CFFA577-C861-4474-93EC-3A9A32CA8364}" dt="2022-09-17T10:05:48.719" v="1901" actId="1076"/>
        <pc:sldMkLst>
          <pc:docMk/>
          <pc:sldMk cId="302321214" sldId="371"/>
        </pc:sldMkLst>
        <pc:spChg chg="add del mod">
          <ac:chgData name="Glen Jones" userId="e846aaca-4b24-4b13-b0d0-f2308e16b284" providerId="ADAL" clId="{7CFFA577-C861-4474-93EC-3A9A32CA8364}" dt="2022-09-17T10:05:20.017" v="1896" actId="478"/>
          <ac:spMkLst>
            <pc:docMk/>
            <pc:sldMk cId="302321214" sldId="371"/>
            <ac:spMk id="4" creationId="{C3E307A1-9929-5241-A483-79905DDC003C}"/>
          </ac:spMkLst>
        </pc:spChg>
        <pc:spChg chg="mod">
          <ac:chgData name="Glen Jones" userId="e846aaca-4b24-4b13-b0d0-f2308e16b284" providerId="ADAL" clId="{7CFFA577-C861-4474-93EC-3A9A32CA8364}" dt="2022-09-17T10:05:48.719" v="1901" actId="1076"/>
          <ac:spMkLst>
            <pc:docMk/>
            <pc:sldMk cId="302321214" sldId="371"/>
            <ac:spMk id="6" creationId="{F9BAFB63-89A0-1CE2-BC09-42A58A322E55}"/>
          </ac:spMkLst>
        </pc:spChg>
        <pc:spChg chg="mod">
          <ac:chgData name="Glen Jones" userId="e846aaca-4b24-4b13-b0d0-f2308e16b284" providerId="ADAL" clId="{7CFFA577-C861-4474-93EC-3A9A32CA8364}" dt="2022-09-17T10:05:47.303" v="1900" actId="1076"/>
          <ac:spMkLst>
            <pc:docMk/>
            <pc:sldMk cId="302321214" sldId="371"/>
            <ac:spMk id="7" creationId="{EBD17445-2CE7-D049-5829-AF7A94414BDF}"/>
          </ac:spMkLst>
        </pc:spChg>
        <pc:picChg chg="del">
          <ac:chgData name="Glen Jones" userId="e846aaca-4b24-4b13-b0d0-f2308e16b284" providerId="ADAL" clId="{7CFFA577-C861-4474-93EC-3A9A32CA8364}" dt="2022-09-17T10:05:09.930" v="1892" actId="478"/>
          <ac:picMkLst>
            <pc:docMk/>
            <pc:sldMk cId="302321214" sldId="371"/>
            <ac:picMk id="2" creationId="{37982F48-08C8-9804-2228-F0D37532B9F4}"/>
          </ac:picMkLst>
        </pc:picChg>
        <pc:picChg chg="add mod ord">
          <ac:chgData name="Glen Jones" userId="e846aaca-4b24-4b13-b0d0-f2308e16b284" providerId="ADAL" clId="{7CFFA577-C861-4474-93EC-3A9A32CA8364}" dt="2022-09-17T10:05:12.323" v="1894" actId="167"/>
          <ac:picMkLst>
            <pc:docMk/>
            <pc:sldMk cId="302321214" sldId="371"/>
            <ac:picMk id="5" creationId="{8B05809C-0BCE-8694-7E1C-17691FC2EA3D}"/>
          </ac:picMkLst>
        </pc:picChg>
      </pc:sldChg>
      <pc:sldChg chg="addSp delSp modSp add mod modAnim">
        <pc:chgData name="Glen Jones" userId="e846aaca-4b24-4b13-b0d0-f2308e16b284" providerId="ADAL" clId="{7CFFA577-C861-4474-93EC-3A9A32CA8364}" dt="2022-09-17T10:52:11.578" v="2054" actId="404"/>
        <pc:sldMkLst>
          <pc:docMk/>
          <pc:sldMk cId="2642523478" sldId="372"/>
        </pc:sldMkLst>
        <pc:spChg chg="mod">
          <ac:chgData name="Glen Jones" userId="e846aaca-4b24-4b13-b0d0-f2308e16b284" providerId="ADAL" clId="{7CFFA577-C861-4474-93EC-3A9A32CA8364}" dt="2022-09-17T10:52:03.699" v="2050" actId="404"/>
          <ac:spMkLst>
            <pc:docMk/>
            <pc:sldMk cId="2642523478" sldId="372"/>
            <ac:spMk id="4" creationId="{B65C8933-B28E-6CFA-45A7-72540A70290D}"/>
          </ac:spMkLst>
        </pc:spChg>
        <pc:spChg chg="mod">
          <ac:chgData name="Glen Jones" userId="e846aaca-4b24-4b13-b0d0-f2308e16b284" providerId="ADAL" clId="{7CFFA577-C861-4474-93EC-3A9A32CA8364}" dt="2022-09-17T10:06:06.216" v="1906" actId="207"/>
          <ac:spMkLst>
            <pc:docMk/>
            <pc:sldMk cId="2642523478" sldId="372"/>
            <ac:spMk id="6" creationId="{F9BAFB63-89A0-1CE2-BC09-42A58A322E55}"/>
          </ac:spMkLst>
        </pc:spChg>
        <pc:spChg chg="del">
          <ac:chgData name="Glen Jones" userId="e846aaca-4b24-4b13-b0d0-f2308e16b284" providerId="ADAL" clId="{7CFFA577-C861-4474-93EC-3A9A32CA8364}" dt="2022-09-17T10:06:14.025" v="1907" actId="478"/>
          <ac:spMkLst>
            <pc:docMk/>
            <pc:sldMk cId="2642523478" sldId="372"/>
            <ac:spMk id="7" creationId="{EBD17445-2CE7-D049-5829-AF7A94414BDF}"/>
          </ac:spMkLst>
        </pc:spChg>
        <pc:spChg chg="add del mod">
          <ac:chgData name="Glen Jones" userId="e846aaca-4b24-4b13-b0d0-f2308e16b284" providerId="ADAL" clId="{7CFFA577-C861-4474-93EC-3A9A32CA8364}" dt="2022-09-17T10:06:03.064" v="1905" actId="478"/>
          <ac:spMkLst>
            <pc:docMk/>
            <pc:sldMk cId="2642523478" sldId="372"/>
            <ac:spMk id="8" creationId="{9BC50C0D-D7F4-CC2E-52EE-9AC41886DB6B}"/>
          </ac:spMkLst>
        </pc:spChg>
        <pc:spChg chg="mod">
          <ac:chgData name="Glen Jones" userId="e846aaca-4b24-4b13-b0d0-f2308e16b284" providerId="ADAL" clId="{7CFFA577-C861-4474-93EC-3A9A32CA8364}" dt="2022-09-17T10:52:06.555" v="2051" actId="404"/>
          <ac:spMkLst>
            <pc:docMk/>
            <pc:sldMk cId="2642523478" sldId="372"/>
            <ac:spMk id="10" creationId="{BF0BA320-5921-FA36-15CA-79A94E362113}"/>
          </ac:spMkLst>
        </pc:spChg>
        <pc:spChg chg="mod">
          <ac:chgData name="Glen Jones" userId="e846aaca-4b24-4b13-b0d0-f2308e16b284" providerId="ADAL" clId="{7CFFA577-C861-4474-93EC-3A9A32CA8364}" dt="2022-09-17T10:52:11.578" v="2054" actId="404"/>
          <ac:spMkLst>
            <pc:docMk/>
            <pc:sldMk cId="2642523478" sldId="372"/>
            <ac:spMk id="12" creationId="{37F0BA99-38F4-EEEF-B2D0-168CB93B1F68}"/>
          </ac:spMkLst>
        </pc:spChg>
        <pc:spChg chg="add mod ord">
          <ac:chgData name="Glen Jones" userId="e846aaca-4b24-4b13-b0d0-f2308e16b284" providerId="ADAL" clId="{7CFFA577-C861-4474-93EC-3A9A32CA8364}" dt="2022-09-17T10:51:55.290" v="2047" actId="14100"/>
          <ac:spMkLst>
            <pc:docMk/>
            <pc:sldMk cId="2642523478" sldId="372"/>
            <ac:spMk id="14" creationId="{49F76837-2B1E-513F-2699-D3B07EF24412}"/>
          </ac:spMkLst>
        </pc:spChg>
        <pc:picChg chg="del">
          <ac:chgData name="Glen Jones" userId="e846aaca-4b24-4b13-b0d0-f2308e16b284" providerId="ADAL" clId="{7CFFA577-C861-4474-93EC-3A9A32CA8364}" dt="2022-09-17T10:05:57.474" v="1902" actId="478"/>
          <ac:picMkLst>
            <pc:docMk/>
            <pc:sldMk cId="2642523478" sldId="372"/>
            <ac:picMk id="2" creationId="{37982F48-08C8-9804-2228-F0D37532B9F4}"/>
          </ac:picMkLst>
        </pc:picChg>
        <pc:picChg chg="add mod ord">
          <ac:chgData name="Glen Jones" userId="e846aaca-4b24-4b13-b0d0-f2308e16b284" providerId="ADAL" clId="{7CFFA577-C861-4474-93EC-3A9A32CA8364}" dt="2022-09-17T10:05:59.818" v="1904" actId="167"/>
          <ac:picMkLst>
            <pc:docMk/>
            <pc:sldMk cId="2642523478" sldId="372"/>
            <ac:picMk id="9" creationId="{6AE025EA-F370-A88F-C5CA-E3F44CE85725}"/>
          </ac:picMkLst>
        </pc:picChg>
        <pc:cxnChg chg="mod">
          <ac:chgData name="Glen Jones" userId="e846aaca-4b24-4b13-b0d0-f2308e16b284" providerId="ADAL" clId="{7CFFA577-C861-4474-93EC-3A9A32CA8364}" dt="2022-09-17T10:07:18.535" v="1945" actId="14100"/>
          <ac:cxnSpMkLst>
            <pc:docMk/>
            <pc:sldMk cId="2642523478" sldId="372"/>
            <ac:cxnSpMk id="5" creationId="{07AF2B7C-2B7B-253F-092A-D117A9F457AA}"/>
          </ac:cxnSpMkLst>
        </pc:cxnChg>
        <pc:cxnChg chg="mod">
          <ac:chgData name="Glen Jones" userId="e846aaca-4b24-4b13-b0d0-f2308e16b284" providerId="ADAL" clId="{7CFFA577-C861-4474-93EC-3A9A32CA8364}" dt="2022-09-17T10:07:21.927" v="1946" actId="14100"/>
          <ac:cxnSpMkLst>
            <pc:docMk/>
            <pc:sldMk cId="2642523478" sldId="372"/>
            <ac:cxnSpMk id="11" creationId="{43457AC1-5F74-8D50-8B85-19C6372DE365}"/>
          </ac:cxnSpMkLst>
        </pc:cxnChg>
        <pc:cxnChg chg="mod">
          <ac:chgData name="Glen Jones" userId="e846aaca-4b24-4b13-b0d0-f2308e16b284" providerId="ADAL" clId="{7CFFA577-C861-4474-93EC-3A9A32CA8364}" dt="2022-09-17T10:08:24.095" v="2032" actId="1076"/>
          <ac:cxnSpMkLst>
            <pc:docMk/>
            <pc:sldMk cId="2642523478" sldId="372"/>
            <ac:cxnSpMk id="13" creationId="{4902004F-FB88-D72A-5369-2234E3D01373}"/>
          </ac:cxnSpMkLst>
        </pc:cxnChg>
      </pc:sldChg>
    </pc:docChg>
  </pc:docChgLst>
  <pc:docChgLst>
    <pc:chgData name="Glen Jones" userId="e846aaca-4b24-4b13-b0d0-f2308e16b284" providerId="ADAL" clId="{D096792C-E716-4700-9873-B3811E60A0FD}"/>
    <pc:docChg chg="custSel addSld delSld modSld sldOrd">
      <pc:chgData name="Glen Jones" userId="e846aaca-4b24-4b13-b0d0-f2308e16b284" providerId="ADAL" clId="{D096792C-E716-4700-9873-B3811E60A0FD}" dt="2022-06-28T14:35:53.410" v="317" actId="14100"/>
      <pc:docMkLst>
        <pc:docMk/>
      </pc:docMkLst>
      <pc:sldChg chg="addSp modSp mod ord">
        <pc:chgData name="Glen Jones" userId="e846aaca-4b24-4b13-b0d0-f2308e16b284" providerId="ADAL" clId="{D096792C-E716-4700-9873-B3811E60A0FD}" dt="2022-06-28T14:23:16.464" v="94" actId="115"/>
        <pc:sldMkLst>
          <pc:docMk/>
          <pc:sldMk cId="0" sldId="269"/>
        </pc:sldMkLst>
        <pc:spChg chg="add mod">
          <ac:chgData name="Glen Jones" userId="e846aaca-4b24-4b13-b0d0-f2308e16b284" providerId="ADAL" clId="{D096792C-E716-4700-9873-B3811E60A0FD}" dt="2022-06-28T14:22:43.223" v="64" actId="20577"/>
          <ac:spMkLst>
            <pc:docMk/>
            <pc:sldMk cId="0" sldId="269"/>
            <ac:spMk id="2" creationId="{644BCA76-117E-84CB-A193-5310C29A9C5F}"/>
          </ac:spMkLst>
        </pc:spChg>
        <pc:spChg chg="mod">
          <ac:chgData name="Glen Jones" userId="e846aaca-4b24-4b13-b0d0-f2308e16b284" providerId="ADAL" clId="{D096792C-E716-4700-9873-B3811E60A0FD}" dt="2022-06-28T14:23:16.464" v="94" actId="115"/>
          <ac:spMkLst>
            <pc:docMk/>
            <pc:sldMk cId="0" sldId="269"/>
            <ac:spMk id="8194" creationId="{5759AB43-784B-41C0-54A9-D822FF28BAAC}"/>
          </ac:spMkLst>
        </pc:spChg>
      </pc:sldChg>
      <pc:sldChg chg="modSp mod">
        <pc:chgData name="Glen Jones" userId="e846aaca-4b24-4b13-b0d0-f2308e16b284" providerId="ADAL" clId="{D096792C-E716-4700-9873-B3811E60A0FD}" dt="2022-06-28T14:22:03.352" v="9" actId="14100"/>
        <pc:sldMkLst>
          <pc:docMk/>
          <pc:sldMk cId="4010327805" sldId="274"/>
        </pc:sldMkLst>
        <pc:spChg chg="mod">
          <ac:chgData name="Glen Jones" userId="e846aaca-4b24-4b13-b0d0-f2308e16b284" providerId="ADAL" clId="{D096792C-E716-4700-9873-B3811E60A0FD}" dt="2022-06-28T14:22:03.352" v="9" actId="14100"/>
          <ac:spMkLst>
            <pc:docMk/>
            <pc:sldMk cId="4010327805" sldId="274"/>
            <ac:spMk id="2" creationId="{702E7211-B3C0-8C62-17A1-5F712D739FBA}"/>
          </ac:spMkLst>
        </pc:spChg>
      </pc:sldChg>
      <pc:sldChg chg="addSp delSp modSp mod">
        <pc:chgData name="Glen Jones" userId="e846aaca-4b24-4b13-b0d0-f2308e16b284" providerId="ADAL" clId="{D096792C-E716-4700-9873-B3811E60A0FD}" dt="2022-06-28T14:27:50.581" v="190" actId="1076"/>
        <pc:sldMkLst>
          <pc:docMk/>
          <pc:sldMk cId="2596669970" sldId="279"/>
        </pc:sldMkLst>
        <pc:spChg chg="mod">
          <ac:chgData name="Glen Jones" userId="e846aaca-4b24-4b13-b0d0-f2308e16b284" providerId="ADAL" clId="{D096792C-E716-4700-9873-B3811E60A0FD}" dt="2022-06-28T14:23:56.206" v="120" actId="20577"/>
          <ac:spMkLst>
            <pc:docMk/>
            <pc:sldMk cId="2596669970" sldId="279"/>
            <ac:spMk id="2" creationId="{A3A6C877-653C-B243-7830-3FEFB587E00D}"/>
          </ac:spMkLst>
        </pc:spChg>
        <pc:spChg chg="del">
          <ac:chgData name="Glen Jones" userId="e846aaca-4b24-4b13-b0d0-f2308e16b284" providerId="ADAL" clId="{D096792C-E716-4700-9873-B3811E60A0FD}" dt="2022-06-28T14:24:23.238" v="143" actId="478"/>
          <ac:spMkLst>
            <pc:docMk/>
            <pc:sldMk cId="2596669970" sldId="279"/>
            <ac:spMk id="4" creationId="{C2C65CAC-763A-6DCB-AD82-C462C4047952}"/>
          </ac:spMkLst>
        </pc:spChg>
        <pc:spChg chg="mod">
          <ac:chgData name="Glen Jones" userId="e846aaca-4b24-4b13-b0d0-f2308e16b284" providerId="ADAL" clId="{D096792C-E716-4700-9873-B3811E60A0FD}" dt="2022-06-28T14:27:50.581" v="190" actId="1076"/>
          <ac:spMkLst>
            <pc:docMk/>
            <pc:sldMk cId="2596669970" sldId="279"/>
            <ac:spMk id="5" creationId="{D726708E-1876-D859-0781-06761C2CCB30}"/>
          </ac:spMkLst>
        </pc:spChg>
        <pc:spChg chg="mod">
          <ac:chgData name="Glen Jones" userId="e846aaca-4b24-4b13-b0d0-f2308e16b284" providerId="ADAL" clId="{D096792C-E716-4700-9873-B3811E60A0FD}" dt="2022-06-28T14:27:21.397" v="182" actId="1076"/>
          <ac:spMkLst>
            <pc:docMk/>
            <pc:sldMk cId="2596669970" sldId="279"/>
            <ac:spMk id="6" creationId="{06D3FE12-F289-EC17-7B40-8558CA1DCFC9}"/>
          </ac:spMkLst>
        </pc:spChg>
        <pc:spChg chg="del">
          <ac:chgData name="Glen Jones" userId="e846aaca-4b24-4b13-b0d0-f2308e16b284" providerId="ADAL" clId="{D096792C-E716-4700-9873-B3811E60A0FD}" dt="2022-06-28T14:24:19.985" v="140" actId="478"/>
          <ac:spMkLst>
            <pc:docMk/>
            <pc:sldMk cId="2596669970" sldId="279"/>
            <ac:spMk id="7" creationId="{02344319-9E5D-5905-E3EF-6DAA1E5249E7}"/>
          </ac:spMkLst>
        </pc:spChg>
        <pc:spChg chg="mod">
          <ac:chgData name="Glen Jones" userId="e846aaca-4b24-4b13-b0d0-f2308e16b284" providerId="ADAL" clId="{D096792C-E716-4700-9873-B3811E60A0FD}" dt="2022-06-28T14:27:31.637" v="185" actId="1076"/>
          <ac:spMkLst>
            <pc:docMk/>
            <pc:sldMk cId="2596669970" sldId="279"/>
            <ac:spMk id="8" creationId="{A11DE8A8-09C3-4D24-709A-8277BD0A4804}"/>
          </ac:spMkLst>
        </pc:spChg>
        <pc:spChg chg="mod">
          <ac:chgData name="Glen Jones" userId="e846aaca-4b24-4b13-b0d0-f2308e16b284" providerId="ADAL" clId="{D096792C-E716-4700-9873-B3811E60A0FD}" dt="2022-06-28T14:24:03.014" v="123" actId="20577"/>
          <ac:spMkLst>
            <pc:docMk/>
            <pc:sldMk cId="2596669970" sldId="279"/>
            <ac:spMk id="9" creationId="{4EFCDC78-295C-C0D5-A25B-5EE2846AFF90}"/>
          </ac:spMkLst>
        </pc:spChg>
        <pc:spChg chg="del">
          <ac:chgData name="Glen Jones" userId="e846aaca-4b24-4b13-b0d0-f2308e16b284" providerId="ADAL" clId="{D096792C-E716-4700-9873-B3811E60A0FD}" dt="2022-06-28T14:24:22.245" v="142" actId="478"/>
          <ac:spMkLst>
            <pc:docMk/>
            <pc:sldMk cId="2596669970" sldId="279"/>
            <ac:spMk id="10" creationId="{50C914DF-289D-4C60-7DA7-E744C42D1FC5}"/>
          </ac:spMkLst>
        </pc:spChg>
        <pc:spChg chg="del">
          <ac:chgData name="Glen Jones" userId="e846aaca-4b24-4b13-b0d0-f2308e16b284" providerId="ADAL" clId="{D096792C-E716-4700-9873-B3811E60A0FD}" dt="2022-06-28T14:24:21.037" v="141" actId="478"/>
          <ac:spMkLst>
            <pc:docMk/>
            <pc:sldMk cId="2596669970" sldId="279"/>
            <ac:spMk id="11" creationId="{E55C3E3B-8786-DF0E-03A9-9C9A207A9456}"/>
          </ac:spMkLst>
        </pc:spChg>
        <pc:picChg chg="add mod">
          <ac:chgData name="Glen Jones" userId="e846aaca-4b24-4b13-b0d0-f2308e16b284" providerId="ADAL" clId="{D096792C-E716-4700-9873-B3811E60A0FD}" dt="2022-06-28T14:24:56.991" v="155" actId="1076"/>
          <ac:picMkLst>
            <pc:docMk/>
            <pc:sldMk cId="2596669970" sldId="279"/>
            <ac:picMk id="12" creationId="{72AC5F37-D6A4-7D53-6762-ECB0873815F2}"/>
          </ac:picMkLst>
        </pc:picChg>
        <pc:picChg chg="add mod">
          <ac:chgData name="Glen Jones" userId="e846aaca-4b24-4b13-b0d0-f2308e16b284" providerId="ADAL" clId="{D096792C-E716-4700-9873-B3811E60A0FD}" dt="2022-06-28T14:27:17.390" v="181" actId="1076"/>
          <ac:picMkLst>
            <pc:docMk/>
            <pc:sldMk cId="2596669970" sldId="279"/>
            <ac:picMk id="14" creationId="{6509D640-B1B2-6DA3-A15D-358B026604FF}"/>
          </ac:picMkLst>
        </pc:picChg>
        <pc:picChg chg="add mod">
          <ac:chgData name="Glen Jones" userId="e846aaca-4b24-4b13-b0d0-f2308e16b284" providerId="ADAL" clId="{D096792C-E716-4700-9873-B3811E60A0FD}" dt="2022-06-28T14:27:37.582" v="187" actId="1076"/>
          <ac:picMkLst>
            <pc:docMk/>
            <pc:sldMk cId="2596669970" sldId="279"/>
            <ac:picMk id="16" creationId="{76733075-3172-235C-B0B0-844E847B08AF}"/>
          </ac:picMkLst>
        </pc:picChg>
        <pc:picChg chg="add del mod">
          <ac:chgData name="Glen Jones" userId="e846aaca-4b24-4b13-b0d0-f2308e16b284" providerId="ADAL" clId="{D096792C-E716-4700-9873-B3811E60A0FD}" dt="2022-06-28T14:26:59.523" v="174" actId="478"/>
          <ac:picMkLst>
            <pc:docMk/>
            <pc:sldMk cId="2596669970" sldId="279"/>
            <ac:picMk id="18" creationId="{B92E1D32-10B3-91D9-87A3-BDFCAE8B8E9B}"/>
          </ac:picMkLst>
        </pc:picChg>
        <pc:picChg chg="add mod">
          <ac:chgData name="Glen Jones" userId="e846aaca-4b24-4b13-b0d0-f2308e16b284" providerId="ADAL" clId="{D096792C-E716-4700-9873-B3811E60A0FD}" dt="2022-06-28T14:27:44.805" v="189" actId="14100"/>
          <ac:picMkLst>
            <pc:docMk/>
            <pc:sldMk cId="2596669970" sldId="279"/>
            <ac:picMk id="20" creationId="{C6B4AF63-1094-88B4-0FAE-AD12ABFE353C}"/>
          </ac:picMkLst>
        </pc:picChg>
      </pc:sldChg>
      <pc:sldChg chg="add del">
        <pc:chgData name="Glen Jones" userId="e846aaca-4b24-4b13-b0d0-f2308e16b284" providerId="ADAL" clId="{D096792C-E716-4700-9873-B3811E60A0FD}" dt="2022-06-28T14:23:24.261" v="95" actId="2696"/>
        <pc:sldMkLst>
          <pc:docMk/>
          <pc:sldMk cId="399896592" sldId="280"/>
        </pc:sldMkLst>
      </pc:sldChg>
      <pc:sldChg chg="modSp add mod">
        <pc:chgData name="Glen Jones" userId="e846aaca-4b24-4b13-b0d0-f2308e16b284" providerId="ADAL" clId="{D096792C-E716-4700-9873-B3811E60A0FD}" dt="2022-06-28T14:28:48.957" v="199" actId="115"/>
        <pc:sldMkLst>
          <pc:docMk/>
          <pc:sldMk cId="2296262912" sldId="280"/>
        </pc:sldMkLst>
        <pc:spChg chg="mod">
          <ac:chgData name="Glen Jones" userId="e846aaca-4b24-4b13-b0d0-f2308e16b284" providerId="ADAL" clId="{D096792C-E716-4700-9873-B3811E60A0FD}" dt="2022-06-28T14:28:48.957" v="199" actId="115"/>
          <ac:spMkLst>
            <pc:docMk/>
            <pc:sldMk cId="2296262912" sldId="280"/>
            <ac:spMk id="5" creationId="{D726708E-1876-D859-0781-06761C2CCB30}"/>
          </ac:spMkLst>
        </pc:spChg>
        <pc:spChg chg="mod">
          <ac:chgData name="Glen Jones" userId="e846aaca-4b24-4b13-b0d0-f2308e16b284" providerId="ADAL" clId="{D096792C-E716-4700-9873-B3811E60A0FD}" dt="2022-06-28T14:28:39.725" v="195" actId="115"/>
          <ac:spMkLst>
            <pc:docMk/>
            <pc:sldMk cId="2296262912" sldId="280"/>
            <ac:spMk id="6" creationId="{06D3FE12-F289-EC17-7B40-8558CA1DCFC9}"/>
          </ac:spMkLst>
        </pc:spChg>
        <pc:spChg chg="mod">
          <ac:chgData name="Glen Jones" userId="e846aaca-4b24-4b13-b0d0-f2308e16b284" providerId="ADAL" clId="{D096792C-E716-4700-9873-B3811E60A0FD}" dt="2022-06-28T14:28:45.022" v="197" actId="115"/>
          <ac:spMkLst>
            <pc:docMk/>
            <pc:sldMk cId="2296262912" sldId="280"/>
            <ac:spMk id="8" creationId="{A11DE8A8-09C3-4D24-709A-8277BD0A4804}"/>
          </ac:spMkLst>
        </pc:spChg>
        <pc:spChg chg="mod">
          <ac:chgData name="Glen Jones" userId="e846aaca-4b24-4b13-b0d0-f2308e16b284" providerId="ADAL" clId="{D096792C-E716-4700-9873-B3811E60A0FD}" dt="2022-06-28T14:28:36.021" v="193" actId="113"/>
          <ac:spMkLst>
            <pc:docMk/>
            <pc:sldMk cId="2296262912" sldId="280"/>
            <ac:spMk id="9" creationId="{4EFCDC78-295C-C0D5-A25B-5EE2846AFF90}"/>
          </ac:spMkLst>
        </pc:spChg>
      </pc:sldChg>
      <pc:sldChg chg="addSp delSp modSp add mod">
        <pc:chgData name="Glen Jones" userId="e846aaca-4b24-4b13-b0d0-f2308e16b284" providerId="ADAL" clId="{D096792C-E716-4700-9873-B3811E60A0FD}" dt="2022-06-28T14:32:49.755" v="253" actId="1076"/>
        <pc:sldMkLst>
          <pc:docMk/>
          <pc:sldMk cId="2454408207" sldId="281"/>
        </pc:sldMkLst>
        <pc:spChg chg="mod">
          <ac:chgData name="Glen Jones" userId="e846aaca-4b24-4b13-b0d0-f2308e16b284" providerId="ADAL" clId="{D096792C-E716-4700-9873-B3811E60A0FD}" dt="2022-06-28T14:29:52.951" v="220" actId="20577"/>
          <ac:spMkLst>
            <pc:docMk/>
            <pc:sldMk cId="2454408207" sldId="281"/>
            <ac:spMk id="5" creationId="{D726708E-1876-D859-0781-06761C2CCB30}"/>
          </ac:spMkLst>
        </pc:spChg>
        <pc:spChg chg="mod">
          <ac:chgData name="Glen Jones" userId="e846aaca-4b24-4b13-b0d0-f2308e16b284" providerId="ADAL" clId="{D096792C-E716-4700-9873-B3811E60A0FD}" dt="2022-06-28T14:29:39.907" v="211" actId="20577"/>
          <ac:spMkLst>
            <pc:docMk/>
            <pc:sldMk cId="2454408207" sldId="281"/>
            <ac:spMk id="6" creationId="{06D3FE12-F289-EC17-7B40-8558CA1DCFC9}"/>
          </ac:spMkLst>
        </pc:spChg>
        <pc:spChg chg="mod">
          <ac:chgData name="Glen Jones" userId="e846aaca-4b24-4b13-b0d0-f2308e16b284" providerId="ADAL" clId="{D096792C-E716-4700-9873-B3811E60A0FD}" dt="2022-06-28T14:29:46.188" v="216" actId="20577"/>
          <ac:spMkLst>
            <pc:docMk/>
            <pc:sldMk cId="2454408207" sldId="281"/>
            <ac:spMk id="8" creationId="{A11DE8A8-09C3-4D24-709A-8277BD0A4804}"/>
          </ac:spMkLst>
        </pc:spChg>
        <pc:spChg chg="mod">
          <ac:chgData name="Glen Jones" userId="e846aaca-4b24-4b13-b0d0-f2308e16b284" providerId="ADAL" clId="{D096792C-E716-4700-9873-B3811E60A0FD}" dt="2022-06-28T14:29:35.051" v="205" actId="20577"/>
          <ac:spMkLst>
            <pc:docMk/>
            <pc:sldMk cId="2454408207" sldId="281"/>
            <ac:spMk id="9" creationId="{4EFCDC78-295C-C0D5-A25B-5EE2846AFF90}"/>
          </ac:spMkLst>
        </pc:spChg>
        <pc:picChg chg="add mod">
          <ac:chgData name="Glen Jones" userId="e846aaca-4b24-4b13-b0d0-f2308e16b284" providerId="ADAL" clId="{D096792C-E716-4700-9873-B3811E60A0FD}" dt="2022-06-28T14:30:39.891" v="229" actId="1076"/>
          <ac:picMkLst>
            <pc:docMk/>
            <pc:sldMk cId="2454408207" sldId="281"/>
            <ac:picMk id="4" creationId="{A912FD16-1A14-9316-B667-CBEEC6A81F33}"/>
          </ac:picMkLst>
        </pc:picChg>
        <pc:picChg chg="add mod modCrop">
          <ac:chgData name="Glen Jones" userId="e846aaca-4b24-4b13-b0d0-f2308e16b284" providerId="ADAL" clId="{D096792C-E716-4700-9873-B3811E60A0FD}" dt="2022-06-28T14:31:24.324" v="242" actId="1076"/>
          <ac:picMkLst>
            <pc:docMk/>
            <pc:sldMk cId="2454408207" sldId="281"/>
            <ac:picMk id="10" creationId="{46964CEC-FB84-5BCA-C202-5E3708C15C7E}"/>
          </ac:picMkLst>
        </pc:picChg>
        <pc:picChg chg="del">
          <ac:chgData name="Glen Jones" userId="e846aaca-4b24-4b13-b0d0-f2308e16b284" providerId="ADAL" clId="{D096792C-E716-4700-9873-B3811E60A0FD}" dt="2022-06-28T14:30:34.770" v="228" actId="478"/>
          <ac:picMkLst>
            <pc:docMk/>
            <pc:sldMk cId="2454408207" sldId="281"/>
            <ac:picMk id="12" creationId="{72AC5F37-D6A4-7D53-6762-ECB0873815F2}"/>
          </ac:picMkLst>
        </pc:picChg>
        <pc:picChg chg="add mod">
          <ac:chgData name="Glen Jones" userId="e846aaca-4b24-4b13-b0d0-f2308e16b284" providerId="ADAL" clId="{D096792C-E716-4700-9873-B3811E60A0FD}" dt="2022-06-28T14:32:18.243" v="248" actId="14100"/>
          <ac:picMkLst>
            <pc:docMk/>
            <pc:sldMk cId="2454408207" sldId="281"/>
            <ac:picMk id="13" creationId="{1418642B-7A84-E6C4-0D6F-AD87F6A96F8A}"/>
          </ac:picMkLst>
        </pc:picChg>
        <pc:picChg chg="del">
          <ac:chgData name="Glen Jones" userId="e846aaca-4b24-4b13-b0d0-f2308e16b284" providerId="ADAL" clId="{D096792C-E716-4700-9873-B3811E60A0FD}" dt="2022-06-28T14:30:40.914" v="230" actId="478"/>
          <ac:picMkLst>
            <pc:docMk/>
            <pc:sldMk cId="2454408207" sldId="281"/>
            <ac:picMk id="14" creationId="{6509D640-B1B2-6DA3-A15D-358B026604FF}"/>
          </ac:picMkLst>
        </pc:picChg>
        <pc:picChg chg="del">
          <ac:chgData name="Glen Jones" userId="e846aaca-4b24-4b13-b0d0-f2308e16b284" providerId="ADAL" clId="{D096792C-E716-4700-9873-B3811E60A0FD}" dt="2022-06-28T14:30:41.806" v="231" actId="478"/>
          <ac:picMkLst>
            <pc:docMk/>
            <pc:sldMk cId="2454408207" sldId="281"/>
            <ac:picMk id="16" creationId="{76733075-3172-235C-B0B0-844E847B08AF}"/>
          </ac:picMkLst>
        </pc:picChg>
        <pc:picChg chg="add mod">
          <ac:chgData name="Glen Jones" userId="e846aaca-4b24-4b13-b0d0-f2308e16b284" providerId="ADAL" clId="{D096792C-E716-4700-9873-B3811E60A0FD}" dt="2022-06-28T14:32:49.755" v="253" actId="1076"/>
          <ac:picMkLst>
            <pc:docMk/>
            <pc:sldMk cId="2454408207" sldId="281"/>
            <ac:picMk id="17" creationId="{44BAAF39-BEB2-26F6-1829-C596A56C6AE0}"/>
          </ac:picMkLst>
        </pc:picChg>
        <pc:picChg chg="del">
          <ac:chgData name="Glen Jones" userId="e846aaca-4b24-4b13-b0d0-f2308e16b284" providerId="ADAL" clId="{D096792C-E716-4700-9873-B3811E60A0FD}" dt="2022-06-28T14:30:42.474" v="232" actId="478"/>
          <ac:picMkLst>
            <pc:docMk/>
            <pc:sldMk cId="2454408207" sldId="281"/>
            <ac:picMk id="20" creationId="{C6B4AF63-1094-88B4-0FAE-AD12ABFE353C}"/>
          </ac:picMkLst>
        </pc:picChg>
      </pc:sldChg>
      <pc:sldChg chg="add del replId">
        <pc:chgData name="Glen Jones" userId="e846aaca-4b24-4b13-b0d0-f2308e16b284" providerId="ADAL" clId="{D096792C-E716-4700-9873-B3811E60A0FD}" dt="2022-06-28T14:29:57.720" v="221" actId="47"/>
        <pc:sldMkLst>
          <pc:docMk/>
          <pc:sldMk cId="1551938075" sldId="282"/>
        </pc:sldMkLst>
      </pc:sldChg>
      <pc:sldChg chg="modSp add mod">
        <pc:chgData name="Glen Jones" userId="e846aaca-4b24-4b13-b0d0-f2308e16b284" providerId="ADAL" clId="{D096792C-E716-4700-9873-B3811E60A0FD}" dt="2022-06-28T14:33:13.144" v="262" actId="115"/>
        <pc:sldMkLst>
          <pc:docMk/>
          <pc:sldMk cId="2866529963" sldId="282"/>
        </pc:sldMkLst>
        <pc:spChg chg="mod">
          <ac:chgData name="Glen Jones" userId="e846aaca-4b24-4b13-b0d0-f2308e16b284" providerId="ADAL" clId="{D096792C-E716-4700-9873-B3811E60A0FD}" dt="2022-06-28T14:33:13.144" v="262" actId="115"/>
          <ac:spMkLst>
            <pc:docMk/>
            <pc:sldMk cId="2866529963" sldId="282"/>
            <ac:spMk id="5" creationId="{D726708E-1876-D859-0781-06761C2CCB30}"/>
          </ac:spMkLst>
        </pc:spChg>
        <pc:spChg chg="mod">
          <ac:chgData name="Glen Jones" userId="e846aaca-4b24-4b13-b0d0-f2308e16b284" providerId="ADAL" clId="{D096792C-E716-4700-9873-B3811E60A0FD}" dt="2022-06-28T14:33:04.459" v="258" actId="115"/>
          <ac:spMkLst>
            <pc:docMk/>
            <pc:sldMk cId="2866529963" sldId="282"/>
            <ac:spMk id="6" creationId="{06D3FE12-F289-EC17-7B40-8558CA1DCFC9}"/>
          </ac:spMkLst>
        </pc:spChg>
        <pc:spChg chg="mod">
          <ac:chgData name="Glen Jones" userId="e846aaca-4b24-4b13-b0d0-f2308e16b284" providerId="ADAL" clId="{D096792C-E716-4700-9873-B3811E60A0FD}" dt="2022-06-28T14:33:08.203" v="260" actId="115"/>
          <ac:spMkLst>
            <pc:docMk/>
            <pc:sldMk cId="2866529963" sldId="282"/>
            <ac:spMk id="8" creationId="{A11DE8A8-09C3-4D24-709A-8277BD0A4804}"/>
          </ac:spMkLst>
        </pc:spChg>
        <pc:spChg chg="mod">
          <ac:chgData name="Glen Jones" userId="e846aaca-4b24-4b13-b0d0-f2308e16b284" providerId="ADAL" clId="{D096792C-E716-4700-9873-B3811E60A0FD}" dt="2022-06-28T14:32:59.643" v="256" actId="115"/>
          <ac:spMkLst>
            <pc:docMk/>
            <pc:sldMk cId="2866529963" sldId="282"/>
            <ac:spMk id="9" creationId="{4EFCDC78-295C-C0D5-A25B-5EE2846AFF90}"/>
          </ac:spMkLst>
        </pc:spChg>
      </pc:sldChg>
      <pc:sldChg chg="addSp delSp modSp mod">
        <pc:chgData name="Glen Jones" userId="e846aaca-4b24-4b13-b0d0-f2308e16b284" providerId="ADAL" clId="{D096792C-E716-4700-9873-B3811E60A0FD}" dt="2022-06-28T14:35:53.410" v="317" actId="14100"/>
        <pc:sldMkLst>
          <pc:docMk/>
          <pc:sldMk cId="2195136812" sldId="283"/>
        </pc:sldMkLst>
        <pc:spChg chg="del">
          <ac:chgData name="Glen Jones" userId="e846aaca-4b24-4b13-b0d0-f2308e16b284" providerId="ADAL" clId="{D096792C-E716-4700-9873-B3811E60A0FD}" dt="2022-06-28T14:33:36.361" v="269" actId="478"/>
          <ac:spMkLst>
            <pc:docMk/>
            <pc:sldMk cId="2195136812" sldId="283"/>
            <ac:spMk id="2" creationId="{644BCA76-117E-84CB-A193-5310C29A9C5F}"/>
          </ac:spMkLst>
        </pc:spChg>
        <pc:spChg chg="mod">
          <ac:chgData name="Glen Jones" userId="e846aaca-4b24-4b13-b0d0-f2308e16b284" providerId="ADAL" clId="{D096792C-E716-4700-9873-B3811E60A0FD}" dt="2022-06-28T14:34:10.043" v="278" actId="1076"/>
          <ac:spMkLst>
            <pc:docMk/>
            <pc:sldMk cId="2195136812" sldId="283"/>
            <ac:spMk id="5" creationId="{0B1BFCE5-2BF5-481E-7DE3-9165F9E61BF7}"/>
          </ac:spMkLst>
        </pc:spChg>
        <pc:spChg chg="mod">
          <ac:chgData name="Glen Jones" userId="e846aaca-4b24-4b13-b0d0-f2308e16b284" providerId="ADAL" clId="{D096792C-E716-4700-9873-B3811E60A0FD}" dt="2022-06-28T14:34:01.003" v="275" actId="14100"/>
          <ac:spMkLst>
            <pc:docMk/>
            <pc:sldMk cId="2195136812" sldId="283"/>
            <ac:spMk id="13" creationId="{FA36166D-F06A-ADBE-4322-D4989AFE2253}"/>
          </ac:spMkLst>
        </pc:spChg>
        <pc:spChg chg="mod">
          <ac:chgData name="Glen Jones" userId="e846aaca-4b24-4b13-b0d0-f2308e16b284" providerId="ADAL" clId="{D096792C-E716-4700-9873-B3811E60A0FD}" dt="2022-06-28T14:34:01.003" v="275" actId="14100"/>
          <ac:spMkLst>
            <pc:docMk/>
            <pc:sldMk cId="2195136812" sldId="283"/>
            <ac:spMk id="17" creationId="{9FFC6E0C-537C-B410-4E47-EB4CB00BB13E}"/>
          </ac:spMkLst>
        </pc:spChg>
        <pc:spChg chg="mod">
          <ac:chgData name="Glen Jones" userId="e846aaca-4b24-4b13-b0d0-f2308e16b284" providerId="ADAL" clId="{D096792C-E716-4700-9873-B3811E60A0FD}" dt="2022-06-28T14:34:58.183" v="301" actId="1076"/>
          <ac:spMkLst>
            <pc:docMk/>
            <pc:sldMk cId="2195136812" sldId="283"/>
            <ac:spMk id="24" creationId="{30DE8720-6F77-0EAA-AD1D-C09480A0F673}"/>
          </ac:spMkLst>
        </pc:spChg>
        <pc:spChg chg="mod">
          <ac:chgData name="Glen Jones" userId="e846aaca-4b24-4b13-b0d0-f2308e16b284" providerId="ADAL" clId="{D096792C-E716-4700-9873-B3811E60A0FD}" dt="2022-06-28T14:34:58.183" v="301" actId="1076"/>
          <ac:spMkLst>
            <pc:docMk/>
            <pc:sldMk cId="2195136812" sldId="283"/>
            <ac:spMk id="25" creationId="{F2EF8336-80F6-46B4-0FFC-E3CA2A8DFEC4}"/>
          </ac:spMkLst>
        </pc:spChg>
        <pc:spChg chg="mod">
          <ac:chgData name="Glen Jones" userId="e846aaca-4b24-4b13-b0d0-f2308e16b284" providerId="ADAL" clId="{D096792C-E716-4700-9873-B3811E60A0FD}" dt="2022-06-28T14:34:10.043" v="278" actId="1076"/>
          <ac:spMkLst>
            <pc:docMk/>
            <pc:sldMk cId="2195136812" sldId="283"/>
            <ac:spMk id="32" creationId="{A565D3DF-0BA1-021F-5254-0F044D9A948E}"/>
          </ac:spMkLst>
        </pc:spChg>
        <pc:spChg chg="mod">
          <ac:chgData name="Glen Jones" userId="e846aaca-4b24-4b13-b0d0-f2308e16b284" providerId="ADAL" clId="{D096792C-E716-4700-9873-B3811E60A0FD}" dt="2022-06-28T14:35:04.835" v="303" actId="1076"/>
          <ac:spMkLst>
            <pc:docMk/>
            <pc:sldMk cId="2195136812" sldId="283"/>
            <ac:spMk id="35" creationId="{A081E497-0950-885B-64C4-A8D2E9163893}"/>
          </ac:spMkLst>
        </pc:spChg>
        <pc:spChg chg="mod">
          <ac:chgData name="Glen Jones" userId="e846aaca-4b24-4b13-b0d0-f2308e16b284" providerId="ADAL" clId="{D096792C-E716-4700-9873-B3811E60A0FD}" dt="2022-06-28T14:35:28.546" v="312" actId="115"/>
          <ac:spMkLst>
            <pc:docMk/>
            <pc:sldMk cId="2195136812" sldId="283"/>
            <ac:spMk id="36" creationId="{78B445B3-C59E-3896-46F3-96E0E9C2C520}"/>
          </ac:spMkLst>
        </pc:spChg>
        <pc:spChg chg="mod">
          <ac:chgData name="Glen Jones" userId="e846aaca-4b24-4b13-b0d0-f2308e16b284" providerId="ADAL" clId="{D096792C-E716-4700-9873-B3811E60A0FD}" dt="2022-06-28T14:33:32.503" v="268" actId="20577"/>
          <ac:spMkLst>
            <pc:docMk/>
            <pc:sldMk cId="2195136812" sldId="283"/>
            <ac:spMk id="8194" creationId="{5759AB43-784B-41C0-54A9-D822FF28BAAC}"/>
          </ac:spMkLst>
        </pc:spChg>
        <pc:grpChg chg="add mod">
          <ac:chgData name="Glen Jones" userId="e846aaca-4b24-4b13-b0d0-f2308e16b284" providerId="ADAL" clId="{D096792C-E716-4700-9873-B3811E60A0FD}" dt="2022-06-28T14:34:01.003" v="275" actId="14100"/>
          <ac:grpSpMkLst>
            <pc:docMk/>
            <pc:sldMk cId="2195136812" sldId="283"/>
            <ac:grpSpMk id="3" creationId="{CC974C51-3FCF-356A-C1EC-790891434146}"/>
          </ac:grpSpMkLst>
        </pc:grpChg>
        <pc:grpChg chg="add mod">
          <ac:chgData name="Glen Jones" userId="e846aaca-4b24-4b13-b0d0-f2308e16b284" providerId="ADAL" clId="{D096792C-E716-4700-9873-B3811E60A0FD}" dt="2022-06-28T14:34:10.043" v="278" actId="1076"/>
          <ac:grpSpMkLst>
            <pc:docMk/>
            <pc:sldMk cId="2195136812" sldId="283"/>
            <ac:grpSpMk id="4" creationId="{FDFBE5ED-9A95-2255-161F-47068DA9D067}"/>
          </ac:grpSpMkLst>
        </pc:grpChg>
        <pc:grpChg chg="mod">
          <ac:chgData name="Glen Jones" userId="e846aaca-4b24-4b13-b0d0-f2308e16b284" providerId="ADAL" clId="{D096792C-E716-4700-9873-B3811E60A0FD}" dt="2022-06-28T14:34:10.043" v="278" actId="1076"/>
          <ac:grpSpMkLst>
            <pc:docMk/>
            <pc:sldMk cId="2195136812" sldId="283"/>
            <ac:grpSpMk id="9" creationId="{FEE97E16-DE3C-1F25-B612-72671C894156}"/>
          </ac:grpSpMkLst>
        </pc:grpChg>
        <pc:grpChg chg="mod">
          <ac:chgData name="Glen Jones" userId="e846aaca-4b24-4b13-b0d0-f2308e16b284" providerId="ADAL" clId="{D096792C-E716-4700-9873-B3811E60A0FD}" dt="2022-06-28T14:34:01.003" v="275" actId="14100"/>
          <ac:grpSpMkLst>
            <pc:docMk/>
            <pc:sldMk cId="2195136812" sldId="283"/>
            <ac:grpSpMk id="10" creationId="{2AEFEED7-6309-159A-6255-E4E2D26A926D}"/>
          </ac:grpSpMkLst>
        </pc:grpChg>
        <pc:grpChg chg="add del mod">
          <ac:chgData name="Glen Jones" userId="e846aaca-4b24-4b13-b0d0-f2308e16b284" providerId="ADAL" clId="{D096792C-E716-4700-9873-B3811E60A0FD}" dt="2022-06-28T14:34:32.178" v="284" actId="478"/>
          <ac:grpSpMkLst>
            <pc:docMk/>
            <pc:sldMk cId="2195136812" sldId="283"/>
            <ac:grpSpMk id="18" creationId="{AF3E74D9-EE60-66DD-A89D-16D2686B7045}"/>
          </ac:grpSpMkLst>
        </pc:grpChg>
        <pc:grpChg chg="mod topLvl">
          <ac:chgData name="Glen Jones" userId="e846aaca-4b24-4b13-b0d0-f2308e16b284" providerId="ADAL" clId="{D096792C-E716-4700-9873-B3811E60A0FD}" dt="2022-06-28T14:34:58.183" v="301" actId="1076"/>
          <ac:grpSpMkLst>
            <pc:docMk/>
            <pc:sldMk cId="2195136812" sldId="283"/>
            <ac:grpSpMk id="19" creationId="{10320957-8202-B07F-3D05-7208C5EBC709}"/>
          </ac:grpSpMkLst>
        </pc:grpChg>
        <pc:grpChg chg="add del mod">
          <ac:chgData name="Glen Jones" userId="e846aaca-4b24-4b13-b0d0-f2308e16b284" providerId="ADAL" clId="{D096792C-E716-4700-9873-B3811E60A0FD}" dt="2022-06-28T14:35:43.657" v="314" actId="478"/>
          <ac:grpSpMkLst>
            <pc:docMk/>
            <pc:sldMk cId="2195136812" sldId="283"/>
            <ac:grpSpMk id="28" creationId="{2A8A8150-F492-B446-CCEB-F81ABD017E2A}"/>
          </ac:grpSpMkLst>
        </pc:grpChg>
        <pc:grpChg chg="mod topLvl">
          <ac:chgData name="Glen Jones" userId="e846aaca-4b24-4b13-b0d0-f2308e16b284" providerId="ADAL" clId="{D096792C-E716-4700-9873-B3811E60A0FD}" dt="2022-06-28T14:35:43.657" v="314" actId="478"/>
          <ac:grpSpMkLst>
            <pc:docMk/>
            <pc:sldMk cId="2195136812" sldId="283"/>
            <ac:grpSpMk id="30" creationId="{76CF2A76-56F1-1E51-8FAB-EABA1A1C9EDA}"/>
          </ac:grpSpMkLst>
        </pc:grpChg>
        <pc:picChg chg="del mod topLvl">
          <ac:chgData name="Glen Jones" userId="e846aaca-4b24-4b13-b0d0-f2308e16b284" providerId="ADAL" clId="{D096792C-E716-4700-9873-B3811E60A0FD}" dt="2022-06-28T14:34:32.178" v="284" actId="478"/>
          <ac:picMkLst>
            <pc:docMk/>
            <pc:sldMk cId="2195136812" sldId="283"/>
            <ac:picMk id="21" creationId="{E0EE323A-D3AC-1AC2-E745-80C45D39EFD9}"/>
          </ac:picMkLst>
        </pc:picChg>
        <pc:picChg chg="mod">
          <ac:chgData name="Glen Jones" userId="e846aaca-4b24-4b13-b0d0-f2308e16b284" providerId="ADAL" clId="{D096792C-E716-4700-9873-B3811E60A0FD}" dt="2022-06-28T14:34:10.043" v="278" actId="1076"/>
          <ac:picMkLst>
            <pc:docMk/>
            <pc:sldMk cId="2195136812" sldId="283"/>
            <ac:picMk id="22" creationId="{F0CC0B0F-8C3C-69B0-CC16-035D54F75AE1}"/>
          </ac:picMkLst>
        </pc:picChg>
        <pc:picChg chg="del mod">
          <ac:chgData name="Glen Jones" userId="e846aaca-4b24-4b13-b0d0-f2308e16b284" providerId="ADAL" clId="{D096792C-E716-4700-9873-B3811E60A0FD}" dt="2022-06-28T14:34:29.680" v="282" actId="478"/>
          <ac:picMkLst>
            <pc:docMk/>
            <pc:sldMk cId="2195136812" sldId="283"/>
            <ac:picMk id="23" creationId="{0A901281-AD0B-39A2-DEA4-910B0EC4EF60}"/>
          </ac:picMkLst>
        </pc:picChg>
        <pc:picChg chg="mod">
          <ac:chgData name="Glen Jones" userId="e846aaca-4b24-4b13-b0d0-f2308e16b284" providerId="ADAL" clId="{D096792C-E716-4700-9873-B3811E60A0FD}" dt="2022-06-28T14:34:01.003" v="275" actId="14100"/>
          <ac:picMkLst>
            <pc:docMk/>
            <pc:sldMk cId="2195136812" sldId="283"/>
            <ac:picMk id="26" creationId="{D63B648F-EA83-4C3A-2C29-3F2463F2E384}"/>
          </ac:picMkLst>
        </pc:picChg>
        <pc:picChg chg="add mod">
          <ac:chgData name="Glen Jones" userId="e846aaca-4b24-4b13-b0d0-f2308e16b284" providerId="ADAL" clId="{D096792C-E716-4700-9873-B3811E60A0FD}" dt="2022-06-28T14:34:58.183" v="301" actId="1076"/>
          <ac:picMkLst>
            <pc:docMk/>
            <pc:sldMk cId="2195136812" sldId="283"/>
            <ac:picMk id="27" creationId="{FBB78674-03C3-EB22-F7C2-232C2C442202}"/>
          </ac:picMkLst>
        </pc:picChg>
        <pc:picChg chg="mod">
          <ac:chgData name="Glen Jones" userId="e846aaca-4b24-4b13-b0d0-f2308e16b284" providerId="ADAL" clId="{D096792C-E716-4700-9873-B3811E60A0FD}" dt="2022-06-28T14:34:10.043" v="278" actId="1076"/>
          <ac:picMkLst>
            <pc:docMk/>
            <pc:sldMk cId="2195136812" sldId="283"/>
            <ac:picMk id="29" creationId="{FF891197-7019-22A7-523D-1707C47D0777}"/>
          </ac:picMkLst>
        </pc:picChg>
        <pc:picChg chg="del mod topLvl">
          <ac:chgData name="Glen Jones" userId="e846aaca-4b24-4b13-b0d0-f2308e16b284" providerId="ADAL" clId="{D096792C-E716-4700-9873-B3811E60A0FD}" dt="2022-06-28T14:35:43.657" v="314" actId="478"/>
          <ac:picMkLst>
            <pc:docMk/>
            <pc:sldMk cId="2195136812" sldId="283"/>
            <ac:picMk id="31" creationId="{5017780C-8F06-619F-6317-32A4ECB0F01D}"/>
          </ac:picMkLst>
        </pc:picChg>
        <pc:picChg chg="del mod">
          <ac:chgData name="Glen Jones" userId="e846aaca-4b24-4b13-b0d0-f2308e16b284" providerId="ADAL" clId="{D096792C-E716-4700-9873-B3811E60A0FD}" dt="2022-06-28T14:35:39.432" v="313" actId="478"/>
          <ac:picMkLst>
            <pc:docMk/>
            <pc:sldMk cId="2195136812" sldId="283"/>
            <ac:picMk id="33" creationId="{C5B9202E-7B3D-086C-DAED-AB43BB4DB977}"/>
          </ac:picMkLst>
        </pc:picChg>
        <pc:picChg chg="add mod">
          <ac:chgData name="Glen Jones" userId="e846aaca-4b24-4b13-b0d0-f2308e16b284" providerId="ADAL" clId="{D096792C-E716-4700-9873-B3811E60A0FD}" dt="2022-06-28T14:35:53.410" v="317" actId="14100"/>
          <ac:picMkLst>
            <pc:docMk/>
            <pc:sldMk cId="2195136812" sldId="283"/>
            <ac:picMk id="37" creationId="{82C1F54F-A0A4-4F77-BEB3-3470C8AAC3DA}"/>
          </ac:picMkLst>
        </pc:picChg>
      </pc:sldChg>
    </pc:docChg>
  </pc:docChgLst>
  <pc:docChgLst>
    <pc:chgData name="Glen Jones" userId="e846aaca-4b24-4b13-b0d0-f2308e16b284" providerId="ADAL" clId="{BEF276CF-333A-4AE2-B230-A9CB80A4BBFF}"/>
    <pc:docChg chg="undo custSel addSld delSld modSld sldOrd">
      <pc:chgData name="Glen Jones" userId="e846aaca-4b24-4b13-b0d0-f2308e16b284" providerId="ADAL" clId="{BEF276CF-333A-4AE2-B230-A9CB80A4BBFF}" dt="2023-07-03T11:07:56.562" v="2814" actId="14100"/>
      <pc:docMkLst>
        <pc:docMk/>
      </pc:docMkLst>
      <pc:sldChg chg="modSp mod">
        <pc:chgData name="Glen Jones" userId="e846aaca-4b24-4b13-b0d0-f2308e16b284" providerId="ADAL" clId="{BEF276CF-333A-4AE2-B230-A9CB80A4BBFF}" dt="2023-07-03T11:07:56.562" v="2814" actId="14100"/>
        <pc:sldMkLst>
          <pc:docMk/>
          <pc:sldMk cId="4010327805" sldId="274"/>
        </pc:sldMkLst>
        <pc:spChg chg="mod">
          <ac:chgData name="Glen Jones" userId="e846aaca-4b24-4b13-b0d0-f2308e16b284" providerId="ADAL" clId="{BEF276CF-333A-4AE2-B230-A9CB80A4BBFF}" dt="2023-07-03T11:07:56.562" v="2814" actId="14100"/>
          <ac:spMkLst>
            <pc:docMk/>
            <pc:sldMk cId="4010327805" sldId="274"/>
            <ac:spMk id="2" creationId="{702E7211-B3C0-8C62-17A1-5F712D739FBA}"/>
          </ac:spMkLst>
        </pc:spChg>
      </pc:sldChg>
      <pc:sldChg chg="del">
        <pc:chgData name="Glen Jones" userId="e846aaca-4b24-4b13-b0d0-f2308e16b284" providerId="ADAL" clId="{BEF276CF-333A-4AE2-B230-A9CB80A4BBFF}" dt="2023-06-30T12:32:58.740" v="15" actId="47"/>
        <pc:sldMkLst>
          <pc:docMk/>
          <pc:sldMk cId="1726495688" sldId="363"/>
        </pc:sldMkLst>
      </pc:sldChg>
      <pc:sldChg chg="del">
        <pc:chgData name="Glen Jones" userId="e846aaca-4b24-4b13-b0d0-f2308e16b284" providerId="ADAL" clId="{BEF276CF-333A-4AE2-B230-A9CB80A4BBFF}" dt="2023-06-30T12:35:57.334" v="191" actId="47"/>
        <pc:sldMkLst>
          <pc:docMk/>
          <pc:sldMk cId="2861103671" sldId="363"/>
        </pc:sldMkLst>
      </pc:sldChg>
      <pc:sldChg chg="add del">
        <pc:chgData name="Glen Jones" userId="e846aaca-4b24-4b13-b0d0-f2308e16b284" providerId="ADAL" clId="{BEF276CF-333A-4AE2-B230-A9CB80A4BBFF}" dt="2023-06-30T12:37:18.205" v="228" actId="47"/>
        <pc:sldMkLst>
          <pc:docMk/>
          <pc:sldMk cId="474139103" sldId="379"/>
        </pc:sldMkLst>
      </pc:sldChg>
      <pc:sldChg chg="del">
        <pc:chgData name="Glen Jones" userId="e846aaca-4b24-4b13-b0d0-f2308e16b284" providerId="ADAL" clId="{BEF276CF-333A-4AE2-B230-A9CB80A4BBFF}" dt="2023-06-30T12:35:57.334" v="191" actId="47"/>
        <pc:sldMkLst>
          <pc:docMk/>
          <pc:sldMk cId="2259302113" sldId="380"/>
        </pc:sldMkLst>
      </pc:sldChg>
      <pc:sldChg chg="modSp del mod ord">
        <pc:chgData name="Glen Jones" userId="e846aaca-4b24-4b13-b0d0-f2308e16b284" providerId="ADAL" clId="{BEF276CF-333A-4AE2-B230-A9CB80A4BBFF}" dt="2023-07-03T10:45:02.935" v="1595" actId="47"/>
        <pc:sldMkLst>
          <pc:docMk/>
          <pc:sldMk cId="1837821669" sldId="383"/>
        </pc:sldMkLst>
        <pc:spChg chg="mod">
          <ac:chgData name="Glen Jones" userId="e846aaca-4b24-4b13-b0d0-f2308e16b284" providerId="ADAL" clId="{BEF276CF-333A-4AE2-B230-A9CB80A4BBFF}" dt="2023-06-30T12:37:43.286" v="242" actId="27636"/>
          <ac:spMkLst>
            <pc:docMk/>
            <pc:sldMk cId="1837821669" sldId="383"/>
            <ac:spMk id="7" creationId="{7422A498-F483-A2DE-169C-1457C602529D}"/>
          </ac:spMkLst>
        </pc:spChg>
      </pc:sldChg>
      <pc:sldChg chg="del">
        <pc:chgData name="Glen Jones" userId="e846aaca-4b24-4b13-b0d0-f2308e16b284" providerId="ADAL" clId="{BEF276CF-333A-4AE2-B230-A9CB80A4BBFF}" dt="2023-06-30T12:35:57.334" v="191" actId="47"/>
        <pc:sldMkLst>
          <pc:docMk/>
          <pc:sldMk cId="2047667384" sldId="394"/>
        </pc:sldMkLst>
      </pc:sldChg>
      <pc:sldChg chg="del">
        <pc:chgData name="Glen Jones" userId="e846aaca-4b24-4b13-b0d0-f2308e16b284" providerId="ADAL" clId="{BEF276CF-333A-4AE2-B230-A9CB80A4BBFF}" dt="2023-06-30T12:35:57.334" v="191" actId="47"/>
        <pc:sldMkLst>
          <pc:docMk/>
          <pc:sldMk cId="2616827938" sldId="395"/>
        </pc:sldMkLst>
      </pc:sldChg>
      <pc:sldChg chg="del">
        <pc:chgData name="Glen Jones" userId="e846aaca-4b24-4b13-b0d0-f2308e16b284" providerId="ADAL" clId="{BEF276CF-333A-4AE2-B230-A9CB80A4BBFF}" dt="2023-06-30T12:36:24.181" v="199" actId="47"/>
        <pc:sldMkLst>
          <pc:docMk/>
          <pc:sldMk cId="4212701452" sldId="396"/>
        </pc:sldMkLst>
      </pc:sldChg>
      <pc:sldChg chg="modSp del mod">
        <pc:chgData name="Glen Jones" userId="e846aaca-4b24-4b13-b0d0-f2308e16b284" providerId="ADAL" clId="{BEF276CF-333A-4AE2-B230-A9CB80A4BBFF}" dt="2023-07-03T10:33:32.333" v="1317" actId="2696"/>
        <pc:sldMkLst>
          <pc:docMk/>
          <pc:sldMk cId="1212297575" sldId="398"/>
        </pc:sldMkLst>
        <pc:spChg chg="mod">
          <ac:chgData name="Glen Jones" userId="e846aaca-4b24-4b13-b0d0-f2308e16b284" providerId="ADAL" clId="{BEF276CF-333A-4AE2-B230-A9CB80A4BBFF}" dt="2023-07-03T10:25:19.643" v="965" actId="14100"/>
          <ac:spMkLst>
            <pc:docMk/>
            <pc:sldMk cId="1212297575" sldId="398"/>
            <ac:spMk id="2" creationId="{8B1041F4-4BF3-1C4D-2F2C-9D66D0CAF14C}"/>
          </ac:spMkLst>
        </pc:spChg>
        <pc:spChg chg="mod">
          <ac:chgData name="Glen Jones" userId="e846aaca-4b24-4b13-b0d0-f2308e16b284" providerId="ADAL" clId="{BEF276CF-333A-4AE2-B230-A9CB80A4BBFF}" dt="2023-07-03T10:25:13.003" v="963" actId="14100"/>
          <ac:spMkLst>
            <pc:docMk/>
            <pc:sldMk cId="1212297575" sldId="398"/>
            <ac:spMk id="7" creationId="{EBD17445-2CE7-D049-5829-AF7A94414BDF}"/>
          </ac:spMkLst>
        </pc:spChg>
      </pc:sldChg>
      <pc:sldChg chg="del">
        <pc:chgData name="Glen Jones" userId="e846aaca-4b24-4b13-b0d0-f2308e16b284" providerId="ADAL" clId="{BEF276CF-333A-4AE2-B230-A9CB80A4BBFF}" dt="2023-06-30T12:32:58.740" v="15" actId="47"/>
        <pc:sldMkLst>
          <pc:docMk/>
          <pc:sldMk cId="224955279" sldId="399"/>
        </pc:sldMkLst>
      </pc:sldChg>
      <pc:sldChg chg="del">
        <pc:chgData name="Glen Jones" userId="e846aaca-4b24-4b13-b0d0-f2308e16b284" providerId="ADAL" clId="{BEF276CF-333A-4AE2-B230-A9CB80A4BBFF}" dt="2023-07-03T10:45:02.935" v="1595" actId="47"/>
        <pc:sldMkLst>
          <pc:docMk/>
          <pc:sldMk cId="1276034308" sldId="399"/>
        </pc:sldMkLst>
      </pc:sldChg>
      <pc:sldChg chg="del">
        <pc:chgData name="Glen Jones" userId="e846aaca-4b24-4b13-b0d0-f2308e16b284" providerId="ADAL" clId="{BEF276CF-333A-4AE2-B230-A9CB80A4BBFF}" dt="2023-06-30T12:32:58.740" v="15" actId="47"/>
        <pc:sldMkLst>
          <pc:docMk/>
          <pc:sldMk cId="1729482028" sldId="400"/>
        </pc:sldMkLst>
      </pc:sldChg>
      <pc:sldChg chg="del">
        <pc:chgData name="Glen Jones" userId="e846aaca-4b24-4b13-b0d0-f2308e16b284" providerId="ADAL" clId="{BEF276CF-333A-4AE2-B230-A9CB80A4BBFF}" dt="2023-06-30T12:36:08.530" v="194" actId="47"/>
        <pc:sldMkLst>
          <pc:docMk/>
          <pc:sldMk cId="482577722" sldId="401"/>
        </pc:sldMkLst>
      </pc:sldChg>
      <pc:sldChg chg="del">
        <pc:chgData name="Glen Jones" userId="e846aaca-4b24-4b13-b0d0-f2308e16b284" providerId="ADAL" clId="{BEF276CF-333A-4AE2-B230-A9CB80A4BBFF}" dt="2023-06-30T12:32:58.740" v="15" actId="47"/>
        <pc:sldMkLst>
          <pc:docMk/>
          <pc:sldMk cId="2791096692" sldId="401"/>
        </pc:sldMkLst>
      </pc:sldChg>
      <pc:sldChg chg="modSp add del mod ord">
        <pc:chgData name="Glen Jones" userId="e846aaca-4b24-4b13-b0d0-f2308e16b284" providerId="ADAL" clId="{BEF276CF-333A-4AE2-B230-A9CB80A4BBFF}" dt="2023-07-03T10:45:02.935" v="1595" actId="47"/>
        <pc:sldMkLst>
          <pc:docMk/>
          <pc:sldMk cId="1225374862" sldId="402"/>
        </pc:sldMkLst>
        <pc:spChg chg="mod">
          <ac:chgData name="Glen Jones" userId="e846aaca-4b24-4b13-b0d0-f2308e16b284" providerId="ADAL" clId="{BEF276CF-333A-4AE2-B230-A9CB80A4BBFF}" dt="2023-06-30T12:55:08.202" v="871" actId="14100"/>
          <ac:spMkLst>
            <pc:docMk/>
            <pc:sldMk cId="1225374862" sldId="402"/>
            <ac:spMk id="6" creationId="{F9BAFB63-89A0-1CE2-BC09-42A58A322E55}"/>
          </ac:spMkLst>
        </pc:spChg>
      </pc:sldChg>
      <pc:sldChg chg="del">
        <pc:chgData name="Glen Jones" userId="e846aaca-4b24-4b13-b0d0-f2308e16b284" providerId="ADAL" clId="{BEF276CF-333A-4AE2-B230-A9CB80A4BBFF}" dt="2023-06-30T12:32:58.740" v="15" actId="47"/>
        <pc:sldMkLst>
          <pc:docMk/>
          <pc:sldMk cId="2307468297" sldId="402"/>
        </pc:sldMkLst>
      </pc:sldChg>
      <pc:sldChg chg="del">
        <pc:chgData name="Glen Jones" userId="e846aaca-4b24-4b13-b0d0-f2308e16b284" providerId="ADAL" clId="{BEF276CF-333A-4AE2-B230-A9CB80A4BBFF}" dt="2023-06-30T12:36:02.631" v="192" actId="47"/>
        <pc:sldMkLst>
          <pc:docMk/>
          <pc:sldMk cId="1649648692" sldId="403"/>
        </pc:sldMkLst>
      </pc:sldChg>
      <pc:sldChg chg="del">
        <pc:chgData name="Glen Jones" userId="e846aaca-4b24-4b13-b0d0-f2308e16b284" providerId="ADAL" clId="{BEF276CF-333A-4AE2-B230-A9CB80A4BBFF}" dt="2023-06-30T12:36:06.139" v="193" actId="47"/>
        <pc:sldMkLst>
          <pc:docMk/>
          <pc:sldMk cId="3650600527" sldId="404"/>
        </pc:sldMkLst>
      </pc:sldChg>
      <pc:sldChg chg="del">
        <pc:chgData name="Glen Jones" userId="e846aaca-4b24-4b13-b0d0-f2308e16b284" providerId="ADAL" clId="{BEF276CF-333A-4AE2-B230-A9CB80A4BBFF}" dt="2023-06-30T12:36:06.139" v="193" actId="47"/>
        <pc:sldMkLst>
          <pc:docMk/>
          <pc:sldMk cId="253338722" sldId="405"/>
        </pc:sldMkLst>
      </pc:sldChg>
      <pc:sldChg chg="del">
        <pc:chgData name="Glen Jones" userId="e846aaca-4b24-4b13-b0d0-f2308e16b284" providerId="ADAL" clId="{BEF276CF-333A-4AE2-B230-A9CB80A4BBFF}" dt="2023-06-30T12:32:58.740" v="15" actId="47"/>
        <pc:sldMkLst>
          <pc:docMk/>
          <pc:sldMk cId="1492365385" sldId="406"/>
        </pc:sldMkLst>
      </pc:sldChg>
      <pc:sldChg chg="modSp mod ord">
        <pc:chgData name="Glen Jones" userId="e846aaca-4b24-4b13-b0d0-f2308e16b284" providerId="ADAL" clId="{BEF276CF-333A-4AE2-B230-A9CB80A4BBFF}" dt="2023-07-03T11:07:40.588" v="2810" actId="465"/>
        <pc:sldMkLst>
          <pc:docMk/>
          <pc:sldMk cId="2483489142" sldId="406"/>
        </pc:sldMkLst>
        <pc:spChg chg="mod">
          <ac:chgData name="Glen Jones" userId="e846aaca-4b24-4b13-b0d0-f2308e16b284" providerId="ADAL" clId="{BEF276CF-333A-4AE2-B230-A9CB80A4BBFF}" dt="2023-07-03T11:07:40.588" v="2810" actId="465"/>
          <ac:spMkLst>
            <pc:docMk/>
            <pc:sldMk cId="2483489142" sldId="406"/>
            <ac:spMk id="3" creationId="{55718F35-958E-D72A-66B7-E82AFE1BE9E0}"/>
          </ac:spMkLst>
        </pc:spChg>
        <pc:spChg chg="mod">
          <ac:chgData name="Glen Jones" userId="e846aaca-4b24-4b13-b0d0-f2308e16b284" providerId="ADAL" clId="{BEF276CF-333A-4AE2-B230-A9CB80A4BBFF}" dt="2023-07-03T11:07:30.194" v="2809" actId="14100"/>
          <ac:spMkLst>
            <pc:docMk/>
            <pc:sldMk cId="2483489142" sldId="406"/>
            <ac:spMk id="4" creationId="{456EFB45-17E1-A850-72CE-B117E670D49A}"/>
          </ac:spMkLst>
        </pc:spChg>
        <pc:spChg chg="mod">
          <ac:chgData name="Glen Jones" userId="e846aaca-4b24-4b13-b0d0-f2308e16b284" providerId="ADAL" clId="{BEF276CF-333A-4AE2-B230-A9CB80A4BBFF}" dt="2023-07-03T11:05:52.663" v="2684" actId="20577"/>
          <ac:spMkLst>
            <pc:docMk/>
            <pc:sldMk cId="2483489142" sldId="406"/>
            <ac:spMk id="7" creationId="{7422A498-F483-A2DE-169C-1457C602529D}"/>
          </ac:spMkLst>
        </pc:spChg>
      </pc:sldChg>
      <pc:sldChg chg="del">
        <pc:chgData name="Glen Jones" userId="e846aaca-4b24-4b13-b0d0-f2308e16b284" providerId="ADAL" clId="{BEF276CF-333A-4AE2-B230-A9CB80A4BBFF}" dt="2023-06-30T12:32:58.740" v="15" actId="47"/>
        <pc:sldMkLst>
          <pc:docMk/>
          <pc:sldMk cId="1359772703" sldId="407"/>
        </pc:sldMkLst>
      </pc:sldChg>
      <pc:sldChg chg="del ord">
        <pc:chgData name="Glen Jones" userId="e846aaca-4b24-4b13-b0d0-f2308e16b284" providerId="ADAL" clId="{BEF276CF-333A-4AE2-B230-A9CB80A4BBFF}" dt="2023-07-03T10:45:02.935" v="1595" actId="47"/>
        <pc:sldMkLst>
          <pc:docMk/>
          <pc:sldMk cId="4041880403" sldId="407"/>
        </pc:sldMkLst>
      </pc:sldChg>
      <pc:sldChg chg="del">
        <pc:chgData name="Glen Jones" userId="e846aaca-4b24-4b13-b0d0-f2308e16b284" providerId="ADAL" clId="{BEF276CF-333A-4AE2-B230-A9CB80A4BBFF}" dt="2023-06-30T12:32:58.740" v="15" actId="47"/>
        <pc:sldMkLst>
          <pc:docMk/>
          <pc:sldMk cId="1387345264" sldId="408"/>
        </pc:sldMkLst>
      </pc:sldChg>
      <pc:sldChg chg="del ord">
        <pc:chgData name="Glen Jones" userId="e846aaca-4b24-4b13-b0d0-f2308e16b284" providerId="ADAL" clId="{BEF276CF-333A-4AE2-B230-A9CB80A4BBFF}" dt="2023-07-03T10:45:02.935" v="1595" actId="47"/>
        <pc:sldMkLst>
          <pc:docMk/>
          <pc:sldMk cId="2603893740" sldId="408"/>
        </pc:sldMkLst>
      </pc:sldChg>
      <pc:sldChg chg="del">
        <pc:chgData name="Glen Jones" userId="e846aaca-4b24-4b13-b0d0-f2308e16b284" providerId="ADAL" clId="{BEF276CF-333A-4AE2-B230-A9CB80A4BBFF}" dt="2023-06-30T12:32:58.740" v="15" actId="47"/>
        <pc:sldMkLst>
          <pc:docMk/>
          <pc:sldMk cId="710705044" sldId="409"/>
        </pc:sldMkLst>
      </pc:sldChg>
      <pc:sldChg chg="addSp delSp modSp mod ord delAnim modAnim">
        <pc:chgData name="Glen Jones" userId="e846aaca-4b24-4b13-b0d0-f2308e16b284" providerId="ADAL" clId="{BEF276CF-333A-4AE2-B230-A9CB80A4BBFF}" dt="2023-07-03T10:54:18.809" v="2038"/>
        <pc:sldMkLst>
          <pc:docMk/>
          <pc:sldMk cId="2057623372" sldId="409"/>
        </pc:sldMkLst>
        <pc:spChg chg="del">
          <ac:chgData name="Glen Jones" userId="e846aaca-4b24-4b13-b0d0-f2308e16b284" providerId="ADAL" clId="{BEF276CF-333A-4AE2-B230-A9CB80A4BBFF}" dt="2023-07-03T10:47:02.889" v="1761" actId="478"/>
          <ac:spMkLst>
            <pc:docMk/>
            <pc:sldMk cId="2057623372" sldId="409"/>
            <ac:spMk id="2" creationId="{21EF7562-A376-60EE-AC9F-A9FB819F8038}"/>
          </ac:spMkLst>
        </pc:spChg>
        <pc:spChg chg="del mod">
          <ac:chgData name="Glen Jones" userId="e846aaca-4b24-4b13-b0d0-f2308e16b284" providerId="ADAL" clId="{BEF276CF-333A-4AE2-B230-A9CB80A4BBFF}" dt="2023-07-03T10:46:20.193" v="1712" actId="478"/>
          <ac:spMkLst>
            <pc:docMk/>
            <pc:sldMk cId="2057623372" sldId="409"/>
            <ac:spMk id="3" creationId="{85018FEB-118B-BF22-6F22-1A39EBDE2CCF}"/>
          </ac:spMkLst>
        </pc:spChg>
        <pc:spChg chg="add mod">
          <ac:chgData name="Glen Jones" userId="e846aaca-4b24-4b13-b0d0-f2308e16b284" providerId="ADAL" clId="{BEF276CF-333A-4AE2-B230-A9CB80A4BBFF}" dt="2023-07-03T10:50:35.962" v="1952" actId="1076"/>
          <ac:spMkLst>
            <pc:docMk/>
            <pc:sldMk cId="2057623372" sldId="409"/>
            <ac:spMk id="4" creationId="{1FA2D508-AA70-FE7E-609C-65AE170FC934}"/>
          </ac:spMkLst>
        </pc:spChg>
        <pc:spChg chg="mod">
          <ac:chgData name="Glen Jones" userId="e846aaca-4b24-4b13-b0d0-f2308e16b284" providerId="ADAL" clId="{BEF276CF-333A-4AE2-B230-A9CB80A4BBFF}" dt="2023-07-03T10:50:17.525" v="1947" actId="1076"/>
          <ac:spMkLst>
            <pc:docMk/>
            <pc:sldMk cId="2057623372" sldId="409"/>
            <ac:spMk id="5" creationId="{A4C6B572-F7DF-2AAA-8B06-5095802A39A6}"/>
          </ac:spMkLst>
        </pc:spChg>
        <pc:spChg chg="del">
          <ac:chgData name="Glen Jones" userId="e846aaca-4b24-4b13-b0d0-f2308e16b284" providerId="ADAL" clId="{BEF276CF-333A-4AE2-B230-A9CB80A4BBFF}" dt="2023-07-03T10:47:07.169" v="1762" actId="478"/>
          <ac:spMkLst>
            <pc:docMk/>
            <pc:sldMk cId="2057623372" sldId="409"/>
            <ac:spMk id="6" creationId="{D9527048-CB1A-DC40-6A83-178089DF77EC}"/>
          </ac:spMkLst>
        </pc:spChg>
        <pc:spChg chg="mod">
          <ac:chgData name="Glen Jones" userId="e846aaca-4b24-4b13-b0d0-f2308e16b284" providerId="ADAL" clId="{BEF276CF-333A-4AE2-B230-A9CB80A4BBFF}" dt="2023-07-03T10:50:09.610" v="1946" actId="14100"/>
          <ac:spMkLst>
            <pc:docMk/>
            <pc:sldMk cId="2057623372" sldId="409"/>
            <ac:spMk id="7" creationId="{7422A498-F483-A2DE-169C-1457C602529D}"/>
          </ac:spMkLst>
        </pc:spChg>
        <pc:spChg chg="del">
          <ac:chgData name="Glen Jones" userId="e846aaca-4b24-4b13-b0d0-f2308e16b284" providerId="ADAL" clId="{BEF276CF-333A-4AE2-B230-A9CB80A4BBFF}" dt="2023-07-03T10:47:07.169" v="1762" actId="478"/>
          <ac:spMkLst>
            <pc:docMk/>
            <pc:sldMk cId="2057623372" sldId="409"/>
            <ac:spMk id="8" creationId="{5AA2A66D-1EC8-4359-F064-77E89052990B}"/>
          </ac:spMkLst>
        </pc:spChg>
        <pc:spChg chg="add del mod">
          <ac:chgData name="Glen Jones" userId="e846aaca-4b24-4b13-b0d0-f2308e16b284" providerId="ADAL" clId="{BEF276CF-333A-4AE2-B230-A9CB80A4BBFF}" dt="2023-07-03T10:49:07.952" v="1909" actId="478"/>
          <ac:spMkLst>
            <pc:docMk/>
            <pc:sldMk cId="2057623372" sldId="409"/>
            <ac:spMk id="9" creationId="{C48EB5ED-EB38-616E-1744-521B79477D08}"/>
          </ac:spMkLst>
        </pc:spChg>
        <pc:spChg chg="del">
          <ac:chgData name="Glen Jones" userId="e846aaca-4b24-4b13-b0d0-f2308e16b284" providerId="ADAL" clId="{BEF276CF-333A-4AE2-B230-A9CB80A4BBFF}" dt="2023-07-03T10:47:07.169" v="1762" actId="478"/>
          <ac:spMkLst>
            <pc:docMk/>
            <pc:sldMk cId="2057623372" sldId="409"/>
            <ac:spMk id="10" creationId="{CC6EA5AA-6559-4BF9-1B5B-4971DEB7EEBA}"/>
          </ac:spMkLst>
        </pc:spChg>
        <pc:spChg chg="del">
          <ac:chgData name="Glen Jones" userId="e846aaca-4b24-4b13-b0d0-f2308e16b284" providerId="ADAL" clId="{BEF276CF-333A-4AE2-B230-A9CB80A4BBFF}" dt="2023-07-03T10:47:07.169" v="1762" actId="478"/>
          <ac:spMkLst>
            <pc:docMk/>
            <pc:sldMk cId="2057623372" sldId="409"/>
            <ac:spMk id="11" creationId="{69A21A28-7B3E-7E4F-8D6C-8187B3D791CF}"/>
          </ac:spMkLst>
        </pc:spChg>
        <pc:spChg chg="add del mod">
          <ac:chgData name="Glen Jones" userId="e846aaca-4b24-4b13-b0d0-f2308e16b284" providerId="ADAL" clId="{BEF276CF-333A-4AE2-B230-A9CB80A4BBFF}" dt="2023-07-03T10:48:07.940" v="1870" actId="478"/>
          <ac:spMkLst>
            <pc:docMk/>
            <pc:sldMk cId="2057623372" sldId="409"/>
            <ac:spMk id="12" creationId="{AD64AB05-C3B2-DDB9-89D0-0C3D65B3D050}"/>
          </ac:spMkLst>
        </pc:spChg>
        <pc:spChg chg="mod">
          <ac:chgData name="Glen Jones" userId="e846aaca-4b24-4b13-b0d0-f2308e16b284" providerId="ADAL" clId="{BEF276CF-333A-4AE2-B230-A9CB80A4BBFF}" dt="2023-07-03T10:50:30.610" v="1950" actId="14100"/>
          <ac:spMkLst>
            <pc:docMk/>
            <pc:sldMk cId="2057623372" sldId="409"/>
            <ac:spMk id="13" creationId="{323C8CF1-FBC0-E7E0-63EA-FF02533AA348}"/>
          </ac:spMkLst>
        </pc:spChg>
        <pc:spChg chg="add mod">
          <ac:chgData name="Glen Jones" userId="e846aaca-4b24-4b13-b0d0-f2308e16b284" providerId="ADAL" clId="{BEF276CF-333A-4AE2-B230-A9CB80A4BBFF}" dt="2023-07-03T10:52:58.402" v="2020" actId="14100"/>
          <ac:spMkLst>
            <pc:docMk/>
            <pc:sldMk cId="2057623372" sldId="409"/>
            <ac:spMk id="14" creationId="{EB9C0D50-80C5-3B9D-97AA-8A485174856A}"/>
          </ac:spMkLst>
        </pc:spChg>
        <pc:spChg chg="add mod">
          <ac:chgData name="Glen Jones" userId="e846aaca-4b24-4b13-b0d0-f2308e16b284" providerId="ADAL" clId="{BEF276CF-333A-4AE2-B230-A9CB80A4BBFF}" dt="2023-07-03T10:52:28.202" v="2011" actId="1076"/>
          <ac:spMkLst>
            <pc:docMk/>
            <pc:sldMk cId="2057623372" sldId="409"/>
            <ac:spMk id="15" creationId="{5D8A796F-162E-A7D6-83D3-3108CAF06B22}"/>
          </ac:spMkLst>
        </pc:spChg>
        <pc:spChg chg="add mod">
          <ac:chgData name="Glen Jones" userId="e846aaca-4b24-4b13-b0d0-f2308e16b284" providerId="ADAL" clId="{BEF276CF-333A-4AE2-B230-A9CB80A4BBFF}" dt="2023-07-03T10:52:44.050" v="2016" actId="14100"/>
          <ac:spMkLst>
            <pc:docMk/>
            <pc:sldMk cId="2057623372" sldId="409"/>
            <ac:spMk id="16" creationId="{87834A0F-238F-0298-5A15-0DFA03BF3634}"/>
          </ac:spMkLst>
        </pc:spChg>
        <pc:spChg chg="del">
          <ac:chgData name="Glen Jones" userId="e846aaca-4b24-4b13-b0d0-f2308e16b284" providerId="ADAL" clId="{BEF276CF-333A-4AE2-B230-A9CB80A4BBFF}" dt="2023-07-03T10:47:07.169" v="1762" actId="478"/>
          <ac:spMkLst>
            <pc:docMk/>
            <pc:sldMk cId="2057623372" sldId="409"/>
            <ac:spMk id="17" creationId="{9C09246E-BC04-B61F-09E8-BD1B9F74CBDB}"/>
          </ac:spMkLst>
        </pc:spChg>
        <pc:spChg chg="add mod">
          <ac:chgData name="Glen Jones" userId="e846aaca-4b24-4b13-b0d0-f2308e16b284" providerId="ADAL" clId="{BEF276CF-333A-4AE2-B230-A9CB80A4BBFF}" dt="2023-07-03T10:52:26.322" v="2010" actId="1076"/>
          <ac:spMkLst>
            <pc:docMk/>
            <pc:sldMk cId="2057623372" sldId="409"/>
            <ac:spMk id="18" creationId="{BEE2E03E-8CC5-D5AF-A62D-48471191348A}"/>
          </ac:spMkLst>
        </pc:spChg>
        <pc:spChg chg="add del mod">
          <ac:chgData name="Glen Jones" userId="e846aaca-4b24-4b13-b0d0-f2308e16b284" providerId="ADAL" clId="{BEF276CF-333A-4AE2-B230-A9CB80A4BBFF}" dt="2023-07-03T10:52:30.282" v="2012" actId="478"/>
          <ac:spMkLst>
            <pc:docMk/>
            <pc:sldMk cId="2057623372" sldId="409"/>
            <ac:spMk id="20" creationId="{DA9D4481-BAD6-0630-9B28-E8BCAF5204C6}"/>
          </ac:spMkLst>
        </pc:spChg>
        <pc:spChg chg="add mod">
          <ac:chgData name="Glen Jones" userId="e846aaca-4b24-4b13-b0d0-f2308e16b284" providerId="ADAL" clId="{BEF276CF-333A-4AE2-B230-A9CB80A4BBFF}" dt="2023-07-03T10:52:35.147" v="2014" actId="1076"/>
          <ac:spMkLst>
            <pc:docMk/>
            <pc:sldMk cId="2057623372" sldId="409"/>
            <ac:spMk id="21" creationId="{FD24E59B-0205-4E66-F077-CB925DBF9CB2}"/>
          </ac:spMkLst>
        </pc:spChg>
        <pc:spChg chg="add mod">
          <ac:chgData name="Glen Jones" userId="e846aaca-4b24-4b13-b0d0-f2308e16b284" providerId="ADAL" clId="{BEF276CF-333A-4AE2-B230-A9CB80A4BBFF}" dt="2023-07-03T10:53:01.674" v="2027" actId="1036"/>
          <ac:spMkLst>
            <pc:docMk/>
            <pc:sldMk cId="2057623372" sldId="409"/>
            <ac:spMk id="22" creationId="{F70714B6-29D5-FE0A-A233-F4A95A2324B4}"/>
          </ac:spMkLst>
        </pc:spChg>
        <pc:spChg chg="del">
          <ac:chgData name="Glen Jones" userId="e846aaca-4b24-4b13-b0d0-f2308e16b284" providerId="ADAL" clId="{BEF276CF-333A-4AE2-B230-A9CB80A4BBFF}" dt="2023-07-03T10:47:07.169" v="1762" actId="478"/>
          <ac:spMkLst>
            <pc:docMk/>
            <pc:sldMk cId="2057623372" sldId="409"/>
            <ac:spMk id="32" creationId="{45293E40-8919-7692-5DBA-FDF427E397B5}"/>
          </ac:spMkLst>
        </pc:spChg>
        <pc:spChg chg="del">
          <ac:chgData name="Glen Jones" userId="e846aaca-4b24-4b13-b0d0-f2308e16b284" providerId="ADAL" clId="{BEF276CF-333A-4AE2-B230-A9CB80A4BBFF}" dt="2023-07-03T10:47:07.169" v="1762" actId="478"/>
          <ac:spMkLst>
            <pc:docMk/>
            <pc:sldMk cId="2057623372" sldId="409"/>
            <ac:spMk id="33" creationId="{0452D58F-C037-C403-7F9D-76FC0DC3F050}"/>
          </ac:spMkLst>
        </pc:spChg>
        <pc:spChg chg="del">
          <ac:chgData name="Glen Jones" userId="e846aaca-4b24-4b13-b0d0-f2308e16b284" providerId="ADAL" clId="{BEF276CF-333A-4AE2-B230-A9CB80A4BBFF}" dt="2023-07-03T10:47:07.169" v="1762" actId="478"/>
          <ac:spMkLst>
            <pc:docMk/>
            <pc:sldMk cId="2057623372" sldId="409"/>
            <ac:spMk id="34" creationId="{3E4E338A-ECF7-9153-B3F5-FD43652D1F5D}"/>
          </ac:spMkLst>
        </pc:spChg>
        <pc:spChg chg="del">
          <ac:chgData name="Glen Jones" userId="e846aaca-4b24-4b13-b0d0-f2308e16b284" providerId="ADAL" clId="{BEF276CF-333A-4AE2-B230-A9CB80A4BBFF}" dt="2023-07-03T10:47:32.591" v="1847" actId="478"/>
          <ac:spMkLst>
            <pc:docMk/>
            <pc:sldMk cId="2057623372" sldId="409"/>
            <ac:spMk id="35" creationId="{878C6D5A-AA97-A0B7-E763-3784057E1605}"/>
          </ac:spMkLst>
        </pc:spChg>
        <pc:spChg chg="del">
          <ac:chgData name="Glen Jones" userId="e846aaca-4b24-4b13-b0d0-f2308e16b284" providerId="ADAL" clId="{BEF276CF-333A-4AE2-B230-A9CB80A4BBFF}" dt="2023-07-03T10:47:07.169" v="1762" actId="478"/>
          <ac:spMkLst>
            <pc:docMk/>
            <pc:sldMk cId="2057623372" sldId="409"/>
            <ac:spMk id="36" creationId="{5567DD2B-294A-0E99-A91C-70990FC0F99F}"/>
          </ac:spMkLst>
        </pc:spChg>
        <pc:spChg chg="del">
          <ac:chgData name="Glen Jones" userId="e846aaca-4b24-4b13-b0d0-f2308e16b284" providerId="ADAL" clId="{BEF276CF-333A-4AE2-B230-A9CB80A4BBFF}" dt="2023-07-03T10:47:07.169" v="1762" actId="478"/>
          <ac:spMkLst>
            <pc:docMk/>
            <pc:sldMk cId="2057623372" sldId="409"/>
            <ac:spMk id="37" creationId="{09958C17-CED8-1D03-D44D-62492E313AEF}"/>
          </ac:spMkLst>
        </pc:spChg>
        <pc:spChg chg="mod">
          <ac:chgData name="Glen Jones" userId="e846aaca-4b24-4b13-b0d0-f2308e16b284" providerId="ADAL" clId="{BEF276CF-333A-4AE2-B230-A9CB80A4BBFF}" dt="2023-07-03T10:50:32.458" v="1951" actId="1076"/>
          <ac:spMkLst>
            <pc:docMk/>
            <pc:sldMk cId="2057623372" sldId="409"/>
            <ac:spMk id="74" creationId="{AF96C34C-B0C8-C318-09B9-51E41866768A}"/>
          </ac:spMkLst>
        </pc:spChg>
        <pc:picChg chg="mod">
          <ac:chgData name="Glen Jones" userId="e846aaca-4b24-4b13-b0d0-f2308e16b284" providerId="ADAL" clId="{BEF276CF-333A-4AE2-B230-A9CB80A4BBFF}" dt="2023-07-03T10:47:49.365" v="1854" actId="1076"/>
          <ac:picMkLst>
            <pc:docMk/>
            <pc:sldMk cId="2057623372" sldId="409"/>
            <ac:picMk id="19" creationId="{19182ACE-A792-5605-23F7-77FFA52EC938}"/>
          </ac:picMkLst>
        </pc:picChg>
      </pc:sldChg>
      <pc:sldChg chg="del ord">
        <pc:chgData name="Glen Jones" userId="e846aaca-4b24-4b13-b0d0-f2308e16b284" providerId="ADAL" clId="{BEF276CF-333A-4AE2-B230-A9CB80A4BBFF}" dt="2023-07-03T10:45:02.935" v="1595" actId="47"/>
        <pc:sldMkLst>
          <pc:docMk/>
          <pc:sldMk cId="167733421" sldId="410"/>
        </pc:sldMkLst>
      </pc:sldChg>
      <pc:sldChg chg="del ord">
        <pc:chgData name="Glen Jones" userId="e846aaca-4b24-4b13-b0d0-f2308e16b284" providerId="ADAL" clId="{BEF276CF-333A-4AE2-B230-A9CB80A4BBFF}" dt="2023-07-03T10:45:02.935" v="1595" actId="47"/>
        <pc:sldMkLst>
          <pc:docMk/>
          <pc:sldMk cId="728651530" sldId="411"/>
        </pc:sldMkLst>
      </pc:sldChg>
      <pc:sldChg chg="del">
        <pc:chgData name="Glen Jones" userId="e846aaca-4b24-4b13-b0d0-f2308e16b284" providerId="ADAL" clId="{BEF276CF-333A-4AE2-B230-A9CB80A4BBFF}" dt="2023-06-30T12:32:58.740" v="15" actId="47"/>
        <pc:sldMkLst>
          <pc:docMk/>
          <pc:sldMk cId="2553639446" sldId="411"/>
        </pc:sldMkLst>
      </pc:sldChg>
      <pc:sldChg chg="addSp delSp modSp add mod delAnim modAnim">
        <pc:chgData name="Glen Jones" userId="e846aaca-4b24-4b13-b0d0-f2308e16b284" providerId="ADAL" clId="{BEF276CF-333A-4AE2-B230-A9CB80A4BBFF}" dt="2023-07-03T10:34:17.219" v="1323" actId="108"/>
        <pc:sldMkLst>
          <pc:docMk/>
          <pc:sldMk cId="1946604214" sldId="412"/>
        </pc:sldMkLst>
        <pc:spChg chg="del mod">
          <ac:chgData name="Glen Jones" userId="e846aaca-4b24-4b13-b0d0-f2308e16b284" providerId="ADAL" clId="{BEF276CF-333A-4AE2-B230-A9CB80A4BBFF}" dt="2023-07-03T10:27:52.589" v="1031" actId="478"/>
          <ac:spMkLst>
            <pc:docMk/>
            <pc:sldMk cId="1946604214" sldId="412"/>
            <ac:spMk id="2" creationId="{8B1041F4-4BF3-1C4D-2F2C-9D66D0CAF14C}"/>
          </ac:spMkLst>
        </pc:spChg>
        <pc:spChg chg="add del mod">
          <ac:chgData name="Glen Jones" userId="e846aaca-4b24-4b13-b0d0-f2308e16b284" providerId="ADAL" clId="{BEF276CF-333A-4AE2-B230-A9CB80A4BBFF}" dt="2023-07-03T10:27:58.844" v="1033" actId="478"/>
          <ac:spMkLst>
            <pc:docMk/>
            <pc:sldMk cId="1946604214" sldId="412"/>
            <ac:spMk id="3" creationId="{0594137D-623E-0B85-1876-24BAD6879452}"/>
          </ac:spMkLst>
        </pc:spChg>
        <pc:spChg chg="add mod">
          <ac:chgData name="Glen Jones" userId="e846aaca-4b24-4b13-b0d0-f2308e16b284" providerId="ADAL" clId="{BEF276CF-333A-4AE2-B230-A9CB80A4BBFF}" dt="2023-07-03T10:33:14.547" v="1312" actId="1076"/>
          <ac:spMkLst>
            <pc:docMk/>
            <pc:sldMk cId="1946604214" sldId="412"/>
            <ac:spMk id="4" creationId="{98F26F2E-174F-83AE-5305-BD79B4EA7A63}"/>
          </ac:spMkLst>
        </pc:spChg>
        <pc:spChg chg="add mod">
          <ac:chgData name="Glen Jones" userId="e846aaca-4b24-4b13-b0d0-f2308e16b284" providerId="ADAL" clId="{BEF276CF-333A-4AE2-B230-A9CB80A4BBFF}" dt="2023-07-03T10:33:26.858" v="1316" actId="1076"/>
          <ac:spMkLst>
            <pc:docMk/>
            <pc:sldMk cId="1946604214" sldId="412"/>
            <ac:spMk id="6" creationId="{E2A70912-7F49-DB67-AB61-0D0A0151A9A1}"/>
          </ac:spMkLst>
        </pc:spChg>
        <pc:spChg chg="mod">
          <ac:chgData name="Glen Jones" userId="e846aaca-4b24-4b13-b0d0-f2308e16b284" providerId="ADAL" clId="{BEF276CF-333A-4AE2-B230-A9CB80A4BBFF}" dt="2023-07-03T10:33:20.458" v="1313" actId="1076"/>
          <ac:spMkLst>
            <pc:docMk/>
            <pc:sldMk cId="1946604214" sldId="412"/>
            <ac:spMk id="7" creationId="{EBD17445-2CE7-D049-5829-AF7A94414BDF}"/>
          </ac:spMkLst>
        </pc:spChg>
        <pc:spChg chg="add mod">
          <ac:chgData name="Glen Jones" userId="e846aaca-4b24-4b13-b0d0-f2308e16b284" providerId="ADAL" clId="{BEF276CF-333A-4AE2-B230-A9CB80A4BBFF}" dt="2023-07-03T10:34:17.219" v="1323" actId="108"/>
          <ac:spMkLst>
            <pc:docMk/>
            <pc:sldMk cId="1946604214" sldId="412"/>
            <ac:spMk id="8" creationId="{A62626D5-D8B5-3B61-83C6-18438058F1C3}"/>
          </ac:spMkLst>
        </pc:spChg>
      </pc:sldChg>
      <pc:sldChg chg="del">
        <pc:chgData name="Glen Jones" userId="e846aaca-4b24-4b13-b0d0-f2308e16b284" providerId="ADAL" clId="{BEF276CF-333A-4AE2-B230-A9CB80A4BBFF}" dt="2023-06-30T12:32:58.740" v="15" actId="47"/>
        <pc:sldMkLst>
          <pc:docMk/>
          <pc:sldMk cId="3829840198" sldId="412"/>
        </pc:sldMkLst>
      </pc:sldChg>
      <pc:sldChg chg="del">
        <pc:chgData name="Glen Jones" userId="e846aaca-4b24-4b13-b0d0-f2308e16b284" providerId="ADAL" clId="{BEF276CF-333A-4AE2-B230-A9CB80A4BBFF}" dt="2023-06-30T12:32:58.740" v="15" actId="47"/>
        <pc:sldMkLst>
          <pc:docMk/>
          <pc:sldMk cId="1830477830" sldId="413"/>
        </pc:sldMkLst>
      </pc:sldChg>
      <pc:sldChg chg="addSp delSp modSp del mod delAnim modAnim">
        <pc:chgData name="Glen Jones" userId="e846aaca-4b24-4b13-b0d0-f2308e16b284" providerId="ADAL" clId="{BEF276CF-333A-4AE2-B230-A9CB80A4BBFF}" dt="2023-07-03T10:45:02.935" v="1595" actId="47"/>
        <pc:sldMkLst>
          <pc:docMk/>
          <pc:sldMk cId="4176986684" sldId="413"/>
        </pc:sldMkLst>
        <pc:spChg chg="mod">
          <ac:chgData name="Glen Jones" userId="e846aaca-4b24-4b13-b0d0-f2308e16b284" providerId="ADAL" clId="{BEF276CF-333A-4AE2-B230-A9CB80A4BBFF}" dt="2023-06-30T12:40:57.208" v="482" actId="1076"/>
          <ac:spMkLst>
            <pc:docMk/>
            <pc:sldMk cId="4176986684" sldId="413"/>
            <ac:spMk id="2" creationId="{21EF7562-A376-60EE-AC9F-A9FB819F8038}"/>
          </ac:spMkLst>
        </pc:spChg>
        <pc:spChg chg="del">
          <ac:chgData name="Glen Jones" userId="e846aaca-4b24-4b13-b0d0-f2308e16b284" providerId="ADAL" clId="{BEF276CF-333A-4AE2-B230-A9CB80A4BBFF}" dt="2023-06-30T12:39:45.209" v="412" actId="478"/>
          <ac:spMkLst>
            <pc:docMk/>
            <pc:sldMk cId="4176986684" sldId="413"/>
            <ac:spMk id="3" creationId="{85018FEB-118B-BF22-6F22-1A39EBDE2CCF}"/>
          </ac:spMkLst>
        </pc:spChg>
        <pc:spChg chg="add mod">
          <ac:chgData name="Glen Jones" userId="e846aaca-4b24-4b13-b0d0-f2308e16b284" providerId="ADAL" clId="{BEF276CF-333A-4AE2-B230-A9CB80A4BBFF}" dt="2023-06-30T12:43:18.936" v="551" actId="1076"/>
          <ac:spMkLst>
            <pc:docMk/>
            <pc:sldMk cId="4176986684" sldId="413"/>
            <ac:spMk id="4" creationId="{AFCBA4A4-8007-CF6D-3BD7-55857E3EC3EE}"/>
          </ac:spMkLst>
        </pc:spChg>
        <pc:spChg chg="del">
          <ac:chgData name="Glen Jones" userId="e846aaca-4b24-4b13-b0d0-f2308e16b284" providerId="ADAL" clId="{BEF276CF-333A-4AE2-B230-A9CB80A4BBFF}" dt="2023-06-30T12:39:07.760" v="396" actId="478"/>
          <ac:spMkLst>
            <pc:docMk/>
            <pc:sldMk cId="4176986684" sldId="413"/>
            <ac:spMk id="5" creationId="{A4C6B572-F7DF-2AAA-8B06-5095802A39A6}"/>
          </ac:spMkLst>
        </pc:spChg>
        <pc:spChg chg="del">
          <ac:chgData name="Glen Jones" userId="e846aaca-4b24-4b13-b0d0-f2308e16b284" providerId="ADAL" clId="{BEF276CF-333A-4AE2-B230-A9CB80A4BBFF}" dt="2023-06-30T12:39:08.462" v="397" actId="478"/>
          <ac:spMkLst>
            <pc:docMk/>
            <pc:sldMk cId="4176986684" sldId="413"/>
            <ac:spMk id="6" creationId="{D9527048-CB1A-DC40-6A83-178089DF77EC}"/>
          </ac:spMkLst>
        </pc:spChg>
        <pc:spChg chg="mod">
          <ac:chgData name="Glen Jones" userId="e846aaca-4b24-4b13-b0d0-f2308e16b284" providerId="ADAL" clId="{BEF276CF-333A-4AE2-B230-A9CB80A4BBFF}" dt="2023-06-30T12:40:57.208" v="482" actId="1076"/>
          <ac:spMkLst>
            <pc:docMk/>
            <pc:sldMk cId="4176986684" sldId="413"/>
            <ac:spMk id="7" creationId="{7422A498-F483-A2DE-169C-1457C602529D}"/>
          </ac:spMkLst>
        </pc:spChg>
        <pc:spChg chg="mod">
          <ac:chgData name="Glen Jones" userId="e846aaca-4b24-4b13-b0d0-f2308e16b284" providerId="ADAL" clId="{BEF276CF-333A-4AE2-B230-A9CB80A4BBFF}" dt="2023-06-30T12:40:57.208" v="482" actId="1076"/>
          <ac:spMkLst>
            <pc:docMk/>
            <pc:sldMk cId="4176986684" sldId="413"/>
            <ac:spMk id="8" creationId="{5AA2A66D-1EC8-4359-F064-77E89052990B}"/>
          </ac:spMkLst>
        </pc:spChg>
        <pc:spChg chg="add mod">
          <ac:chgData name="Glen Jones" userId="e846aaca-4b24-4b13-b0d0-f2308e16b284" providerId="ADAL" clId="{BEF276CF-333A-4AE2-B230-A9CB80A4BBFF}" dt="2023-06-30T12:43:18.936" v="551" actId="1076"/>
          <ac:spMkLst>
            <pc:docMk/>
            <pc:sldMk cId="4176986684" sldId="413"/>
            <ac:spMk id="9" creationId="{C68701E8-58D2-FF70-60AC-FF192215FC75}"/>
          </ac:spMkLst>
        </pc:spChg>
        <pc:spChg chg="mod">
          <ac:chgData name="Glen Jones" userId="e846aaca-4b24-4b13-b0d0-f2308e16b284" providerId="ADAL" clId="{BEF276CF-333A-4AE2-B230-A9CB80A4BBFF}" dt="2023-06-30T12:40:57.208" v="482" actId="1076"/>
          <ac:spMkLst>
            <pc:docMk/>
            <pc:sldMk cId="4176986684" sldId="413"/>
            <ac:spMk id="10" creationId="{CC6EA5AA-6559-4BF9-1B5B-4971DEB7EEBA}"/>
          </ac:spMkLst>
        </pc:spChg>
        <pc:spChg chg="mod">
          <ac:chgData name="Glen Jones" userId="e846aaca-4b24-4b13-b0d0-f2308e16b284" providerId="ADAL" clId="{BEF276CF-333A-4AE2-B230-A9CB80A4BBFF}" dt="2023-06-30T12:40:57.208" v="482" actId="1076"/>
          <ac:spMkLst>
            <pc:docMk/>
            <pc:sldMk cId="4176986684" sldId="413"/>
            <ac:spMk id="11" creationId="{69A21A28-7B3E-7E4F-8D6C-8187B3D791CF}"/>
          </ac:spMkLst>
        </pc:spChg>
        <pc:spChg chg="add mod">
          <ac:chgData name="Glen Jones" userId="e846aaca-4b24-4b13-b0d0-f2308e16b284" providerId="ADAL" clId="{BEF276CF-333A-4AE2-B230-A9CB80A4BBFF}" dt="2023-06-30T12:43:18.936" v="551" actId="1076"/>
          <ac:spMkLst>
            <pc:docMk/>
            <pc:sldMk cId="4176986684" sldId="413"/>
            <ac:spMk id="12" creationId="{44A20AD4-7261-4A79-C468-B535A0E748D6}"/>
          </ac:spMkLst>
        </pc:spChg>
        <pc:spChg chg="mod">
          <ac:chgData name="Glen Jones" userId="e846aaca-4b24-4b13-b0d0-f2308e16b284" providerId="ADAL" clId="{BEF276CF-333A-4AE2-B230-A9CB80A4BBFF}" dt="2023-06-30T12:40:57.208" v="482" actId="1076"/>
          <ac:spMkLst>
            <pc:docMk/>
            <pc:sldMk cId="4176986684" sldId="413"/>
            <ac:spMk id="13" creationId="{323C8CF1-FBC0-E7E0-63EA-FF02533AA348}"/>
          </ac:spMkLst>
        </pc:spChg>
        <pc:spChg chg="add mod">
          <ac:chgData name="Glen Jones" userId="e846aaca-4b24-4b13-b0d0-f2308e16b284" providerId="ADAL" clId="{BEF276CF-333A-4AE2-B230-A9CB80A4BBFF}" dt="2023-06-30T12:43:18.936" v="551" actId="1076"/>
          <ac:spMkLst>
            <pc:docMk/>
            <pc:sldMk cId="4176986684" sldId="413"/>
            <ac:spMk id="14" creationId="{7A3892DB-AC53-329F-C497-94D16BE4D8B5}"/>
          </ac:spMkLst>
        </pc:spChg>
        <pc:spChg chg="add mod">
          <ac:chgData name="Glen Jones" userId="e846aaca-4b24-4b13-b0d0-f2308e16b284" providerId="ADAL" clId="{BEF276CF-333A-4AE2-B230-A9CB80A4BBFF}" dt="2023-06-30T12:43:18.936" v="551" actId="1076"/>
          <ac:spMkLst>
            <pc:docMk/>
            <pc:sldMk cId="4176986684" sldId="413"/>
            <ac:spMk id="15" creationId="{305A2ED4-B810-61AF-EA6B-B294060B9260}"/>
          </ac:spMkLst>
        </pc:spChg>
        <pc:spChg chg="add mod">
          <ac:chgData name="Glen Jones" userId="e846aaca-4b24-4b13-b0d0-f2308e16b284" providerId="ADAL" clId="{BEF276CF-333A-4AE2-B230-A9CB80A4BBFF}" dt="2023-06-30T12:43:40.353" v="557" actId="1076"/>
          <ac:spMkLst>
            <pc:docMk/>
            <pc:sldMk cId="4176986684" sldId="413"/>
            <ac:spMk id="16" creationId="{CC5494C2-DD9A-E4AE-0456-57C2C9DB82DE}"/>
          </ac:spMkLst>
        </pc:spChg>
        <pc:spChg chg="del">
          <ac:chgData name="Glen Jones" userId="e846aaca-4b24-4b13-b0d0-f2308e16b284" providerId="ADAL" clId="{BEF276CF-333A-4AE2-B230-A9CB80A4BBFF}" dt="2023-06-30T12:39:45.209" v="412" actId="478"/>
          <ac:spMkLst>
            <pc:docMk/>
            <pc:sldMk cId="4176986684" sldId="413"/>
            <ac:spMk id="17" creationId="{9C09246E-BC04-B61F-09E8-BD1B9F74CBDB}"/>
          </ac:spMkLst>
        </pc:spChg>
        <pc:spChg chg="add mod">
          <ac:chgData name="Glen Jones" userId="e846aaca-4b24-4b13-b0d0-f2308e16b284" providerId="ADAL" clId="{BEF276CF-333A-4AE2-B230-A9CB80A4BBFF}" dt="2023-06-30T12:43:40.353" v="557" actId="1076"/>
          <ac:spMkLst>
            <pc:docMk/>
            <pc:sldMk cId="4176986684" sldId="413"/>
            <ac:spMk id="18" creationId="{47CFAD86-9663-BC85-BC40-5A30EF0C68D8}"/>
          </ac:spMkLst>
        </pc:spChg>
        <pc:spChg chg="add mod">
          <ac:chgData name="Glen Jones" userId="e846aaca-4b24-4b13-b0d0-f2308e16b284" providerId="ADAL" clId="{BEF276CF-333A-4AE2-B230-A9CB80A4BBFF}" dt="2023-06-30T12:43:40.353" v="557" actId="1076"/>
          <ac:spMkLst>
            <pc:docMk/>
            <pc:sldMk cId="4176986684" sldId="413"/>
            <ac:spMk id="20" creationId="{70CDAC83-68FB-ACA5-7A58-D7885373C163}"/>
          </ac:spMkLst>
        </pc:spChg>
        <pc:spChg chg="add mod">
          <ac:chgData name="Glen Jones" userId="e846aaca-4b24-4b13-b0d0-f2308e16b284" providerId="ADAL" clId="{BEF276CF-333A-4AE2-B230-A9CB80A4BBFF}" dt="2023-06-30T12:43:40.353" v="557" actId="1076"/>
          <ac:spMkLst>
            <pc:docMk/>
            <pc:sldMk cId="4176986684" sldId="413"/>
            <ac:spMk id="21" creationId="{41D261A9-4F00-5CD5-F72F-CB23C62F6B90}"/>
          </ac:spMkLst>
        </pc:spChg>
        <pc:spChg chg="add mod">
          <ac:chgData name="Glen Jones" userId="e846aaca-4b24-4b13-b0d0-f2308e16b284" providerId="ADAL" clId="{BEF276CF-333A-4AE2-B230-A9CB80A4BBFF}" dt="2023-06-30T12:43:40.353" v="557" actId="1076"/>
          <ac:spMkLst>
            <pc:docMk/>
            <pc:sldMk cId="4176986684" sldId="413"/>
            <ac:spMk id="22" creationId="{AB9F46B7-2822-F2BE-DF93-0C9368CFB622}"/>
          </ac:spMkLst>
        </pc:spChg>
        <pc:spChg chg="add mod">
          <ac:chgData name="Glen Jones" userId="e846aaca-4b24-4b13-b0d0-f2308e16b284" providerId="ADAL" clId="{BEF276CF-333A-4AE2-B230-A9CB80A4BBFF}" dt="2023-06-30T12:43:21.711" v="552" actId="114"/>
          <ac:spMkLst>
            <pc:docMk/>
            <pc:sldMk cId="4176986684" sldId="413"/>
            <ac:spMk id="23" creationId="{269500EF-F819-2C8C-939D-489F40E76694}"/>
          </ac:spMkLst>
        </pc:spChg>
        <pc:spChg chg="add del mod">
          <ac:chgData name="Glen Jones" userId="e846aaca-4b24-4b13-b0d0-f2308e16b284" providerId="ADAL" clId="{BEF276CF-333A-4AE2-B230-A9CB80A4BBFF}" dt="2023-06-30T12:42:54.404" v="544"/>
          <ac:spMkLst>
            <pc:docMk/>
            <pc:sldMk cId="4176986684" sldId="413"/>
            <ac:spMk id="26" creationId="{6E0BF491-EA99-87E4-68F4-4E6AE39DCE6A}"/>
          </ac:spMkLst>
        </pc:spChg>
        <pc:spChg chg="add mod">
          <ac:chgData name="Glen Jones" userId="e846aaca-4b24-4b13-b0d0-f2308e16b284" providerId="ADAL" clId="{BEF276CF-333A-4AE2-B230-A9CB80A4BBFF}" dt="2023-06-30T12:43:33.491" v="556" actId="20577"/>
          <ac:spMkLst>
            <pc:docMk/>
            <pc:sldMk cId="4176986684" sldId="413"/>
            <ac:spMk id="30" creationId="{12AC93FF-2989-D49D-155F-BBD02AA51BBC}"/>
          </ac:spMkLst>
        </pc:spChg>
        <pc:spChg chg="del">
          <ac:chgData name="Glen Jones" userId="e846aaca-4b24-4b13-b0d0-f2308e16b284" providerId="ADAL" clId="{BEF276CF-333A-4AE2-B230-A9CB80A4BBFF}" dt="2023-06-30T12:39:45.209" v="412" actId="478"/>
          <ac:spMkLst>
            <pc:docMk/>
            <pc:sldMk cId="4176986684" sldId="413"/>
            <ac:spMk id="32" creationId="{45293E40-8919-7692-5DBA-FDF427E397B5}"/>
          </ac:spMkLst>
        </pc:spChg>
        <pc:spChg chg="del">
          <ac:chgData name="Glen Jones" userId="e846aaca-4b24-4b13-b0d0-f2308e16b284" providerId="ADAL" clId="{BEF276CF-333A-4AE2-B230-A9CB80A4BBFF}" dt="2023-06-30T12:39:45.209" v="412" actId="478"/>
          <ac:spMkLst>
            <pc:docMk/>
            <pc:sldMk cId="4176986684" sldId="413"/>
            <ac:spMk id="33" creationId="{0452D58F-C037-C403-7F9D-76FC0DC3F050}"/>
          </ac:spMkLst>
        </pc:spChg>
        <pc:spChg chg="del">
          <ac:chgData name="Glen Jones" userId="e846aaca-4b24-4b13-b0d0-f2308e16b284" providerId="ADAL" clId="{BEF276CF-333A-4AE2-B230-A9CB80A4BBFF}" dt="2023-06-30T12:39:45.209" v="412" actId="478"/>
          <ac:spMkLst>
            <pc:docMk/>
            <pc:sldMk cId="4176986684" sldId="413"/>
            <ac:spMk id="34" creationId="{3E4E338A-ECF7-9153-B3F5-FD43652D1F5D}"/>
          </ac:spMkLst>
        </pc:spChg>
        <pc:spChg chg="del">
          <ac:chgData name="Glen Jones" userId="e846aaca-4b24-4b13-b0d0-f2308e16b284" providerId="ADAL" clId="{BEF276CF-333A-4AE2-B230-A9CB80A4BBFF}" dt="2023-06-30T12:39:45.209" v="412" actId="478"/>
          <ac:spMkLst>
            <pc:docMk/>
            <pc:sldMk cId="4176986684" sldId="413"/>
            <ac:spMk id="35" creationId="{878C6D5A-AA97-A0B7-E763-3784057E1605}"/>
          </ac:spMkLst>
        </pc:spChg>
        <pc:spChg chg="del">
          <ac:chgData name="Glen Jones" userId="e846aaca-4b24-4b13-b0d0-f2308e16b284" providerId="ADAL" clId="{BEF276CF-333A-4AE2-B230-A9CB80A4BBFF}" dt="2023-06-30T12:39:45.209" v="412" actId="478"/>
          <ac:spMkLst>
            <pc:docMk/>
            <pc:sldMk cId="4176986684" sldId="413"/>
            <ac:spMk id="36" creationId="{5567DD2B-294A-0E99-A91C-70990FC0F99F}"/>
          </ac:spMkLst>
        </pc:spChg>
        <pc:spChg chg="del">
          <ac:chgData name="Glen Jones" userId="e846aaca-4b24-4b13-b0d0-f2308e16b284" providerId="ADAL" clId="{BEF276CF-333A-4AE2-B230-A9CB80A4BBFF}" dt="2023-06-30T12:39:45.209" v="412" actId="478"/>
          <ac:spMkLst>
            <pc:docMk/>
            <pc:sldMk cId="4176986684" sldId="413"/>
            <ac:spMk id="37" creationId="{09958C17-CED8-1D03-D44D-62492E313AEF}"/>
          </ac:spMkLst>
        </pc:spChg>
        <pc:spChg chg="add mod">
          <ac:chgData name="Glen Jones" userId="e846aaca-4b24-4b13-b0d0-f2308e16b284" providerId="ADAL" clId="{BEF276CF-333A-4AE2-B230-A9CB80A4BBFF}" dt="2023-06-30T12:44:38.105" v="571" actId="20577"/>
          <ac:spMkLst>
            <pc:docMk/>
            <pc:sldMk cId="4176986684" sldId="413"/>
            <ac:spMk id="42" creationId="{BBDA686E-9058-A9AE-53B8-5C0EA18FBD4E}"/>
          </ac:spMkLst>
        </pc:spChg>
        <pc:spChg chg="del">
          <ac:chgData name="Glen Jones" userId="e846aaca-4b24-4b13-b0d0-f2308e16b284" providerId="ADAL" clId="{BEF276CF-333A-4AE2-B230-A9CB80A4BBFF}" dt="2023-06-30T12:38:59.435" v="387" actId="478"/>
          <ac:spMkLst>
            <pc:docMk/>
            <pc:sldMk cId="4176986684" sldId="413"/>
            <ac:spMk id="74" creationId="{AF96C34C-B0C8-C318-09B9-51E41866768A}"/>
          </ac:spMkLst>
        </pc:spChg>
        <pc:picChg chg="mod">
          <ac:chgData name="Glen Jones" userId="e846aaca-4b24-4b13-b0d0-f2308e16b284" providerId="ADAL" clId="{BEF276CF-333A-4AE2-B230-A9CB80A4BBFF}" dt="2023-06-30T12:43:10.706" v="550" actId="1076"/>
          <ac:picMkLst>
            <pc:docMk/>
            <pc:sldMk cId="4176986684" sldId="413"/>
            <ac:picMk id="19" creationId="{19182ACE-A792-5605-23F7-77FFA52EC938}"/>
          </ac:picMkLst>
        </pc:picChg>
        <pc:cxnChg chg="add mod">
          <ac:chgData name="Glen Jones" userId="e846aaca-4b24-4b13-b0d0-f2308e16b284" providerId="ADAL" clId="{BEF276CF-333A-4AE2-B230-A9CB80A4BBFF}" dt="2023-06-30T12:42:07.713" v="536" actId="1076"/>
          <ac:cxnSpMkLst>
            <pc:docMk/>
            <pc:sldMk cId="4176986684" sldId="413"/>
            <ac:cxnSpMk id="25" creationId="{C46B64A4-8A55-D0F5-3205-2CF038984B49}"/>
          </ac:cxnSpMkLst>
        </pc:cxnChg>
        <pc:cxnChg chg="add mod">
          <ac:chgData name="Glen Jones" userId="e846aaca-4b24-4b13-b0d0-f2308e16b284" providerId="ADAL" clId="{BEF276CF-333A-4AE2-B230-A9CB80A4BBFF}" dt="2023-06-30T12:43:01.713" v="548" actId="14100"/>
          <ac:cxnSpMkLst>
            <pc:docMk/>
            <pc:sldMk cId="4176986684" sldId="413"/>
            <ac:cxnSpMk id="27" creationId="{B05DAEB3-7421-4374-17B7-8F05F204DA35}"/>
          </ac:cxnSpMkLst>
        </pc:cxnChg>
        <pc:cxnChg chg="add mod">
          <ac:chgData name="Glen Jones" userId="e846aaca-4b24-4b13-b0d0-f2308e16b284" providerId="ADAL" clId="{BEF276CF-333A-4AE2-B230-A9CB80A4BBFF}" dt="2023-06-30T12:43:58.641" v="562" actId="14100"/>
          <ac:cxnSpMkLst>
            <pc:docMk/>
            <pc:sldMk cId="4176986684" sldId="413"/>
            <ac:cxnSpMk id="31" creationId="{90F1E313-9CCB-D3D5-0CFC-0AC7A3CD1749}"/>
          </ac:cxnSpMkLst>
        </pc:cxnChg>
        <pc:cxnChg chg="add mod">
          <ac:chgData name="Glen Jones" userId="e846aaca-4b24-4b13-b0d0-f2308e16b284" providerId="ADAL" clId="{BEF276CF-333A-4AE2-B230-A9CB80A4BBFF}" dt="2023-06-30T12:43:53.660" v="560" actId="14100"/>
          <ac:cxnSpMkLst>
            <pc:docMk/>
            <pc:sldMk cId="4176986684" sldId="413"/>
            <ac:cxnSpMk id="38" creationId="{01A4C900-46BC-A26A-58B3-3851789DEA03}"/>
          </ac:cxnSpMkLst>
        </pc:cxnChg>
        <pc:cxnChg chg="add mod">
          <ac:chgData name="Glen Jones" userId="e846aaca-4b24-4b13-b0d0-f2308e16b284" providerId="ADAL" clId="{BEF276CF-333A-4AE2-B230-A9CB80A4BBFF}" dt="2023-06-30T12:44:44.687" v="572" actId="14100"/>
          <ac:cxnSpMkLst>
            <pc:docMk/>
            <pc:sldMk cId="4176986684" sldId="413"/>
            <ac:cxnSpMk id="43" creationId="{CED89A99-3ABF-60B1-A757-C515217EDB59}"/>
          </ac:cxnSpMkLst>
        </pc:cxnChg>
        <pc:cxnChg chg="add mod">
          <ac:chgData name="Glen Jones" userId="e846aaca-4b24-4b13-b0d0-f2308e16b284" providerId="ADAL" clId="{BEF276CF-333A-4AE2-B230-A9CB80A4BBFF}" dt="2023-06-30T12:44:48.163" v="573" actId="14100"/>
          <ac:cxnSpMkLst>
            <pc:docMk/>
            <pc:sldMk cId="4176986684" sldId="413"/>
            <ac:cxnSpMk id="44" creationId="{9983E0AE-CA2F-03E1-7E92-7B570A649A5F}"/>
          </ac:cxnSpMkLst>
        </pc:cxnChg>
      </pc:sldChg>
      <pc:sldChg chg="del">
        <pc:chgData name="Glen Jones" userId="e846aaca-4b24-4b13-b0d0-f2308e16b284" providerId="ADAL" clId="{BEF276CF-333A-4AE2-B230-A9CB80A4BBFF}" dt="2023-06-30T12:45:12.240" v="574" actId="47"/>
        <pc:sldMkLst>
          <pc:docMk/>
          <pc:sldMk cId="1195311381" sldId="414"/>
        </pc:sldMkLst>
      </pc:sldChg>
      <pc:sldChg chg="del">
        <pc:chgData name="Glen Jones" userId="e846aaca-4b24-4b13-b0d0-f2308e16b284" providerId="ADAL" clId="{BEF276CF-333A-4AE2-B230-A9CB80A4BBFF}" dt="2023-06-30T12:32:58.740" v="15" actId="47"/>
        <pc:sldMkLst>
          <pc:docMk/>
          <pc:sldMk cId="1367335037" sldId="414"/>
        </pc:sldMkLst>
      </pc:sldChg>
      <pc:sldChg chg="addSp delSp modSp del mod delAnim modAnim">
        <pc:chgData name="Glen Jones" userId="e846aaca-4b24-4b13-b0d0-f2308e16b284" providerId="ADAL" clId="{BEF276CF-333A-4AE2-B230-A9CB80A4BBFF}" dt="2023-07-03T10:45:02.935" v="1595" actId="47"/>
        <pc:sldMkLst>
          <pc:docMk/>
          <pc:sldMk cId="1853629676" sldId="415"/>
        </pc:sldMkLst>
        <pc:spChg chg="mod">
          <ac:chgData name="Glen Jones" userId="e846aaca-4b24-4b13-b0d0-f2308e16b284" providerId="ADAL" clId="{BEF276CF-333A-4AE2-B230-A9CB80A4BBFF}" dt="2023-06-30T12:50:24.741" v="703" actId="20577"/>
          <ac:spMkLst>
            <pc:docMk/>
            <pc:sldMk cId="1853629676" sldId="415"/>
            <ac:spMk id="2" creationId="{21EF7562-A376-60EE-AC9F-A9FB819F8038}"/>
          </ac:spMkLst>
        </pc:spChg>
        <pc:spChg chg="del">
          <ac:chgData name="Glen Jones" userId="e846aaca-4b24-4b13-b0d0-f2308e16b284" providerId="ADAL" clId="{BEF276CF-333A-4AE2-B230-A9CB80A4BBFF}" dt="2023-06-30T12:53:05.759" v="787" actId="478"/>
          <ac:spMkLst>
            <pc:docMk/>
            <pc:sldMk cId="1853629676" sldId="415"/>
            <ac:spMk id="3" creationId="{74AD00CB-6957-5D44-99C3-768A164AEBB7}"/>
          </ac:spMkLst>
        </pc:spChg>
        <pc:spChg chg="add mod">
          <ac:chgData name="Glen Jones" userId="e846aaca-4b24-4b13-b0d0-f2308e16b284" providerId="ADAL" clId="{BEF276CF-333A-4AE2-B230-A9CB80A4BBFF}" dt="2023-06-30T12:52:56.458" v="784" actId="1076"/>
          <ac:spMkLst>
            <pc:docMk/>
            <pc:sldMk cId="1853629676" sldId="415"/>
            <ac:spMk id="4" creationId="{B5C4555C-7767-36EA-F82B-AC4E759A2886}"/>
          </ac:spMkLst>
        </pc:spChg>
        <pc:spChg chg="mod">
          <ac:chgData name="Glen Jones" userId="e846aaca-4b24-4b13-b0d0-f2308e16b284" providerId="ADAL" clId="{BEF276CF-333A-4AE2-B230-A9CB80A4BBFF}" dt="2023-06-30T12:52:07.274" v="775" actId="20577"/>
          <ac:spMkLst>
            <pc:docMk/>
            <pc:sldMk cId="1853629676" sldId="415"/>
            <ac:spMk id="6" creationId="{6BE130C5-A4E2-5AA4-D22D-D3B7073D2D05}"/>
          </ac:spMkLst>
        </pc:spChg>
        <pc:spChg chg="mod">
          <ac:chgData name="Glen Jones" userId="e846aaca-4b24-4b13-b0d0-f2308e16b284" providerId="ADAL" clId="{BEF276CF-333A-4AE2-B230-A9CB80A4BBFF}" dt="2023-06-30T12:45:38.688" v="617" actId="20577"/>
          <ac:spMkLst>
            <pc:docMk/>
            <pc:sldMk cId="1853629676" sldId="415"/>
            <ac:spMk id="7" creationId="{7422A498-F483-A2DE-169C-1457C602529D}"/>
          </ac:spMkLst>
        </pc:spChg>
        <pc:spChg chg="del">
          <ac:chgData name="Glen Jones" userId="e846aaca-4b24-4b13-b0d0-f2308e16b284" providerId="ADAL" clId="{BEF276CF-333A-4AE2-B230-A9CB80A4BBFF}" dt="2023-06-30T12:50:28.697" v="704" actId="478"/>
          <ac:spMkLst>
            <pc:docMk/>
            <pc:sldMk cId="1853629676" sldId="415"/>
            <ac:spMk id="11" creationId="{69A21A28-7B3E-7E4F-8D6C-8187B3D791CF}"/>
          </ac:spMkLst>
        </pc:spChg>
        <pc:spChg chg="add del mod">
          <ac:chgData name="Glen Jones" userId="e846aaca-4b24-4b13-b0d0-f2308e16b284" providerId="ADAL" clId="{BEF276CF-333A-4AE2-B230-A9CB80A4BBFF}" dt="2023-06-30T12:51:36.154" v="749" actId="478"/>
          <ac:spMkLst>
            <pc:docMk/>
            <pc:sldMk cId="1853629676" sldId="415"/>
            <ac:spMk id="12" creationId="{3DCDE300-5D19-687E-D455-15C41ED48619}"/>
          </ac:spMkLst>
        </pc:spChg>
        <pc:spChg chg="mod">
          <ac:chgData name="Glen Jones" userId="e846aaca-4b24-4b13-b0d0-f2308e16b284" providerId="ADAL" clId="{BEF276CF-333A-4AE2-B230-A9CB80A4BBFF}" dt="2023-06-30T12:50:44.172" v="738" actId="27636"/>
          <ac:spMkLst>
            <pc:docMk/>
            <pc:sldMk cId="1853629676" sldId="415"/>
            <ac:spMk id="13" creationId="{323C8CF1-FBC0-E7E0-63EA-FF02533AA348}"/>
          </ac:spMkLst>
        </pc:spChg>
        <pc:spChg chg="add mod">
          <ac:chgData name="Glen Jones" userId="e846aaca-4b24-4b13-b0d0-f2308e16b284" providerId="ADAL" clId="{BEF276CF-333A-4AE2-B230-A9CB80A4BBFF}" dt="2023-06-30T12:53:02.195" v="786" actId="1076"/>
          <ac:spMkLst>
            <pc:docMk/>
            <pc:sldMk cId="1853629676" sldId="415"/>
            <ac:spMk id="14" creationId="{B0D5B237-3963-C999-EEA2-5A436EF32A52}"/>
          </ac:spMkLst>
        </pc:spChg>
        <pc:spChg chg="add mod">
          <ac:chgData name="Glen Jones" userId="e846aaca-4b24-4b13-b0d0-f2308e16b284" providerId="ADAL" clId="{BEF276CF-333A-4AE2-B230-A9CB80A4BBFF}" dt="2023-06-30T12:53:02.195" v="786" actId="1076"/>
          <ac:spMkLst>
            <pc:docMk/>
            <pc:sldMk cId="1853629676" sldId="415"/>
            <ac:spMk id="15" creationId="{01C1D3BA-A9A4-F7C6-F8AE-24ED20CA18D9}"/>
          </ac:spMkLst>
        </pc:spChg>
        <pc:spChg chg="add mod">
          <ac:chgData name="Glen Jones" userId="e846aaca-4b24-4b13-b0d0-f2308e16b284" providerId="ADAL" clId="{BEF276CF-333A-4AE2-B230-A9CB80A4BBFF}" dt="2023-06-30T12:54:35.554" v="832" actId="20577"/>
          <ac:spMkLst>
            <pc:docMk/>
            <pc:sldMk cId="1853629676" sldId="415"/>
            <ac:spMk id="16" creationId="{B8226758-0535-0868-5C2E-E6DF920119B9}"/>
          </ac:spMkLst>
        </pc:spChg>
        <pc:spChg chg="del">
          <ac:chgData name="Glen Jones" userId="e846aaca-4b24-4b13-b0d0-f2308e16b284" providerId="ADAL" clId="{BEF276CF-333A-4AE2-B230-A9CB80A4BBFF}" dt="2023-06-30T12:52:09.451" v="776" actId="478"/>
          <ac:spMkLst>
            <pc:docMk/>
            <pc:sldMk cId="1853629676" sldId="415"/>
            <ac:spMk id="17" creationId="{BB377CFC-1DDB-418B-BB7B-6369A3457088}"/>
          </ac:spMkLst>
        </pc:spChg>
        <pc:spChg chg="add mod">
          <ac:chgData name="Glen Jones" userId="e846aaca-4b24-4b13-b0d0-f2308e16b284" providerId="ADAL" clId="{BEF276CF-333A-4AE2-B230-A9CB80A4BBFF}" dt="2023-06-30T12:53:12.875" v="789" actId="1076"/>
          <ac:spMkLst>
            <pc:docMk/>
            <pc:sldMk cId="1853629676" sldId="415"/>
            <ac:spMk id="18" creationId="{0A646B2B-BD86-B869-C68F-93F3BEEA7668}"/>
          </ac:spMkLst>
        </pc:spChg>
        <pc:spChg chg="del">
          <ac:chgData name="Glen Jones" userId="e846aaca-4b24-4b13-b0d0-f2308e16b284" providerId="ADAL" clId="{BEF276CF-333A-4AE2-B230-A9CB80A4BBFF}" dt="2023-06-30T12:52:10.716" v="777" actId="478"/>
          <ac:spMkLst>
            <pc:docMk/>
            <pc:sldMk cId="1853629676" sldId="415"/>
            <ac:spMk id="19" creationId="{E76FD970-366A-6DCC-408A-7ED5809AE484}"/>
          </ac:spMkLst>
        </pc:spChg>
        <pc:spChg chg="add mod">
          <ac:chgData name="Glen Jones" userId="e846aaca-4b24-4b13-b0d0-f2308e16b284" providerId="ADAL" clId="{BEF276CF-333A-4AE2-B230-A9CB80A4BBFF}" dt="2023-06-30T12:54:02.501" v="815" actId="20577"/>
          <ac:spMkLst>
            <pc:docMk/>
            <pc:sldMk cId="1853629676" sldId="415"/>
            <ac:spMk id="20" creationId="{BB44FEBD-D58D-7AED-FF2D-141978EF8DF5}"/>
          </ac:spMkLst>
        </pc:spChg>
        <pc:spChg chg="add mod">
          <ac:chgData name="Glen Jones" userId="e846aaca-4b24-4b13-b0d0-f2308e16b284" providerId="ADAL" clId="{BEF276CF-333A-4AE2-B230-A9CB80A4BBFF}" dt="2023-06-30T12:54:39.020" v="849" actId="27636"/>
          <ac:spMkLst>
            <pc:docMk/>
            <pc:sldMk cId="1853629676" sldId="415"/>
            <ac:spMk id="21" creationId="{8CF0FE71-20F8-D9BE-5CD2-3ED1E094DE90}"/>
          </ac:spMkLst>
        </pc:spChg>
        <pc:spChg chg="add mod">
          <ac:chgData name="Glen Jones" userId="e846aaca-4b24-4b13-b0d0-f2308e16b284" providerId="ADAL" clId="{BEF276CF-333A-4AE2-B230-A9CB80A4BBFF}" dt="2023-06-30T12:54:26.603" v="817" actId="1076"/>
          <ac:spMkLst>
            <pc:docMk/>
            <pc:sldMk cId="1853629676" sldId="415"/>
            <ac:spMk id="22" creationId="{BB415210-0FC1-8CEB-AFA4-194E146253DD}"/>
          </ac:spMkLst>
        </pc:spChg>
        <pc:spChg chg="add mod">
          <ac:chgData name="Glen Jones" userId="e846aaca-4b24-4b13-b0d0-f2308e16b284" providerId="ADAL" clId="{BEF276CF-333A-4AE2-B230-A9CB80A4BBFF}" dt="2023-06-30T12:54:26.603" v="817" actId="1076"/>
          <ac:spMkLst>
            <pc:docMk/>
            <pc:sldMk cId="1853629676" sldId="415"/>
            <ac:spMk id="23" creationId="{9370F1FC-795F-35D0-6B33-9B3ED2A379B0}"/>
          </ac:spMkLst>
        </pc:spChg>
        <pc:picChg chg="del">
          <ac:chgData name="Glen Jones" userId="e846aaca-4b24-4b13-b0d0-f2308e16b284" providerId="ADAL" clId="{BEF276CF-333A-4AE2-B230-A9CB80A4BBFF}" dt="2023-06-30T12:51:32.292" v="748" actId="478"/>
          <ac:picMkLst>
            <pc:docMk/>
            <pc:sldMk cId="1853629676" sldId="415"/>
            <ac:picMk id="5" creationId="{BA5D4FA8-9219-0D5D-103F-86E0B5CE102B}"/>
          </ac:picMkLst>
        </pc:picChg>
        <pc:picChg chg="add mod ord">
          <ac:chgData name="Glen Jones" userId="e846aaca-4b24-4b13-b0d0-f2308e16b284" providerId="ADAL" clId="{BEF276CF-333A-4AE2-B230-A9CB80A4BBFF}" dt="2023-06-30T12:51:30.132" v="747" actId="167"/>
          <ac:picMkLst>
            <pc:docMk/>
            <pc:sldMk cId="1853629676" sldId="415"/>
            <ac:picMk id="9" creationId="{BA0AFD7B-9893-8CE1-3B25-4A5BCC9BF97D}"/>
          </ac:picMkLst>
        </pc:picChg>
      </pc:sldChg>
      <pc:sldChg chg="del">
        <pc:chgData name="Glen Jones" userId="e846aaca-4b24-4b13-b0d0-f2308e16b284" providerId="ADAL" clId="{BEF276CF-333A-4AE2-B230-A9CB80A4BBFF}" dt="2023-06-30T12:32:58.740" v="15" actId="47"/>
        <pc:sldMkLst>
          <pc:docMk/>
          <pc:sldMk cId="3977394655" sldId="415"/>
        </pc:sldMkLst>
      </pc:sldChg>
      <pc:sldChg chg="del">
        <pc:chgData name="Glen Jones" userId="e846aaca-4b24-4b13-b0d0-f2308e16b284" providerId="ADAL" clId="{BEF276CF-333A-4AE2-B230-A9CB80A4BBFF}" dt="2023-06-30T12:54:44.435" v="850" actId="47"/>
        <pc:sldMkLst>
          <pc:docMk/>
          <pc:sldMk cId="2558739963" sldId="416"/>
        </pc:sldMkLst>
      </pc:sldChg>
      <pc:sldChg chg="del">
        <pc:chgData name="Glen Jones" userId="e846aaca-4b24-4b13-b0d0-f2308e16b284" providerId="ADAL" clId="{BEF276CF-333A-4AE2-B230-A9CB80A4BBFF}" dt="2023-06-30T12:32:58.740" v="15" actId="47"/>
        <pc:sldMkLst>
          <pc:docMk/>
          <pc:sldMk cId="2803924385" sldId="416"/>
        </pc:sldMkLst>
      </pc:sldChg>
      <pc:sldChg chg="del">
        <pc:chgData name="Glen Jones" userId="e846aaca-4b24-4b13-b0d0-f2308e16b284" providerId="ADAL" clId="{BEF276CF-333A-4AE2-B230-A9CB80A4BBFF}" dt="2023-06-30T12:32:58.740" v="15" actId="47"/>
        <pc:sldMkLst>
          <pc:docMk/>
          <pc:sldMk cId="787116130" sldId="417"/>
        </pc:sldMkLst>
      </pc:sldChg>
      <pc:sldChg chg="modSp add del mod">
        <pc:chgData name="Glen Jones" userId="e846aaca-4b24-4b13-b0d0-f2308e16b284" providerId="ADAL" clId="{BEF276CF-333A-4AE2-B230-A9CB80A4BBFF}" dt="2023-07-03T10:45:02.935" v="1595" actId="47"/>
        <pc:sldMkLst>
          <pc:docMk/>
          <pc:sldMk cId="1986821370" sldId="417"/>
        </pc:sldMkLst>
        <pc:spChg chg="mod">
          <ac:chgData name="Glen Jones" userId="e846aaca-4b24-4b13-b0d0-f2308e16b284" providerId="ADAL" clId="{BEF276CF-333A-4AE2-B230-A9CB80A4BBFF}" dt="2023-06-30T12:48:26.262" v="636" actId="20577"/>
          <ac:spMkLst>
            <pc:docMk/>
            <pc:sldMk cId="1986821370" sldId="417"/>
            <ac:spMk id="4" creationId="{AFCBA4A4-8007-CF6D-3BD7-55857E3EC3EE}"/>
          </ac:spMkLst>
        </pc:spChg>
        <pc:spChg chg="mod">
          <ac:chgData name="Glen Jones" userId="e846aaca-4b24-4b13-b0d0-f2308e16b284" providerId="ADAL" clId="{BEF276CF-333A-4AE2-B230-A9CB80A4BBFF}" dt="2023-06-30T12:48:04.166" v="622" actId="20577"/>
          <ac:spMkLst>
            <pc:docMk/>
            <pc:sldMk cId="1986821370" sldId="417"/>
            <ac:spMk id="10" creationId="{CC6EA5AA-6559-4BF9-1B5B-4971DEB7EEBA}"/>
          </ac:spMkLst>
        </pc:spChg>
        <pc:spChg chg="mod">
          <ac:chgData name="Glen Jones" userId="e846aaca-4b24-4b13-b0d0-f2308e16b284" providerId="ADAL" clId="{BEF276CF-333A-4AE2-B230-A9CB80A4BBFF}" dt="2023-06-30T12:48:29.769" v="640" actId="20577"/>
          <ac:spMkLst>
            <pc:docMk/>
            <pc:sldMk cId="1986821370" sldId="417"/>
            <ac:spMk id="12" creationId="{44A20AD4-7261-4A79-C468-B535A0E748D6}"/>
          </ac:spMkLst>
        </pc:spChg>
        <pc:spChg chg="mod">
          <ac:chgData name="Glen Jones" userId="e846aaca-4b24-4b13-b0d0-f2308e16b284" providerId="ADAL" clId="{BEF276CF-333A-4AE2-B230-A9CB80A4BBFF}" dt="2023-06-30T12:48:17.881" v="632" actId="20577"/>
          <ac:spMkLst>
            <pc:docMk/>
            <pc:sldMk cId="1986821370" sldId="417"/>
            <ac:spMk id="13" creationId="{323C8CF1-FBC0-E7E0-63EA-FF02533AA348}"/>
          </ac:spMkLst>
        </pc:spChg>
        <pc:spChg chg="mod">
          <ac:chgData name="Glen Jones" userId="e846aaca-4b24-4b13-b0d0-f2308e16b284" providerId="ADAL" clId="{BEF276CF-333A-4AE2-B230-A9CB80A4BBFF}" dt="2023-06-30T12:48:34.261" v="648" actId="20577"/>
          <ac:spMkLst>
            <pc:docMk/>
            <pc:sldMk cId="1986821370" sldId="417"/>
            <ac:spMk id="15" creationId="{305A2ED4-B810-61AF-EA6B-B294060B9260}"/>
          </ac:spMkLst>
        </pc:spChg>
        <pc:spChg chg="mod">
          <ac:chgData name="Glen Jones" userId="e846aaca-4b24-4b13-b0d0-f2308e16b284" providerId="ADAL" clId="{BEF276CF-333A-4AE2-B230-A9CB80A4BBFF}" dt="2023-06-30T12:49:14.055" v="663" actId="20577"/>
          <ac:spMkLst>
            <pc:docMk/>
            <pc:sldMk cId="1986821370" sldId="417"/>
            <ac:spMk id="16" creationId="{CC5494C2-DD9A-E4AE-0456-57C2C9DB82DE}"/>
          </ac:spMkLst>
        </pc:spChg>
        <pc:spChg chg="mod">
          <ac:chgData name="Glen Jones" userId="e846aaca-4b24-4b13-b0d0-f2308e16b284" providerId="ADAL" clId="{BEF276CF-333A-4AE2-B230-A9CB80A4BBFF}" dt="2023-06-30T12:49:23.818" v="673" actId="20577"/>
          <ac:spMkLst>
            <pc:docMk/>
            <pc:sldMk cId="1986821370" sldId="417"/>
            <ac:spMk id="22" creationId="{AB9F46B7-2822-F2BE-DF93-0C9368CFB622}"/>
          </ac:spMkLst>
        </pc:spChg>
        <pc:spChg chg="mod">
          <ac:chgData name="Glen Jones" userId="e846aaca-4b24-4b13-b0d0-f2308e16b284" providerId="ADAL" clId="{BEF276CF-333A-4AE2-B230-A9CB80A4BBFF}" dt="2023-06-30T12:48:13.364" v="628" actId="20577"/>
          <ac:spMkLst>
            <pc:docMk/>
            <pc:sldMk cId="1986821370" sldId="417"/>
            <ac:spMk id="23" creationId="{269500EF-F819-2C8C-939D-489F40E76694}"/>
          </ac:spMkLst>
        </pc:spChg>
        <pc:spChg chg="mod">
          <ac:chgData name="Glen Jones" userId="e846aaca-4b24-4b13-b0d0-f2308e16b284" providerId="ADAL" clId="{BEF276CF-333A-4AE2-B230-A9CB80A4BBFF}" dt="2023-06-30T12:48:42.032" v="654" actId="20577"/>
          <ac:spMkLst>
            <pc:docMk/>
            <pc:sldMk cId="1986821370" sldId="417"/>
            <ac:spMk id="30" creationId="{12AC93FF-2989-D49D-155F-BBD02AA51BBC}"/>
          </ac:spMkLst>
        </pc:spChg>
        <pc:cxnChg chg="mod">
          <ac:chgData name="Glen Jones" userId="e846aaca-4b24-4b13-b0d0-f2308e16b284" providerId="ADAL" clId="{BEF276CF-333A-4AE2-B230-A9CB80A4BBFF}" dt="2023-06-30T12:49:44.067" v="678" actId="1076"/>
          <ac:cxnSpMkLst>
            <pc:docMk/>
            <pc:sldMk cId="1986821370" sldId="417"/>
            <ac:cxnSpMk id="27" creationId="{B05DAEB3-7421-4374-17B7-8F05F204DA35}"/>
          </ac:cxnSpMkLst>
        </pc:cxnChg>
        <pc:cxnChg chg="mod">
          <ac:chgData name="Glen Jones" userId="e846aaca-4b24-4b13-b0d0-f2308e16b284" providerId="ADAL" clId="{BEF276CF-333A-4AE2-B230-A9CB80A4BBFF}" dt="2023-06-30T12:48:45.435" v="655" actId="14100"/>
          <ac:cxnSpMkLst>
            <pc:docMk/>
            <pc:sldMk cId="1986821370" sldId="417"/>
            <ac:cxnSpMk id="31" creationId="{90F1E313-9CCB-D3D5-0CFC-0AC7A3CD1749}"/>
          </ac:cxnSpMkLst>
        </pc:cxnChg>
        <pc:cxnChg chg="mod">
          <ac:chgData name="Glen Jones" userId="e846aaca-4b24-4b13-b0d0-f2308e16b284" providerId="ADAL" clId="{BEF276CF-333A-4AE2-B230-A9CB80A4BBFF}" dt="2023-06-30T12:49:41.931" v="677" actId="14100"/>
          <ac:cxnSpMkLst>
            <pc:docMk/>
            <pc:sldMk cId="1986821370" sldId="417"/>
            <ac:cxnSpMk id="38" creationId="{01A4C900-46BC-A26A-58B3-3851789DEA03}"/>
          </ac:cxnSpMkLst>
        </pc:cxnChg>
        <pc:cxnChg chg="mod">
          <ac:chgData name="Glen Jones" userId="e846aaca-4b24-4b13-b0d0-f2308e16b284" providerId="ADAL" clId="{BEF276CF-333A-4AE2-B230-A9CB80A4BBFF}" dt="2023-06-30T12:49:47.675" v="679" actId="14100"/>
          <ac:cxnSpMkLst>
            <pc:docMk/>
            <pc:sldMk cId="1986821370" sldId="417"/>
            <ac:cxnSpMk id="44" creationId="{9983E0AE-CA2F-03E1-7E92-7B570A649A5F}"/>
          </ac:cxnSpMkLst>
        </pc:cxnChg>
      </pc:sldChg>
      <pc:sldChg chg="addSp delSp modSp add mod modAnim">
        <pc:chgData name="Glen Jones" userId="e846aaca-4b24-4b13-b0d0-f2308e16b284" providerId="ADAL" clId="{BEF276CF-333A-4AE2-B230-A9CB80A4BBFF}" dt="2023-07-03T10:39:03.122" v="1498"/>
        <pc:sldMkLst>
          <pc:docMk/>
          <pc:sldMk cId="1587394841" sldId="418"/>
        </pc:sldMkLst>
        <pc:spChg chg="add mod">
          <ac:chgData name="Glen Jones" userId="e846aaca-4b24-4b13-b0d0-f2308e16b284" providerId="ADAL" clId="{BEF276CF-333A-4AE2-B230-A9CB80A4BBFF}" dt="2023-07-03T10:38:46.853" v="1496" actId="207"/>
          <ac:spMkLst>
            <pc:docMk/>
            <pc:sldMk cId="1587394841" sldId="418"/>
            <ac:spMk id="2" creationId="{883511A1-F4D3-F627-63D1-F59270A1CBDC}"/>
          </ac:spMkLst>
        </pc:spChg>
        <pc:spChg chg="add mod">
          <ac:chgData name="Glen Jones" userId="e846aaca-4b24-4b13-b0d0-f2308e16b284" providerId="ADAL" clId="{BEF276CF-333A-4AE2-B230-A9CB80A4BBFF}" dt="2023-07-03T10:37:08.090" v="1391" actId="1076"/>
          <ac:spMkLst>
            <pc:docMk/>
            <pc:sldMk cId="1587394841" sldId="418"/>
            <ac:spMk id="3" creationId="{77EF3E1D-9240-C47B-50ED-ED26C6303163}"/>
          </ac:spMkLst>
        </pc:spChg>
        <pc:spChg chg="del">
          <ac:chgData name="Glen Jones" userId="e846aaca-4b24-4b13-b0d0-f2308e16b284" providerId="ADAL" clId="{BEF276CF-333A-4AE2-B230-A9CB80A4BBFF}" dt="2023-07-03T10:34:37.667" v="1325" actId="478"/>
          <ac:spMkLst>
            <pc:docMk/>
            <pc:sldMk cId="1587394841" sldId="418"/>
            <ac:spMk id="4" creationId="{98F26F2E-174F-83AE-5305-BD79B4EA7A63}"/>
          </ac:spMkLst>
        </pc:spChg>
        <pc:spChg chg="mod">
          <ac:chgData name="Glen Jones" userId="e846aaca-4b24-4b13-b0d0-f2308e16b284" providerId="ADAL" clId="{BEF276CF-333A-4AE2-B230-A9CB80A4BBFF}" dt="2023-07-03T10:37:05.971" v="1390" actId="14100"/>
          <ac:spMkLst>
            <pc:docMk/>
            <pc:sldMk cId="1587394841" sldId="418"/>
            <ac:spMk id="6" creationId="{E2A70912-7F49-DB67-AB61-0D0A0151A9A1}"/>
          </ac:spMkLst>
        </pc:spChg>
        <pc:spChg chg="mod">
          <ac:chgData name="Glen Jones" userId="e846aaca-4b24-4b13-b0d0-f2308e16b284" providerId="ADAL" clId="{BEF276CF-333A-4AE2-B230-A9CB80A4BBFF}" dt="2023-07-03T10:34:43.499" v="1327" actId="14100"/>
          <ac:spMkLst>
            <pc:docMk/>
            <pc:sldMk cId="1587394841" sldId="418"/>
            <ac:spMk id="7" creationId="{EBD17445-2CE7-D049-5829-AF7A94414BDF}"/>
          </ac:spMkLst>
        </pc:spChg>
        <pc:spChg chg="mod">
          <ac:chgData name="Glen Jones" userId="e846aaca-4b24-4b13-b0d0-f2308e16b284" providerId="ADAL" clId="{BEF276CF-333A-4AE2-B230-A9CB80A4BBFF}" dt="2023-07-03T10:38:42.564" v="1495" actId="207"/>
          <ac:spMkLst>
            <pc:docMk/>
            <pc:sldMk cId="1587394841" sldId="418"/>
            <ac:spMk id="8" creationId="{A62626D5-D8B5-3B61-83C6-18438058F1C3}"/>
          </ac:spMkLst>
        </pc:spChg>
        <pc:spChg chg="add mod">
          <ac:chgData name="Glen Jones" userId="e846aaca-4b24-4b13-b0d0-f2308e16b284" providerId="ADAL" clId="{BEF276CF-333A-4AE2-B230-A9CB80A4BBFF}" dt="2023-07-03T10:38:46.853" v="1496" actId="207"/>
          <ac:spMkLst>
            <pc:docMk/>
            <pc:sldMk cId="1587394841" sldId="418"/>
            <ac:spMk id="9" creationId="{AFEE6D73-307C-8E5E-B1AD-EBC16033AADA}"/>
          </ac:spMkLst>
        </pc:spChg>
      </pc:sldChg>
      <pc:sldChg chg="del">
        <pc:chgData name="Glen Jones" userId="e846aaca-4b24-4b13-b0d0-f2308e16b284" providerId="ADAL" clId="{BEF276CF-333A-4AE2-B230-A9CB80A4BBFF}" dt="2023-06-30T12:32:58.740" v="15" actId="47"/>
        <pc:sldMkLst>
          <pc:docMk/>
          <pc:sldMk cId="2972624005" sldId="418"/>
        </pc:sldMkLst>
      </pc:sldChg>
      <pc:sldChg chg="add del">
        <pc:chgData name="Glen Jones" userId="e846aaca-4b24-4b13-b0d0-f2308e16b284" providerId="ADAL" clId="{BEF276CF-333A-4AE2-B230-A9CB80A4BBFF}" dt="2023-07-03T10:35:13.853" v="1339" actId="2890"/>
        <pc:sldMkLst>
          <pc:docMk/>
          <pc:sldMk cId="2395429599" sldId="419"/>
        </pc:sldMkLst>
      </pc:sldChg>
      <pc:sldChg chg="del">
        <pc:chgData name="Glen Jones" userId="e846aaca-4b24-4b13-b0d0-f2308e16b284" providerId="ADAL" clId="{BEF276CF-333A-4AE2-B230-A9CB80A4BBFF}" dt="2023-06-30T12:32:58.740" v="15" actId="47"/>
        <pc:sldMkLst>
          <pc:docMk/>
          <pc:sldMk cId="2966952868" sldId="419"/>
        </pc:sldMkLst>
      </pc:sldChg>
      <pc:sldChg chg="add del">
        <pc:chgData name="Glen Jones" userId="e846aaca-4b24-4b13-b0d0-f2308e16b284" providerId="ADAL" clId="{BEF276CF-333A-4AE2-B230-A9CB80A4BBFF}" dt="2023-07-03T10:44:49.930" v="1594" actId="2696"/>
        <pc:sldMkLst>
          <pc:docMk/>
          <pc:sldMk cId="3966967956" sldId="419"/>
        </pc:sldMkLst>
      </pc:sldChg>
      <pc:sldChg chg="modSp add">
        <pc:chgData name="Glen Jones" userId="e846aaca-4b24-4b13-b0d0-f2308e16b284" providerId="ADAL" clId="{BEF276CF-333A-4AE2-B230-A9CB80A4BBFF}" dt="2023-07-03T10:44:38.747" v="1593" actId="6549"/>
        <pc:sldMkLst>
          <pc:docMk/>
          <pc:sldMk cId="2258509352" sldId="420"/>
        </pc:sldMkLst>
        <pc:spChg chg="mod">
          <ac:chgData name="Glen Jones" userId="e846aaca-4b24-4b13-b0d0-f2308e16b284" providerId="ADAL" clId="{BEF276CF-333A-4AE2-B230-A9CB80A4BBFF}" dt="2023-07-03T10:41:50.884" v="1506" actId="6549"/>
          <ac:spMkLst>
            <pc:docMk/>
            <pc:sldMk cId="2258509352" sldId="420"/>
            <ac:spMk id="2" creationId="{883511A1-F4D3-F627-63D1-F59270A1CBDC}"/>
          </ac:spMkLst>
        </pc:spChg>
        <pc:spChg chg="mod">
          <ac:chgData name="Glen Jones" userId="e846aaca-4b24-4b13-b0d0-f2308e16b284" providerId="ADAL" clId="{BEF276CF-333A-4AE2-B230-A9CB80A4BBFF}" dt="2023-07-03T10:44:29.715" v="1587" actId="20577"/>
          <ac:spMkLst>
            <pc:docMk/>
            <pc:sldMk cId="2258509352" sldId="420"/>
            <ac:spMk id="3" creationId="{77EF3E1D-9240-C47B-50ED-ED26C6303163}"/>
          </ac:spMkLst>
        </pc:spChg>
        <pc:spChg chg="mod">
          <ac:chgData name="Glen Jones" userId="e846aaca-4b24-4b13-b0d0-f2308e16b284" providerId="ADAL" clId="{BEF276CF-333A-4AE2-B230-A9CB80A4BBFF}" dt="2023-07-03T10:44:20.187" v="1578" actId="6549"/>
          <ac:spMkLst>
            <pc:docMk/>
            <pc:sldMk cId="2258509352" sldId="420"/>
            <ac:spMk id="6" creationId="{E2A70912-7F49-DB67-AB61-0D0A0151A9A1}"/>
          </ac:spMkLst>
        </pc:spChg>
        <pc:spChg chg="mod">
          <ac:chgData name="Glen Jones" userId="e846aaca-4b24-4b13-b0d0-f2308e16b284" providerId="ADAL" clId="{BEF276CF-333A-4AE2-B230-A9CB80A4BBFF}" dt="2023-07-03T10:42:40.815" v="1539" actId="20577"/>
          <ac:spMkLst>
            <pc:docMk/>
            <pc:sldMk cId="2258509352" sldId="420"/>
            <ac:spMk id="8" creationId="{A62626D5-D8B5-3B61-83C6-18438058F1C3}"/>
          </ac:spMkLst>
        </pc:spChg>
        <pc:spChg chg="mod">
          <ac:chgData name="Glen Jones" userId="e846aaca-4b24-4b13-b0d0-f2308e16b284" providerId="ADAL" clId="{BEF276CF-333A-4AE2-B230-A9CB80A4BBFF}" dt="2023-07-03T10:44:38.747" v="1593" actId="6549"/>
          <ac:spMkLst>
            <pc:docMk/>
            <pc:sldMk cId="2258509352" sldId="420"/>
            <ac:spMk id="9" creationId="{AFEE6D73-307C-8E5E-B1AD-EBC16033AADA}"/>
          </ac:spMkLst>
        </pc:spChg>
      </pc:sldChg>
      <pc:sldChg chg="del">
        <pc:chgData name="Glen Jones" userId="e846aaca-4b24-4b13-b0d0-f2308e16b284" providerId="ADAL" clId="{BEF276CF-333A-4AE2-B230-A9CB80A4BBFF}" dt="2023-06-30T12:32:58.740" v="15" actId="47"/>
        <pc:sldMkLst>
          <pc:docMk/>
          <pc:sldMk cId="3541718181" sldId="420"/>
        </pc:sldMkLst>
      </pc:sldChg>
      <pc:sldChg chg="modSp add ord">
        <pc:chgData name="Glen Jones" userId="e846aaca-4b24-4b13-b0d0-f2308e16b284" providerId="ADAL" clId="{BEF276CF-333A-4AE2-B230-A9CB80A4BBFF}" dt="2023-07-03T10:44:06.323" v="1570" actId="207"/>
        <pc:sldMkLst>
          <pc:docMk/>
          <pc:sldMk cId="2638408624" sldId="421"/>
        </pc:sldMkLst>
        <pc:spChg chg="mod">
          <ac:chgData name="Glen Jones" userId="e846aaca-4b24-4b13-b0d0-f2308e16b284" providerId="ADAL" clId="{BEF276CF-333A-4AE2-B230-A9CB80A4BBFF}" dt="2023-07-03T10:43:48.579" v="1567" actId="6549"/>
          <ac:spMkLst>
            <pc:docMk/>
            <pc:sldMk cId="2638408624" sldId="421"/>
            <ac:spMk id="2" creationId="{883511A1-F4D3-F627-63D1-F59270A1CBDC}"/>
          </ac:spMkLst>
        </pc:spChg>
        <pc:spChg chg="mod">
          <ac:chgData name="Glen Jones" userId="e846aaca-4b24-4b13-b0d0-f2308e16b284" providerId="ADAL" clId="{BEF276CF-333A-4AE2-B230-A9CB80A4BBFF}" dt="2023-07-03T10:43:55.940" v="1569" actId="207"/>
          <ac:spMkLst>
            <pc:docMk/>
            <pc:sldMk cId="2638408624" sldId="421"/>
            <ac:spMk id="3" creationId="{77EF3E1D-9240-C47B-50ED-ED26C6303163}"/>
          </ac:spMkLst>
        </pc:spChg>
        <pc:spChg chg="mod">
          <ac:chgData name="Glen Jones" userId="e846aaca-4b24-4b13-b0d0-f2308e16b284" providerId="ADAL" clId="{BEF276CF-333A-4AE2-B230-A9CB80A4BBFF}" dt="2023-07-03T10:43:32.827" v="1563" actId="20577"/>
          <ac:spMkLst>
            <pc:docMk/>
            <pc:sldMk cId="2638408624" sldId="421"/>
            <ac:spMk id="6" creationId="{E2A70912-7F49-DB67-AB61-0D0A0151A9A1}"/>
          </ac:spMkLst>
        </pc:spChg>
        <pc:spChg chg="mod">
          <ac:chgData name="Glen Jones" userId="e846aaca-4b24-4b13-b0d0-f2308e16b284" providerId="ADAL" clId="{BEF276CF-333A-4AE2-B230-A9CB80A4BBFF}" dt="2023-07-03T10:44:06.323" v="1570" actId="207"/>
          <ac:spMkLst>
            <pc:docMk/>
            <pc:sldMk cId="2638408624" sldId="421"/>
            <ac:spMk id="9" creationId="{AFEE6D73-307C-8E5E-B1AD-EBC16033AADA}"/>
          </ac:spMkLst>
        </pc:spChg>
      </pc:sldChg>
      <pc:sldChg chg="addSp modSp add mod modAnim">
        <pc:chgData name="Glen Jones" userId="e846aaca-4b24-4b13-b0d0-f2308e16b284" providerId="ADAL" clId="{BEF276CF-333A-4AE2-B230-A9CB80A4BBFF}" dt="2023-07-03T11:02:01.321" v="2347"/>
        <pc:sldMkLst>
          <pc:docMk/>
          <pc:sldMk cId="818481922" sldId="422"/>
        </pc:sldMkLst>
        <pc:spChg chg="mod">
          <ac:chgData name="Glen Jones" userId="e846aaca-4b24-4b13-b0d0-f2308e16b284" providerId="ADAL" clId="{BEF276CF-333A-4AE2-B230-A9CB80A4BBFF}" dt="2023-07-03T10:58:33.315" v="2195" actId="20577"/>
          <ac:spMkLst>
            <pc:docMk/>
            <pc:sldMk cId="818481922" sldId="422"/>
            <ac:spMk id="4" creationId="{1FA2D508-AA70-FE7E-609C-65AE170FC934}"/>
          </ac:spMkLst>
        </pc:spChg>
        <pc:spChg chg="add mod">
          <ac:chgData name="Glen Jones" userId="e846aaca-4b24-4b13-b0d0-f2308e16b284" providerId="ADAL" clId="{BEF276CF-333A-4AE2-B230-A9CB80A4BBFF}" dt="2023-07-03T11:01:25.821" v="2341" actId="27636"/>
          <ac:spMkLst>
            <pc:docMk/>
            <pc:sldMk cId="818481922" sldId="422"/>
            <ac:spMk id="6" creationId="{7E0903A3-3E8E-2231-51EB-D152D2D6FEEF}"/>
          </ac:spMkLst>
        </pc:spChg>
        <pc:spChg chg="mod">
          <ac:chgData name="Glen Jones" userId="e846aaca-4b24-4b13-b0d0-f2308e16b284" providerId="ADAL" clId="{BEF276CF-333A-4AE2-B230-A9CB80A4BBFF}" dt="2023-07-03T10:58:06.166" v="2113" actId="20577"/>
          <ac:spMkLst>
            <pc:docMk/>
            <pc:sldMk cId="818481922" sldId="422"/>
            <ac:spMk id="13" creationId="{323C8CF1-FBC0-E7E0-63EA-FF02533AA348}"/>
          </ac:spMkLst>
        </pc:spChg>
        <pc:spChg chg="mod">
          <ac:chgData name="Glen Jones" userId="e846aaca-4b24-4b13-b0d0-f2308e16b284" providerId="ADAL" clId="{BEF276CF-333A-4AE2-B230-A9CB80A4BBFF}" dt="2023-07-03T10:59:42.329" v="2291" actId="20577"/>
          <ac:spMkLst>
            <pc:docMk/>
            <pc:sldMk cId="818481922" sldId="422"/>
            <ac:spMk id="14" creationId="{EB9C0D50-80C5-3B9D-97AA-8A485174856A}"/>
          </ac:spMkLst>
        </pc:spChg>
        <pc:spChg chg="mod">
          <ac:chgData name="Glen Jones" userId="e846aaca-4b24-4b13-b0d0-f2308e16b284" providerId="ADAL" clId="{BEF276CF-333A-4AE2-B230-A9CB80A4BBFF}" dt="2023-07-03T10:58:47.290" v="2202" actId="20577"/>
          <ac:spMkLst>
            <pc:docMk/>
            <pc:sldMk cId="818481922" sldId="422"/>
            <ac:spMk id="15" creationId="{5D8A796F-162E-A7D6-83D3-3108CAF06B22}"/>
          </ac:spMkLst>
        </pc:spChg>
        <pc:spChg chg="mod">
          <ac:chgData name="Glen Jones" userId="e846aaca-4b24-4b13-b0d0-f2308e16b284" providerId="ADAL" clId="{BEF276CF-333A-4AE2-B230-A9CB80A4BBFF}" dt="2023-07-03T10:59:03.042" v="2210" actId="20577"/>
          <ac:spMkLst>
            <pc:docMk/>
            <pc:sldMk cId="818481922" sldId="422"/>
            <ac:spMk id="16" creationId="{87834A0F-238F-0298-5A15-0DFA03BF3634}"/>
          </ac:spMkLst>
        </pc:spChg>
        <pc:spChg chg="mod">
          <ac:chgData name="Glen Jones" userId="e846aaca-4b24-4b13-b0d0-f2308e16b284" providerId="ADAL" clId="{BEF276CF-333A-4AE2-B230-A9CB80A4BBFF}" dt="2023-07-03T10:58:15.360" v="2144" actId="20577"/>
          <ac:spMkLst>
            <pc:docMk/>
            <pc:sldMk cId="818481922" sldId="422"/>
            <ac:spMk id="74" creationId="{AF96C34C-B0C8-C318-09B9-51E41866768A}"/>
          </ac:spMkLst>
        </pc:spChg>
        <pc:cxnChg chg="add mod ord">
          <ac:chgData name="Glen Jones" userId="e846aaca-4b24-4b13-b0d0-f2308e16b284" providerId="ADAL" clId="{BEF276CF-333A-4AE2-B230-A9CB80A4BBFF}" dt="2023-07-03T11:01:40.562" v="2343" actId="14100"/>
          <ac:cxnSpMkLst>
            <pc:docMk/>
            <pc:sldMk cId="818481922" sldId="422"/>
            <ac:cxnSpMk id="3" creationId="{1FE801FE-9DF7-0A34-AFB0-6E3BA02D8395}"/>
          </ac:cxnSpMkLst>
        </pc:cxnChg>
      </pc:sldChg>
      <pc:sldChg chg="delSp modSp add mod delAnim">
        <pc:chgData name="Glen Jones" userId="e846aaca-4b24-4b13-b0d0-f2308e16b284" providerId="ADAL" clId="{BEF276CF-333A-4AE2-B230-A9CB80A4BBFF}" dt="2023-07-03T11:05:22.197" v="2588" actId="20577"/>
        <pc:sldMkLst>
          <pc:docMk/>
          <pc:sldMk cId="3295739595" sldId="423"/>
        </pc:sldMkLst>
        <pc:spChg chg="mod">
          <ac:chgData name="Glen Jones" userId="e846aaca-4b24-4b13-b0d0-f2308e16b284" providerId="ADAL" clId="{BEF276CF-333A-4AE2-B230-A9CB80A4BBFF}" dt="2023-07-03T11:03:26.826" v="2436" actId="27636"/>
          <ac:spMkLst>
            <pc:docMk/>
            <pc:sldMk cId="3295739595" sldId="423"/>
            <ac:spMk id="4" creationId="{1FA2D508-AA70-FE7E-609C-65AE170FC934}"/>
          </ac:spMkLst>
        </pc:spChg>
        <pc:spChg chg="del">
          <ac:chgData name="Glen Jones" userId="e846aaca-4b24-4b13-b0d0-f2308e16b284" providerId="ADAL" clId="{BEF276CF-333A-4AE2-B230-A9CB80A4BBFF}" dt="2023-07-03T11:03:53.984" v="2494" actId="478"/>
          <ac:spMkLst>
            <pc:docMk/>
            <pc:sldMk cId="3295739595" sldId="423"/>
            <ac:spMk id="6" creationId="{7E0903A3-3E8E-2231-51EB-D152D2D6FEEF}"/>
          </ac:spMkLst>
        </pc:spChg>
        <pc:spChg chg="mod">
          <ac:chgData name="Glen Jones" userId="e846aaca-4b24-4b13-b0d0-f2308e16b284" providerId="ADAL" clId="{BEF276CF-333A-4AE2-B230-A9CB80A4BBFF}" dt="2023-07-03T11:04:22.102" v="2514" actId="20577"/>
          <ac:spMkLst>
            <pc:docMk/>
            <pc:sldMk cId="3295739595" sldId="423"/>
            <ac:spMk id="7" creationId="{7422A498-F483-A2DE-169C-1457C602529D}"/>
          </ac:spMkLst>
        </pc:spChg>
        <pc:spChg chg="mod">
          <ac:chgData name="Glen Jones" userId="e846aaca-4b24-4b13-b0d0-f2308e16b284" providerId="ADAL" clId="{BEF276CF-333A-4AE2-B230-A9CB80A4BBFF}" dt="2023-07-03T11:03:58.414" v="2497" actId="6549"/>
          <ac:spMkLst>
            <pc:docMk/>
            <pc:sldMk cId="3295739595" sldId="423"/>
            <ac:spMk id="13" creationId="{323C8CF1-FBC0-E7E0-63EA-FF02533AA348}"/>
          </ac:spMkLst>
        </pc:spChg>
        <pc:spChg chg="mod">
          <ac:chgData name="Glen Jones" userId="e846aaca-4b24-4b13-b0d0-f2308e16b284" providerId="ADAL" clId="{BEF276CF-333A-4AE2-B230-A9CB80A4BBFF}" dt="2023-07-03T11:05:22.197" v="2588" actId="20577"/>
          <ac:spMkLst>
            <pc:docMk/>
            <pc:sldMk cId="3295739595" sldId="423"/>
            <ac:spMk id="14" creationId="{EB9C0D50-80C5-3B9D-97AA-8A485174856A}"/>
          </ac:spMkLst>
        </pc:spChg>
        <pc:spChg chg="mod">
          <ac:chgData name="Glen Jones" userId="e846aaca-4b24-4b13-b0d0-f2308e16b284" providerId="ADAL" clId="{BEF276CF-333A-4AE2-B230-A9CB80A4BBFF}" dt="2023-07-03T11:04:38.539" v="2523" actId="6549"/>
          <ac:spMkLst>
            <pc:docMk/>
            <pc:sldMk cId="3295739595" sldId="423"/>
            <ac:spMk id="15" creationId="{5D8A796F-162E-A7D6-83D3-3108CAF06B22}"/>
          </ac:spMkLst>
        </pc:spChg>
        <pc:spChg chg="mod">
          <ac:chgData name="Glen Jones" userId="e846aaca-4b24-4b13-b0d0-f2308e16b284" providerId="ADAL" clId="{BEF276CF-333A-4AE2-B230-A9CB80A4BBFF}" dt="2023-07-03T11:04:59.155" v="2534" actId="20577"/>
          <ac:spMkLst>
            <pc:docMk/>
            <pc:sldMk cId="3295739595" sldId="423"/>
            <ac:spMk id="16" creationId="{87834A0F-238F-0298-5A15-0DFA03BF3634}"/>
          </ac:spMkLst>
        </pc:spChg>
        <pc:spChg chg="mod">
          <ac:chgData name="Glen Jones" userId="e846aaca-4b24-4b13-b0d0-f2308e16b284" providerId="ADAL" clId="{BEF276CF-333A-4AE2-B230-A9CB80A4BBFF}" dt="2023-07-03T11:03:05.399" v="2413" actId="20577"/>
          <ac:spMkLst>
            <pc:docMk/>
            <pc:sldMk cId="3295739595" sldId="423"/>
            <ac:spMk id="74" creationId="{AF96C34C-B0C8-C318-09B9-51E41866768A}"/>
          </ac:spMkLst>
        </pc:spChg>
        <pc:cxnChg chg="del">
          <ac:chgData name="Glen Jones" userId="e846aaca-4b24-4b13-b0d0-f2308e16b284" providerId="ADAL" clId="{BEF276CF-333A-4AE2-B230-A9CB80A4BBFF}" dt="2023-07-03T11:03:55.096" v="2495" actId="478"/>
          <ac:cxnSpMkLst>
            <pc:docMk/>
            <pc:sldMk cId="3295739595" sldId="423"/>
            <ac:cxnSpMk id="3" creationId="{1FE801FE-9DF7-0A34-AFB0-6E3BA02D8395}"/>
          </ac:cxnSpMkLst>
        </pc:cxnChg>
      </pc:sldChg>
    </pc:docChg>
  </pc:docChgLst>
  <pc:docChgLst>
    <pc:chgData name="Glen Jones" userId="e846aaca-4b24-4b13-b0d0-f2308e16b284" providerId="ADAL" clId="{92B6840B-6DE2-455F-9DB6-42E787552EC0}"/>
    <pc:docChg chg="undo custSel addSld delSld modSld sldOrd">
      <pc:chgData name="Glen Jones" userId="e846aaca-4b24-4b13-b0d0-f2308e16b284" providerId="ADAL" clId="{92B6840B-6DE2-455F-9DB6-42E787552EC0}" dt="2022-07-19T10:11:19.748" v="437"/>
      <pc:docMkLst>
        <pc:docMk/>
      </pc:docMkLst>
      <pc:sldChg chg="modSp mod">
        <pc:chgData name="Glen Jones" userId="e846aaca-4b24-4b13-b0d0-f2308e16b284" providerId="ADAL" clId="{92B6840B-6DE2-455F-9DB6-42E787552EC0}" dt="2022-07-19T09:12:55.428" v="4" actId="27636"/>
        <pc:sldMkLst>
          <pc:docMk/>
          <pc:sldMk cId="4010327805" sldId="274"/>
        </pc:sldMkLst>
        <pc:spChg chg="mod">
          <ac:chgData name="Glen Jones" userId="e846aaca-4b24-4b13-b0d0-f2308e16b284" providerId="ADAL" clId="{92B6840B-6DE2-455F-9DB6-42E787552EC0}" dt="2022-07-19T09:12:55.428" v="4" actId="27636"/>
          <ac:spMkLst>
            <pc:docMk/>
            <pc:sldMk cId="4010327805" sldId="274"/>
            <ac:spMk id="2" creationId="{702E7211-B3C0-8C62-17A1-5F712D739FBA}"/>
          </ac:spMkLst>
        </pc:spChg>
      </pc:sldChg>
      <pc:sldChg chg="modSp mod">
        <pc:chgData name="Glen Jones" userId="e846aaca-4b24-4b13-b0d0-f2308e16b284" providerId="ADAL" clId="{92B6840B-6DE2-455F-9DB6-42E787552EC0}" dt="2022-07-19T10:09:12.408" v="435" actId="20577"/>
        <pc:sldMkLst>
          <pc:docMk/>
          <pc:sldMk cId="0" sldId="277"/>
        </pc:sldMkLst>
        <pc:spChg chg="mod">
          <ac:chgData name="Glen Jones" userId="e846aaca-4b24-4b13-b0d0-f2308e16b284" providerId="ADAL" clId="{92B6840B-6DE2-455F-9DB6-42E787552EC0}" dt="2022-07-19T10:09:00.180" v="431" actId="20577"/>
          <ac:spMkLst>
            <pc:docMk/>
            <pc:sldMk cId="0" sldId="277"/>
            <ac:spMk id="3" creationId="{14A98FF5-4F3C-D9B6-7AF1-1894F0939983}"/>
          </ac:spMkLst>
        </pc:spChg>
        <pc:spChg chg="mod">
          <ac:chgData name="Glen Jones" userId="e846aaca-4b24-4b13-b0d0-f2308e16b284" providerId="ADAL" clId="{92B6840B-6DE2-455F-9DB6-42E787552EC0}" dt="2022-07-19T10:09:12.408" v="435" actId="20577"/>
          <ac:spMkLst>
            <pc:docMk/>
            <pc:sldMk cId="0" sldId="277"/>
            <ac:spMk id="5" creationId="{D904D6C1-734D-0AB9-F629-AB913652AEC5}"/>
          </ac:spMkLst>
        </pc:spChg>
      </pc:sldChg>
      <pc:sldChg chg="modSp mod">
        <pc:chgData name="Glen Jones" userId="e846aaca-4b24-4b13-b0d0-f2308e16b284" providerId="ADAL" clId="{92B6840B-6DE2-455F-9DB6-42E787552EC0}" dt="2022-07-19T09:14:09.338" v="46" actId="1076"/>
        <pc:sldMkLst>
          <pc:docMk/>
          <pc:sldMk cId="1486775289" sldId="333"/>
        </pc:sldMkLst>
        <pc:spChg chg="mod">
          <ac:chgData name="Glen Jones" userId="e846aaca-4b24-4b13-b0d0-f2308e16b284" providerId="ADAL" clId="{92B6840B-6DE2-455F-9DB6-42E787552EC0}" dt="2022-07-19T09:13:09.354" v="7" actId="20577"/>
          <ac:spMkLst>
            <pc:docMk/>
            <pc:sldMk cId="1486775289" sldId="333"/>
            <ac:spMk id="26" creationId="{D4AF35E5-D7C5-C3CC-28BB-D8DD5236EFE8}"/>
          </ac:spMkLst>
        </pc:spChg>
        <pc:spChg chg="mod">
          <ac:chgData name="Glen Jones" userId="e846aaca-4b24-4b13-b0d0-f2308e16b284" providerId="ADAL" clId="{92B6840B-6DE2-455F-9DB6-42E787552EC0}" dt="2022-07-19T09:13:14.626" v="11" actId="20577"/>
          <ac:spMkLst>
            <pc:docMk/>
            <pc:sldMk cId="1486775289" sldId="333"/>
            <ac:spMk id="27" creationId="{37D8C83E-792E-6371-7EDC-B909DF913074}"/>
          </ac:spMkLst>
        </pc:spChg>
        <pc:spChg chg="mod">
          <ac:chgData name="Glen Jones" userId="e846aaca-4b24-4b13-b0d0-f2308e16b284" providerId="ADAL" clId="{92B6840B-6DE2-455F-9DB6-42E787552EC0}" dt="2022-07-19T09:14:09.338" v="46" actId="1076"/>
          <ac:spMkLst>
            <pc:docMk/>
            <pc:sldMk cId="1486775289" sldId="333"/>
            <ac:spMk id="28" creationId="{89E8D4A0-414F-1786-B948-89431118F65A}"/>
          </ac:spMkLst>
        </pc:spChg>
        <pc:spChg chg="mod">
          <ac:chgData name="Glen Jones" userId="e846aaca-4b24-4b13-b0d0-f2308e16b284" providerId="ADAL" clId="{92B6840B-6DE2-455F-9DB6-42E787552EC0}" dt="2022-07-19T09:13:19.177" v="14" actId="20577"/>
          <ac:spMkLst>
            <pc:docMk/>
            <pc:sldMk cId="1486775289" sldId="333"/>
            <ac:spMk id="29" creationId="{6D482227-CC86-CE54-9C0A-23910B118991}"/>
          </ac:spMkLst>
        </pc:spChg>
        <pc:spChg chg="mod">
          <ac:chgData name="Glen Jones" userId="e846aaca-4b24-4b13-b0d0-f2308e16b284" providerId="ADAL" clId="{92B6840B-6DE2-455F-9DB6-42E787552EC0}" dt="2022-07-19T09:13:31.323" v="20" actId="20577"/>
          <ac:spMkLst>
            <pc:docMk/>
            <pc:sldMk cId="1486775289" sldId="333"/>
            <ac:spMk id="30" creationId="{01CE0B5B-C9F8-6AD3-6CC6-F6D3E8DA3367}"/>
          </ac:spMkLst>
        </pc:spChg>
        <pc:spChg chg="mod">
          <ac:chgData name="Glen Jones" userId="e846aaca-4b24-4b13-b0d0-f2308e16b284" providerId="ADAL" clId="{92B6840B-6DE2-455F-9DB6-42E787552EC0}" dt="2022-07-19T09:13:52.173" v="40" actId="1035"/>
          <ac:spMkLst>
            <pc:docMk/>
            <pc:sldMk cId="1486775289" sldId="333"/>
            <ac:spMk id="31" creationId="{238E32B8-D74C-C400-EC22-165D9B93717A}"/>
          </ac:spMkLst>
        </pc:spChg>
        <pc:spChg chg="mod">
          <ac:chgData name="Glen Jones" userId="e846aaca-4b24-4b13-b0d0-f2308e16b284" providerId="ADAL" clId="{92B6840B-6DE2-455F-9DB6-42E787552EC0}" dt="2022-07-19T09:13:52.173" v="40" actId="1035"/>
          <ac:spMkLst>
            <pc:docMk/>
            <pc:sldMk cId="1486775289" sldId="333"/>
            <ac:spMk id="32" creationId="{5EA5982F-6F9E-629F-8BC5-67C37C6C4B70}"/>
          </ac:spMkLst>
        </pc:spChg>
        <pc:spChg chg="mod">
          <ac:chgData name="Glen Jones" userId="e846aaca-4b24-4b13-b0d0-f2308e16b284" providerId="ADAL" clId="{92B6840B-6DE2-455F-9DB6-42E787552EC0}" dt="2022-07-19T09:13:52.173" v="40" actId="1035"/>
          <ac:spMkLst>
            <pc:docMk/>
            <pc:sldMk cId="1486775289" sldId="333"/>
            <ac:spMk id="33" creationId="{13B8606D-7BB4-40CB-27B7-BE96F4146BC2}"/>
          </ac:spMkLst>
        </pc:spChg>
      </pc:sldChg>
      <pc:sldChg chg="modSp mod">
        <pc:chgData name="Glen Jones" userId="e846aaca-4b24-4b13-b0d0-f2308e16b284" providerId="ADAL" clId="{92B6840B-6DE2-455F-9DB6-42E787552EC0}" dt="2022-07-19T09:14:34.349" v="62" actId="20577"/>
        <pc:sldMkLst>
          <pc:docMk/>
          <pc:sldMk cId="3144828481" sldId="340"/>
        </pc:sldMkLst>
        <pc:spChg chg="mod">
          <ac:chgData name="Glen Jones" userId="e846aaca-4b24-4b13-b0d0-f2308e16b284" providerId="ADAL" clId="{92B6840B-6DE2-455F-9DB6-42E787552EC0}" dt="2022-07-19T09:14:22.950" v="49" actId="20577"/>
          <ac:spMkLst>
            <pc:docMk/>
            <pc:sldMk cId="3144828481" sldId="340"/>
            <ac:spMk id="16" creationId="{0FE7A653-4ED8-B37C-3E18-3704C0AA5F21}"/>
          </ac:spMkLst>
        </pc:spChg>
        <pc:spChg chg="mod">
          <ac:chgData name="Glen Jones" userId="e846aaca-4b24-4b13-b0d0-f2308e16b284" providerId="ADAL" clId="{92B6840B-6DE2-455F-9DB6-42E787552EC0}" dt="2022-07-19T09:14:25.428" v="52" actId="20577"/>
          <ac:spMkLst>
            <pc:docMk/>
            <pc:sldMk cId="3144828481" sldId="340"/>
            <ac:spMk id="17" creationId="{EABFA501-86CD-E2E7-3D0D-9C5AFF67FE42}"/>
          </ac:spMkLst>
        </pc:spChg>
        <pc:spChg chg="mod">
          <ac:chgData name="Glen Jones" userId="e846aaca-4b24-4b13-b0d0-f2308e16b284" providerId="ADAL" clId="{92B6840B-6DE2-455F-9DB6-42E787552EC0}" dt="2022-07-19T09:14:34.349" v="62" actId="20577"/>
          <ac:spMkLst>
            <pc:docMk/>
            <pc:sldMk cId="3144828481" sldId="340"/>
            <ac:spMk id="18" creationId="{FC6242E5-13CC-5E55-E90C-C32E7BAFEAFB}"/>
          </ac:spMkLst>
        </pc:spChg>
        <pc:spChg chg="mod">
          <ac:chgData name="Glen Jones" userId="e846aaca-4b24-4b13-b0d0-f2308e16b284" providerId="ADAL" clId="{92B6840B-6DE2-455F-9DB6-42E787552EC0}" dt="2022-07-19T09:14:30.868" v="57" actId="20577"/>
          <ac:spMkLst>
            <pc:docMk/>
            <pc:sldMk cId="3144828481" sldId="340"/>
            <ac:spMk id="30" creationId="{01CE0B5B-C9F8-6AD3-6CC6-F6D3E8DA3367}"/>
          </ac:spMkLst>
        </pc:spChg>
      </pc:sldChg>
      <pc:sldChg chg="modSp mod">
        <pc:chgData name="Glen Jones" userId="e846aaca-4b24-4b13-b0d0-f2308e16b284" providerId="ADAL" clId="{92B6840B-6DE2-455F-9DB6-42E787552EC0}" dt="2022-07-19T09:15:10.882" v="89" actId="20577"/>
        <pc:sldMkLst>
          <pc:docMk/>
          <pc:sldMk cId="1734258171" sldId="342"/>
        </pc:sldMkLst>
        <pc:spChg chg="mod">
          <ac:chgData name="Glen Jones" userId="e846aaca-4b24-4b13-b0d0-f2308e16b284" providerId="ADAL" clId="{92B6840B-6DE2-455F-9DB6-42E787552EC0}" dt="2022-07-19T09:15:10.882" v="89" actId="20577"/>
          <ac:spMkLst>
            <pc:docMk/>
            <pc:sldMk cId="1734258171" sldId="342"/>
            <ac:spMk id="8" creationId="{6D549731-BCFB-36A0-20EE-01EA1E12258D}"/>
          </ac:spMkLst>
        </pc:spChg>
        <pc:spChg chg="mod">
          <ac:chgData name="Glen Jones" userId="e846aaca-4b24-4b13-b0d0-f2308e16b284" providerId="ADAL" clId="{92B6840B-6DE2-455F-9DB6-42E787552EC0}" dt="2022-07-19T09:14:44.816" v="67" actId="20577"/>
          <ac:spMkLst>
            <pc:docMk/>
            <pc:sldMk cId="1734258171" sldId="342"/>
            <ac:spMk id="16" creationId="{0FE7A653-4ED8-B37C-3E18-3704C0AA5F21}"/>
          </ac:spMkLst>
        </pc:spChg>
        <pc:spChg chg="mod">
          <ac:chgData name="Glen Jones" userId="e846aaca-4b24-4b13-b0d0-f2308e16b284" providerId="ADAL" clId="{92B6840B-6DE2-455F-9DB6-42E787552EC0}" dt="2022-07-19T09:14:49.824" v="72" actId="6549"/>
          <ac:spMkLst>
            <pc:docMk/>
            <pc:sldMk cId="1734258171" sldId="342"/>
            <ac:spMk id="17" creationId="{EABFA501-86CD-E2E7-3D0D-9C5AFF67FE42}"/>
          </ac:spMkLst>
        </pc:spChg>
        <pc:spChg chg="mod">
          <ac:chgData name="Glen Jones" userId="e846aaca-4b24-4b13-b0d0-f2308e16b284" providerId="ADAL" clId="{92B6840B-6DE2-455F-9DB6-42E787552EC0}" dt="2022-07-19T09:15:07.838" v="87" actId="20577"/>
          <ac:spMkLst>
            <pc:docMk/>
            <pc:sldMk cId="1734258171" sldId="342"/>
            <ac:spMk id="18" creationId="{FC6242E5-13CC-5E55-E90C-C32E7BAFEAFB}"/>
          </ac:spMkLst>
        </pc:spChg>
        <pc:spChg chg="mod">
          <ac:chgData name="Glen Jones" userId="e846aaca-4b24-4b13-b0d0-f2308e16b284" providerId="ADAL" clId="{92B6840B-6DE2-455F-9DB6-42E787552EC0}" dt="2022-07-19T09:15:01.954" v="80" actId="207"/>
          <ac:spMkLst>
            <pc:docMk/>
            <pc:sldMk cId="1734258171" sldId="342"/>
            <ac:spMk id="30" creationId="{01CE0B5B-C9F8-6AD3-6CC6-F6D3E8DA3367}"/>
          </ac:spMkLst>
        </pc:spChg>
      </pc:sldChg>
      <pc:sldChg chg="modSp mod ord">
        <pc:chgData name="Glen Jones" userId="e846aaca-4b24-4b13-b0d0-f2308e16b284" providerId="ADAL" clId="{92B6840B-6DE2-455F-9DB6-42E787552EC0}" dt="2022-07-19T10:11:19.748" v="437"/>
        <pc:sldMkLst>
          <pc:docMk/>
          <pc:sldMk cId="805390595" sldId="343"/>
        </pc:sldMkLst>
        <pc:spChg chg="mod">
          <ac:chgData name="Glen Jones" userId="e846aaca-4b24-4b13-b0d0-f2308e16b284" providerId="ADAL" clId="{92B6840B-6DE2-455F-9DB6-42E787552EC0}" dt="2022-07-19T10:03:40.716" v="280" actId="20577"/>
          <ac:spMkLst>
            <pc:docMk/>
            <pc:sldMk cId="805390595" sldId="343"/>
            <ac:spMk id="16" creationId="{0FE7A653-4ED8-B37C-3E18-3704C0AA5F21}"/>
          </ac:spMkLst>
        </pc:spChg>
        <pc:spChg chg="mod">
          <ac:chgData name="Glen Jones" userId="e846aaca-4b24-4b13-b0d0-f2308e16b284" providerId="ADAL" clId="{92B6840B-6DE2-455F-9DB6-42E787552EC0}" dt="2022-07-19T10:03:44.322" v="284" actId="20577"/>
          <ac:spMkLst>
            <pc:docMk/>
            <pc:sldMk cId="805390595" sldId="343"/>
            <ac:spMk id="17" creationId="{EABFA501-86CD-E2E7-3D0D-9C5AFF67FE42}"/>
          </ac:spMkLst>
        </pc:spChg>
        <pc:spChg chg="mod">
          <ac:chgData name="Glen Jones" userId="e846aaca-4b24-4b13-b0d0-f2308e16b284" providerId="ADAL" clId="{92B6840B-6DE2-455F-9DB6-42E787552EC0}" dt="2022-07-19T10:03:52.082" v="290" actId="20577"/>
          <ac:spMkLst>
            <pc:docMk/>
            <pc:sldMk cId="805390595" sldId="343"/>
            <ac:spMk id="18" creationId="{FC6242E5-13CC-5E55-E90C-C32E7BAFEAFB}"/>
          </ac:spMkLst>
        </pc:spChg>
        <pc:spChg chg="mod">
          <ac:chgData name="Glen Jones" userId="e846aaca-4b24-4b13-b0d0-f2308e16b284" providerId="ADAL" clId="{92B6840B-6DE2-455F-9DB6-42E787552EC0}" dt="2022-07-19T10:03:47.930" v="287" actId="20577"/>
          <ac:spMkLst>
            <pc:docMk/>
            <pc:sldMk cId="805390595" sldId="343"/>
            <ac:spMk id="30" creationId="{01CE0B5B-C9F8-6AD3-6CC6-F6D3E8DA3367}"/>
          </ac:spMkLst>
        </pc:spChg>
      </pc:sldChg>
      <pc:sldChg chg="modSp mod ord">
        <pc:chgData name="Glen Jones" userId="e846aaca-4b24-4b13-b0d0-f2308e16b284" providerId="ADAL" clId="{92B6840B-6DE2-455F-9DB6-42E787552EC0}" dt="2022-07-19T10:11:19.748" v="437"/>
        <pc:sldMkLst>
          <pc:docMk/>
          <pc:sldMk cId="4176473621" sldId="344"/>
        </pc:sldMkLst>
        <pc:spChg chg="mod">
          <ac:chgData name="Glen Jones" userId="e846aaca-4b24-4b13-b0d0-f2308e16b284" providerId="ADAL" clId="{92B6840B-6DE2-455F-9DB6-42E787552EC0}" dt="2022-07-19T10:04:20.798" v="314" actId="20577"/>
          <ac:spMkLst>
            <pc:docMk/>
            <pc:sldMk cId="4176473621" sldId="344"/>
            <ac:spMk id="8" creationId="{6D549731-BCFB-36A0-20EE-01EA1E12258D}"/>
          </ac:spMkLst>
        </pc:spChg>
        <pc:spChg chg="mod">
          <ac:chgData name="Glen Jones" userId="e846aaca-4b24-4b13-b0d0-f2308e16b284" providerId="ADAL" clId="{92B6840B-6DE2-455F-9DB6-42E787552EC0}" dt="2022-07-19T10:04:02.412" v="295" actId="6549"/>
          <ac:spMkLst>
            <pc:docMk/>
            <pc:sldMk cId="4176473621" sldId="344"/>
            <ac:spMk id="16" creationId="{0FE7A653-4ED8-B37C-3E18-3704C0AA5F21}"/>
          </ac:spMkLst>
        </pc:spChg>
        <pc:spChg chg="mod">
          <ac:chgData name="Glen Jones" userId="e846aaca-4b24-4b13-b0d0-f2308e16b284" providerId="ADAL" clId="{92B6840B-6DE2-455F-9DB6-42E787552EC0}" dt="2022-07-19T10:04:07.917" v="301" actId="6549"/>
          <ac:spMkLst>
            <pc:docMk/>
            <pc:sldMk cId="4176473621" sldId="344"/>
            <ac:spMk id="17" creationId="{EABFA501-86CD-E2E7-3D0D-9C5AFF67FE42}"/>
          </ac:spMkLst>
        </pc:spChg>
        <pc:spChg chg="mod">
          <ac:chgData name="Glen Jones" userId="e846aaca-4b24-4b13-b0d0-f2308e16b284" providerId="ADAL" clId="{92B6840B-6DE2-455F-9DB6-42E787552EC0}" dt="2022-07-19T10:04:18.658" v="312" actId="20577"/>
          <ac:spMkLst>
            <pc:docMk/>
            <pc:sldMk cId="4176473621" sldId="344"/>
            <ac:spMk id="18" creationId="{FC6242E5-13CC-5E55-E90C-C32E7BAFEAFB}"/>
          </ac:spMkLst>
        </pc:spChg>
        <pc:spChg chg="mod">
          <ac:chgData name="Glen Jones" userId="e846aaca-4b24-4b13-b0d0-f2308e16b284" providerId="ADAL" clId="{92B6840B-6DE2-455F-9DB6-42E787552EC0}" dt="2022-07-19T10:04:13.748" v="307" actId="20577"/>
          <ac:spMkLst>
            <pc:docMk/>
            <pc:sldMk cId="4176473621" sldId="344"/>
            <ac:spMk id="30" creationId="{01CE0B5B-C9F8-6AD3-6CC6-F6D3E8DA3367}"/>
          </ac:spMkLst>
        </pc:spChg>
      </pc:sldChg>
      <pc:sldChg chg="addSp delSp modSp mod delAnim modAnim">
        <pc:chgData name="Glen Jones" userId="e846aaca-4b24-4b13-b0d0-f2308e16b284" providerId="ADAL" clId="{92B6840B-6DE2-455F-9DB6-42E787552EC0}" dt="2022-07-19T10:03:21.723" v="277" actId="1076"/>
        <pc:sldMkLst>
          <pc:docMk/>
          <pc:sldMk cId="1795071685" sldId="345"/>
        </pc:sldMkLst>
        <pc:spChg chg="mod">
          <ac:chgData name="Glen Jones" userId="e846aaca-4b24-4b13-b0d0-f2308e16b284" providerId="ADAL" clId="{92B6840B-6DE2-455F-9DB6-42E787552EC0}" dt="2022-07-19T09:16:37.817" v="135" actId="14100"/>
          <ac:spMkLst>
            <pc:docMk/>
            <pc:sldMk cId="1795071685" sldId="345"/>
            <ac:spMk id="2" creationId="{290E34F2-BB23-EA2A-D113-C573A97A574D}"/>
          </ac:spMkLst>
        </pc:spChg>
        <pc:spChg chg="mod">
          <ac:chgData name="Glen Jones" userId="e846aaca-4b24-4b13-b0d0-f2308e16b284" providerId="ADAL" clId="{92B6840B-6DE2-455F-9DB6-42E787552EC0}" dt="2022-07-19T09:17:24.659" v="145" actId="1076"/>
          <ac:spMkLst>
            <pc:docMk/>
            <pc:sldMk cId="1795071685" sldId="345"/>
            <ac:spMk id="6" creationId="{B3A040A7-35CA-8767-822D-DBD9664B6C90}"/>
          </ac:spMkLst>
        </pc:spChg>
        <pc:spChg chg="mod">
          <ac:chgData name="Glen Jones" userId="e846aaca-4b24-4b13-b0d0-f2308e16b284" providerId="ADAL" clId="{92B6840B-6DE2-455F-9DB6-42E787552EC0}" dt="2022-07-19T09:16:54.075" v="138" actId="14100"/>
          <ac:spMkLst>
            <pc:docMk/>
            <pc:sldMk cId="1795071685" sldId="345"/>
            <ac:spMk id="11" creationId="{02970471-42D7-BD2A-1635-0CEBF50F4A77}"/>
          </ac:spMkLst>
        </pc:spChg>
        <pc:spChg chg="del">
          <ac:chgData name="Glen Jones" userId="e846aaca-4b24-4b13-b0d0-f2308e16b284" providerId="ADAL" clId="{92B6840B-6DE2-455F-9DB6-42E787552EC0}" dt="2022-07-19T09:16:39.631" v="136" actId="478"/>
          <ac:spMkLst>
            <pc:docMk/>
            <pc:sldMk cId="1795071685" sldId="345"/>
            <ac:spMk id="12" creationId="{ADFC24BE-FF2A-EB85-24B7-1B238AAC7A5E}"/>
          </ac:spMkLst>
        </pc:spChg>
        <pc:spChg chg="mod">
          <ac:chgData name="Glen Jones" userId="e846aaca-4b24-4b13-b0d0-f2308e16b284" providerId="ADAL" clId="{92B6840B-6DE2-455F-9DB6-42E787552EC0}" dt="2022-07-19T09:24:31.237" v="265" actId="115"/>
          <ac:spMkLst>
            <pc:docMk/>
            <pc:sldMk cId="1795071685" sldId="345"/>
            <ac:spMk id="16" creationId="{0FE7A653-4ED8-B37C-3E18-3704C0AA5F21}"/>
          </ac:spMkLst>
        </pc:spChg>
        <pc:spChg chg="mod">
          <ac:chgData name="Glen Jones" userId="e846aaca-4b24-4b13-b0d0-f2308e16b284" providerId="ADAL" clId="{92B6840B-6DE2-455F-9DB6-42E787552EC0}" dt="2022-07-19T09:16:14.564" v="124" actId="20577"/>
          <ac:spMkLst>
            <pc:docMk/>
            <pc:sldMk cId="1795071685" sldId="345"/>
            <ac:spMk id="17" creationId="{EABFA501-86CD-E2E7-3D0D-9C5AFF67FE42}"/>
          </ac:spMkLst>
        </pc:spChg>
        <pc:spChg chg="mod">
          <ac:chgData name="Glen Jones" userId="e846aaca-4b24-4b13-b0d0-f2308e16b284" providerId="ADAL" clId="{92B6840B-6DE2-455F-9DB6-42E787552EC0}" dt="2022-07-19T09:16:20.644" v="131" actId="20577"/>
          <ac:spMkLst>
            <pc:docMk/>
            <pc:sldMk cId="1795071685" sldId="345"/>
            <ac:spMk id="18" creationId="{FC6242E5-13CC-5E55-E90C-C32E7BAFEAFB}"/>
          </ac:spMkLst>
        </pc:spChg>
        <pc:spChg chg="mod">
          <ac:chgData name="Glen Jones" userId="e846aaca-4b24-4b13-b0d0-f2308e16b284" providerId="ADAL" clId="{92B6840B-6DE2-455F-9DB6-42E787552EC0}" dt="2022-07-19T09:17:19.138" v="144" actId="14100"/>
          <ac:spMkLst>
            <pc:docMk/>
            <pc:sldMk cId="1795071685" sldId="345"/>
            <ac:spMk id="29" creationId="{49A7DB34-3885-D257-7F1B-EE1B98349B61}"/>
          </ac:spMkLst>
        </pc:spChg>
        <pc:spChg chg="mod">
          <ac:chgData name="Glen Jones" userId="e846aaca-4b24-4b13-b0d0-f2308e16b284" providerId="ADAL" clId="{92B6840B-6DE2-455F-9DB6-42E787552EC0}" dt="2022-07-19T09:24:26.907" v="263" actId="207"/>
          <ac:spMkLst>
            <pc:docMk/>
            <pc:sldMk cId="1795071685" sldId="345"/>
            <ac:spMk id="30" creationId="{01CE0B5B-C9F8-6AD3-6CC6-F6D3E8DA3367}"/>
          </ac:spMkLst>
        </pc:spChg>
        <pc:spChg chg="del">
          <ac:chgData name="Glen Jones" userId="e846aaca-4b24-4b13-b0d0-f2308e16b284" providerId="ADAL" clId="{92B6840B-6DE2-455F-9DB6-42E787552EC0}" dt="2022-07-19T09:16:41.754" v="137" actId="478"/>
          <ac:spMkLst>
            <pc:docMk/>
            <pc:sldMk cId="1795071685" sldId="345"/>
            <ac:spMk id="31" creationId="{B7AB6F8B-5082-930A-D430-CE8598F38E0C}"/>
          </ac:spMkLst>
        </pc:spChg>
        <pc:spChg chg="del">
          <ac:chgData name="Glen Jones" userId="e846aaca-4b24-4b13-b0d0-f2308e16b284" providerId="ADAL" clId="{92B6840B-6DE2-455F-9DB6-42E787552EC0}" dt="2022-07-19T09:17:55.202" v="151" actId="478"/>
          <ac:spMkLst>
            <pc:docMk/>
            <pc:sldMk cId="1795071685" sldId="345"/>
            <ac:spMk id="32" creationId="{92341AFB-1728-5A3D-6D42-C512251884AE}"/>
          </ac:spMkLst>
        </pc:spChg>
        <pc:spChg chg="del">
          <ac:chgData name="Glen Jones" userId="e846aaca-4b24-4b13-b0d0-f2308e16b284" providerId="ADAL" clId="{92B6840B-6DE2-455F-9DB6-42E787552EC0}" dt="2022-07-19T09:17:59.300" v="154" actId="478"/>
          <ac:spMkLst>
            <pc:docMk/>
            <pc:sldMk cId="1795071685" sldId="345"/>
            <ac:spMk id="33" creationId="{428D3DA3-8147-C45B-3810-D742F21B5518}"/>
          </ac:spMkLst>
        </pc:spChg>
        <pc:spChg chg="del">
          <ac:chgData name="Glen Jones" userId="e846aaca-4b24-4b13-b0d0-f2308e16b284" providerId="ADAL" clId="{92B6840B-6DE2-455F-9DB6-42E787552EC0}" dt="2022-07-19T09:17:56.681" v="152" actId="478"/>
          <ac:spMkLst>
            <pc:docMk/>
            <pc:sldMk cId="1795071685" sldId="345"/>
            <ac:spMk id="34" creationId="{A8E087C1-18A6-2F25-DA23-54F933D9034A}"/>
          </ac:spMkLst>
        </pc:spChg>
        <pc:spChg chg="del">
          <ac:chgData name="Glen Jones" userId="e846aaca-4b24-4b13-b0d0-f2308e16b284" providerId="ADAL" clId="{92B6840B-6DE2-455F-9DB6-42E787552EC0}" dt="2022-07-19T09:19:27.885" v="172" actId="478"/>
          <ac:spMkLst>
            <pc:docMk/>
            <pc:sldMk cId="1795071685" sldId="345"/>
            <ac:spMk id="35" creationId="{1C146586-BD90-DAA5-6C02-8CD170225EE2}"/>
          </ac:spMkLst>
        </pc:spChg>
        <pc:spChg chg="del">
          <ac:chgData name="Glen Jones" userId="e846aaca-4b24-4b13-b0d0-f2308e16b284" providerId="ADAL" clId="{92B6840B-6DE2-455F-9DB6-42E787552EC0}" dt="2022-07-19T09:19:30.242" v="173" actId="478"/>
          <ac:spMkLst>
            <pc:docMk/>
            <pc:sldMk cId="1795071685" sldId="345"/>
            <ac:spMk id="36" creationId="{1094DBE4-BA60-A14B-C9F6-FADE7619309D}"/>
          </ac:spMkLst>
        </pc:spChg>
        <pc:spChg chg="del">
          <ac:chgData name="Glen Jones" userId="e846aaca-4b24-4b13-b0d0-f2308e16b284" providerId="ADAL" clId="{92B6840B-6DE2-455F-9DB6-42E787552EC0}" dt="2022-07-19T09:19:30.875" v="174" actId="478"/>
          <ac:spMkLst>
            <pc:docMk/>
            <pc:sldMk cId="1795071685" sldId="345"/>
            <ac:spMk id="37" creationId="{CCDB45EE-59F1-970D-B759-E56FA6429C3E}"/>
          </ac:spMkLst>
        </pc:spChg>
        <pc:spChg chg="del">
          <ac:chgData name="Glen Jones" userId="e846aaca-4b24-4b13-b0d0-f2308e16b284" providerId="ADAL" clId="{92B6840B-6DE2-455F-9DB6-42E787552EC0}" dt="2022-07-19T09:17:35.438" v="148" actId="478"/>
          <ac:spMkLst>
            <pc:docMk/>
            <pc:sldMk cId="1795071685" sldId="345"/>
            <ac:spMk id="39" creationId="{5D8E9496-FECD-F3D4-293D-7981617D1560}"/>
          </ac:spMkLst>
        </pc:spChg>
        <pc:spChg chg="del">
          <ac:chgData name="Glen Jones" userId="e846aaca-4b24-4b13-b0d0-f2308e16b284" providerId="ADAL" clId="{92B6840B-6DE2-455F-9DB6-42E787552EC0}" dt="2022-07-19T09:17:34.104" v="147" actId="478"/>
          <ac:spMkLst>
            <pc:docMk/>
            <pc:sldMk cId="1795071685" sldId="345"/>
            <ac:spMk id="40" creationId="{7985BC04-EAB3-F599-417E-3E582B66FC12}"/>
          </ac:spMkLst>
        </pc:spChg>
        <pc:spChg chg="mod">
          <ac:chgData name="Glen Jones" userId="e846aaca-4b24-4b13-b0d0-f2308e16b284" providerId="ADAL" clId="{92B6840B-6DE2-455F-9DB6-42E787552EC0}" dt="2022-07-19T09:17:39.737" v="149"/>
          <ac:spMkLst>
            <pc:docMk/>
            <pc:sldMk cId="1795071685" sldId="345"/>
            <ac:spMk id="41" creationId="{6AC9F43A-D72C-9959-437E-EA950109E53F}"/>
          </ac:spMkLst>
        </pc:spChg>
        <pc:spChg chg="mod">
          <ac:chgData name="Glen Jones" userId="e846aaca-4b24-4b13-b0d0-f2308e16b284" providerId="ADAL" clId="{92B6840B-6DE2-455F-9DB6-42E787552EC0}" dt="2022-07-19T10:02:33.433" v="269" actId="1038"/>
          <ac:spMkLst>
            <pc:docMk/>
            <pc:sldMk cId="1795071685" sldId="345"/>
            <ac:spMk id="42" creationId="{1214C737-82E6-A9B2-8227-8A437B0DAD1E}"/>
          </ac:spMkLst>
        </pc:spChg>
        <pc:spChg chg="add mod">
          <ac:chgData name="Glen Jones" userId="e846aaca-4b24-4b13-b0d0-f2308e16b284" providerId="ADAL" clId="{92B6840B-6DE2-455F-9DB6-42E787552EC0}" dt="2022-07-19T09:21:31.998" v="213" actId="20577"/>
          <ac:spMkLst>
            <pc:docMk/>
            <pc:sldMk cId="1795071685" sldId="345"/>
            <ac:spMk id="43" creationId="{237C8663-9628-03DF-7E3C-C8809DDD280F}"/>
          </ac:spMkLst>
        </pc:spChg>
        <pc:spChg chg="add mod">
          <ac:chgData name="Glen Jones" userId="e846aaca-4b24-4b13-b0d0-f2308e16b284" providerId="ADAL" clId="{92B6840B-6DE2-455F-9DB6-42E787552EC0}" dt="2022-07-19T09:17:52.884" v="150" actId="1076"/>
          <ac:spMkLst>
            <pc:docMk/>
            <pc:sldMk cId="1795071685" sldId="345"/>
            <ac:spMk id="47" creationId="{1C10537D-3BEA-B8F7-4F37-3DBCD9D84A5C}"/>
          </ac:spMkLst>
        </pc:spChg>
        <pc:spChg chg="mod">
          <ac:chgData name="Glen Jones" userId="e846aaca-4b24-4b13-b0d0-f2308e16b284" providerId="ADAL" clId="{92B6840B-6DE2-455F-9DB6-42E787552EC0}" dt="2022-07-19T09:18:20.195" v="158" actId="14100"/>
          <ac:spMkLst>
            <pc:docMk/>
            <pc:sldMk cId="1795071685" sldId="345"/>
            <ac:spMk id="49" creationId="{C7D4E807-AAB1-94E7-B101-B271938DBB64}"/>
          </ac:spMkLst>
        </pc:spChg>
        <pc:spChg chg="mod">
          <ac:chgData name="Glen Jones" userId="e846aaca-4b24-4b13-b0d0-f2308e16b284" providerId="ADAL" clId="{92B6840B-6DE2-455F-9DB6-42E787552EC0}" dt="2022-07-19T09:18:03.503" v="155"/>
          <ac:spMkLst>
            <pc:docMk/>
            <pc:sldMk cId="1795071685" sldId="345"/>
            <ac:spMk id="50" creationId="{2D0D8F26-2026-5BE7-24ED-0F524AA1BA0C}"/>
          </ac:spMkLst>
        </pc:spChg>
        <pc:spChg chg="add mod">
          <ac:chgData name="Glen Jones" userId="e846aaca-4b24-4b13-b0d0-f2308e16b284" providerId="ADAL" clId="{92B6840B-6DE2-455F-9DB6-42E787552EC0}" dt="2022-07-19T09:21:26.603" v="211" actId="20577"/>
          <ac:spMkLst>
            <pc:docMk/>
            <pc:sldMk cId="1795071685" sldId="345"/>
            <ac:spMk id="51" creationId="{3287CF07-D26E-A464-507E-DE82DF61E9EA}"/>
          </ac:spMkLst>
        </pc:spChg>
        <pc:spChg chg="add mod">
          <ac:chgData name="Glen Jones" userId="e846aaca-4b24-4b13-b0d0-f2308e16b284" providerId="ADAL" clId="{92B6840B-6DE2-455F-9DB6-42E787552EC0}" dt="2022-07-19T09:22:47.779" v="245" actId="1076"/>
          <ac:spMkLst>
            <pc:docMk/>
            <pc:sldMk cId="1795071685" sldId="345"/>
            <ac:spMk id="52" creationId="{11020EA9-9317-CB06-A9ED-F95187FBC560}"/>
          </ac:spMkLst>
        </pc:spChg>
        <pc:spChg chg="add del mod">
          <ac:chgData name="Glen Jones" userId="e846aaca-4b24-4b13-b0d0-f2308e16b284" providerId="ADAL" clId="{92B6840B-6DE2-455F-9DB6-42E787552EC0}" dt="2022-07-19T09:18:29.762" v="161" actId="478"/>
          <ac:spMkLst>
            <pc:docMk/>
            <pc:sldMk cId="1795071685" sldId="345"/>
            <ac:spMk id="53" creationId="{12AEA33D-D005-AAD7-F519-9B38DAF74664}"/>
          </ac:spMkLst>
        </pc:spChg>
        <pc:spChg chg="add del mod">
          <ac:chgData name="Glen Jones" userId="e846aaca-4b24-4b13-b0d0-f2308e16b284" providerId="ADAL" clId="{92B6840B-6DE2-455F-9DB6-42E787552EC0}" dt="2022-07-19T09:18:36.342" v="163" actId="478"/>
          <ac:spMkLst>
            <pc:docMk/>
            <pc:sldMk cId="1795071685" sldId="345"/>
            <ac:spMk id="54" creationId="{58B1CC1F-320C-B547-294E-4C4E539C04A6}"/>
          </ac:spMkLst>
        </pc:spChg>
        <pc:spChg chg="add del mod">
          <ac:chgData name="Glen Jones" userId="e846aaca-4b24-4b13-b0d0-f2308e16b284" providerId="ADAL" clId="{92B6840B-6DE2-455F-9DB6-42E787552EC0}" dt="2022-07-19T09:21:51.158" v="220" actId="478"/>
          <ac:spMkLst>
            <pc:docMk/>
            <pc:sldMk cId="1795071685" sldId="345"/>
            <ac:spMk id="55" creationId="{B2B4E064-99BA-7638-687E-E8B8FA31C6FD}"/>
          </ac:spMkLst>
        </pc:spChg>
        <pc:spChg chg="mod">
          <ac:chgData name="Glen Jones" userId="e846aaca-4b24-4b13-b0d0-f2308e16b284" providerId="ADAL" clId="{92B6840B-6DE2-455F-9DB6-42E787552EC0}" dt="2022-07-19T09:19:50.578" v="178" actId="14100"/>
          <ac:spMkLst>
            <pc:docMk/>
            <pc:sldMk cId="1795071685" sldId="345"/>
            <ac:spMk id="57" creationId="{96A29A3A-B9CF-D6D7-CA22-A4B7A885443C}"/>
          </ac:spMkLst>
        </pc:spChg>
        <pc:spChg chg="mod">
          <ac:chgData name="Glen Jones" userId="e846aaca-4b24-4b13-b0d0-f2308e16b284" providerId="ADAL" clId="{92B6840B-6DE2-455F-9DB6-42E787552EC0}" dt="2022-07-19T09:19:36.999" v="176"/>
          <ac:spMkLst>
            <pc:docMk/>
            <pc:sldMk cId="1795071685" sldId="345"/>
            <ac:spMk id="58" creationId="{E14EF299-ED31-42CF-69C0-040D1A945695}"/>
          </ac:spMkLst>
        </pc:spChg>
        <pc:spChg chg="add mod ord">
          <ac:chgData name="Glen Jones" userId="e846aaca-4b24-4b13-b0d0-f2308e16b284" providerId="ADAL" clId="{92B6840B-6DE2-455F-9DB6-42E787552EC0}" dt="2022-07-19T10:03:04.139" v="274" actId="1076"/>
          <ac:spMkLst>
            <pc:docMk/>
            <pc:sldMk cId="1795071685" sldId="345"/>
            <ac:spMk id="59" creationId="{918C1651-0510-4CA4-A836-AB916D230BA5}"/>
          </ac:spMkLst>
        </pc:spChg>
        <pc:spChg chg="add mod">
          <ac:chgData name="Glen Jones" userId="e846aaca-4b24-4b13-b0d0-f2308e16b284" providerId="ADAL" clId="{92B6840B-6DE2-455F-9DB6-42E787552EC0}" dt="2022-07-19T09:20:47.154" v="196" actId="1076"/>
          <ac:spMkLst>
            <pc:docMk/>
            <pc:sldMk cId="1795071685" sldId="345"/>
            <ac:spMk id="60" creationId="{7B23BC00-642E-A961-F1A3-776605B9F35E}"/>
          </ac:spMkLst>
        </pc:spChg>
        <pc:spChg chg="add del mod">
          <ac:chgData name="Glen Jones" userId="e846aaca-4b24-4b13-b0d0-f2308e16b284" providerId="ADAL" clId="{92B6840B-6DE2-455F-9DB6-42E787552EC0}" dt="2022-07-19T09:19:52.199" v="179" actId="478"/>
          <ac:spMkLst>
            <pc:docMk/>
            <pc:sldMk cId="1795071685" sldId="345"/>
            <ac:spMk id="61" creationId="{29263D4E-A1AD-355A-0459-B881243B9A1B}"/>
          </ac:spMkLst>
        </pc:spChg>
        <pc:spChg chg="add mod">
          <ac:chgData name="Glen Jones" userId="e846aaca-4b24-4b13-b0d0-f2308e16b284" providerId="ADAL" clId="{92B6840B-6DE2-455F-9DB6-42E787552EC0}" dt="2022-07-19T10:02:54.284" v="273" actId="14100"/>
          <ac:spMkLst>
            <pc:docMk/>
            <pc:sldMk cId="1795071685" sldId="345"/>
            <ac:spMk id="62" creationId="{A70B05B7-2B88-8A75-45F3-14FF17565418}"/>
          </ac:spMkLst>
        </pc:spChg>
        <pc:spChg chg="add mod">
          <ac:chgData name="Glen Jones" userId="e846aaca-4b24-4b13-b0d0-f2308e16b284" providerId="ADAL" clId="{92B6840B-6DE2-455F-9DB6-42E787552EC0}" dt="2022-07-19T09:20:26.884" v="186" actId="1076"/>
          <ac:spMkLst>
            <pc:docMk/>
            <pc:sldMk cId="1795071685" sldId="345"/>
            <ac:spMk id="63" creationId="{4F6FFDCA-32C6-6CC7-B9CA-3D9E8132BE33}"/>
          </ac:spMkLst>
        </pc:spChg>
        <pc:spChg chg="add mod">
          <ac:chgData name="Glen Jones" userId="e846aaca-4b24-4b13-b0d0-f2308e16b284" providerId="ADAL" clId="{92B6840B-6DE2-455F-9DB6-42E787552EC0}" dt="2022-07-19T09:21:09.786" v="207" actId="6549"/>
          <ac:spMkLst>
            <pc:docMk/>
            <pc:sldMk cId="1795071685" sldId="345"/>
            <ac:spMk id="64" creationId="{B34F0DCD-E6CE-E8E4-652D-AF1ED80D4110}"/>
          </ac:spMkLst>
        </pc:spChg>
        <pc:spChg chg="add mod">
          <ac:chgData name="Glen Jones" userId="e846aaca-4b24-4b13-b0d0-f2308e16b284" providerId="ADAL" clId="{92B6840B-6DE2-455F-9DB6-42E787552EC0}" dt="2022-07-19T09:21:17.010" v="209" actId="1076"/>
          <ac:spMkLst>
            <pc:docMk/>
            <pc:sldMk cId="1795071685" sldId="345"/>
            <ac:spMk id="65" creationId="{E30244AD-8DF5-B534-ECB7-157BB4620BD0}"/>
          </ac:spMkLst>
        </pc:spChg>
        <pc:spChg chg="add mod">
          <ac:chgData name="Glen Jones" userId="e846aaca-4b24-4b13-b0d0-f2308e16b284" providerId="ADAL" clId="{92B6840B-6DE2-455F-9DB6-42E787552EC0}" dt="2022-07-19T10:03:14.467" v="276" actId="14100"/>
          <ac:spMkLst>
            <pc:docMk/>
            <pc:sldMk cId="1795071685" sldId="345"/>
            <ac:spMk id="66" creationId="{FB10AD04-E13B-BF81-C9FF-060036015D19}"/>
          </ac:spMkLst>
        </pc:spChg>
        <pc:spChg chg="add mod">
          <ac:chgData name="Glen Jones" userId="e846aaca-4b24-4b13-b0d0-f2308e16b284" providerId="ADAL" clId="{92B6840B-6DE2-455F-9DB6-42E787552EC0}" dt="2022-07-19T10:03:21.723" v="277" actId="1076"/>
          <ac:spMkLst>
            <pc:docMk/>
            <pc:sldMk cId="1795071685" sldId="345"/>
            <ac:spMk id="67" creationId="{6F84E836-B1EE-22EE-41AC-3FEAABC6E68C}"/>
          </ac:spMkLst>
        </pc:spChg>
        <pc:spChg chg="add mod">
          <ac:chgData name="Glen Jones" userId="e846aaca-4b24-4b13-b0d0-f2308e16b284" providerId="ADAL" clId="{92B6840B-6DE2-455F-9DB6-42E787552EC0}" dt="2022-07-19T09:22:03.712" v="224" actId="1035"/>
          <ac:spMkLst>
            <pc:docMk/>
            <pc:sldMk cId="1795071685" sldId="345"/>
            <ac:spMk id="68" creationId="{DA58AF22-C628-C7E0-94C7-43A21829C41A}"/>
          </ac:spMkLst>
        </pc:spChg>
        <pc:spChg chg="add mod">
          <ac:chgData name="Glen Jones" userId="e846aaca-4b24-4b13-b0d0-f2308e16b284" providerId="ADAL" clId="{92B6840B-6DE2-455F-9DB6-42E787552EC0}" dt="2022-07-19T09:22:25.307" v="232" actId="20577"/>
          <ac:spMkLst>
            <pc:docMk/>
            <pc:sldMk cId="1795071685" sldId="345"/>
            <ac:spMk id="69" creationId="{0324E436-7F52-1963-244D-BAACDBFC9136}"/>
          </ac:spMkLst>
        </pc:spChg>
        <pc:spChg chg="add mod">
          <ac:chgData name="Glen Jones" userId="e846aaca-4b24-4b13-b0d0-f2308e16b284" providerId="ADAL" clId="{92B6840B-6DE2-455F-9DB6-42E787552EC0}" dt="2022-07-19T09:22:42.242" v="244" actId="1037"/>
          <ac:spMkLst>
            <pc:docMk/>
            <pc:sldMk cId="1795071685" sldId="345"/>
            <ac:spMk id="70" creationId="{6DF5B475-C9F9-8899-D54B-E1EF3386E090}"/>
          </ac:spMkLst>
        </pc:spChg>
        <pc:grpChg chg="mod">
          <ac:chgData name="Glen Jones" userId="e846aaca-4b24-4b13-b0d0-f2308e16b284" providerId="ADAL" clId="{92B6840B-6DE2-455F-9DB6-42E787552EC0}" dt="2022-07-19T09:17:12.130" v="140" actId="1076"/>
          <ac:grpSpMkLst>
            <pc:docMk/>
            <pc:sldMk cId="1795071685" sldId="345"/>
            <ac:grpSpMk id="5" creationId="{7390193F-344B-B6B1-B12F-A1483C4320F3}"/>
          </ac:grpSpMkLst>
        </pc:grpChg>
        <pc:grpChg chg="del">
          <ac:chgData name="Glen Jones" userId="e846aaca-4b24-4b13-b0d0-f2308e16b284" providerId="ADAL" clId="{92B6840B-6DE2-455F-9DB6-42E787552EC0}" dt="2022-07-19T09:17:32.158" v="146" actId="478"/>
          <ac:grpSpMkLst>
            <pc:docMk/>
            <pc:sldMk cId="1795071685" sldId="345"/>
            <ac:grpSpMk id="14" creationId="{DEEAB636-3378-C228-FDFC-D9203263B394}"/>
          </ac:grpSpMkLst>
        </pc:grpChg>
        <pc:grpChg chg="del">
          <ac:chgData name="Glen Jones" userId="e846aaca-4b24-4b13-b0d0-f2308e16b284" providerId="ADAL" clId="{92B6840B-6DE2-455F-9DB6-42E787552EC0}" dt="2022-07-19T09:17:57.524" v="153" actId="478"/>
          <ac:grpSpMkLst>
            <pc:docMk/>
            <pc:sldMk cId="1795071685" sldId="345"/>
            <ac:grpSpMk id="21" creationId="{BEEDC10A-9A9B-4709-C89B-35A70F888E1A}"/>
          </ac:grpSpMkLst>
        </pc:grpChg>
        <pc:grpChg chg="del">
          <ac:chgData name="Glen Jones" userId="e846aaca-4b24-4b13-b0d0-f2308e16b284" providerId="ADAL" clId="{92B6840B-6DE2-455F-9DB6-42E787552EC0}" dt="2022-07-19T09:19:31.418" v="175" actId="478"/>
          <ac:grpSpMkLst>
            <pc:docMk/>
            <pc:sldMk cId="1795071685" sldId="345"/>
            <ac:grpSpMk id="25" creationId="{9662F42B-58AA-9A27-76D1-63AAE5E77E1B}"/>
          </ac:grpSpMkLst>
        </pc:grpChg>
        <pc:grpChg chg="add mod">
          <ac:chgData name="Glen Jones" userId="e846aaca-4b24-4b13-b0d0-f2308e16b284" providerId="ADAL" clId="{92B6840B-6DE2-455F-9DB6-42E787552EC0}" dt="2022-07-19T09:17:52.884" v="150" actId="1076"/>
          <ac:grpSpMkLst>
            <pc:docMk/>
            <pc:sldMk cId="1795071685" sldId="345"/>
            <ac:grpSpMk id="38" creationId="{A5E49970-F216-4CB8-3F94-670E9E8118A1}"/>
          </ac:grpSpMkLst>
        </pc:grpChg>
        <pc:grpChg chg="add mod">
          <ac:chgData name="Glen Jones" userId="e846aaca-4b24-4b13-b0d0-f2308e16b284" providerId="ADAL" clId="{92B6840B-6DE2-455F-9DB6-42E787552EC0}" dt="2022-07-19T09:22:08.763" v="225" actId="1076"/>
          <ac:grpSpMkLst>
            <pc:docMk/>
            <pc:sldMk cId="1795071685" sldId="345"/>
            <ac:grpSpMk id="48" creationId="{4699D619-88D1-F183-AEF2-B8988342BB25}"/>
          </ac:grpSpMkLst>
        </pc:grpChg>
        <pc:grpChg chg="add mod">
          <ac:chgData name="Glen Jones" userId="e846aaca-4b24-4b13-b0d0-f2308e16b284" providerId="ADAL" clId="{92B6840B-6DE2-455F-9DB6-42E787552EC0}" dt="2022-07-19T09:20:19.363" v="185" actId="1076"/>
          <ac:grpSpMkLst>
            <pc:docMk/>
            <pc:sldMk cId="1795071685" sldId="345"/>
            <ac:grpSpMk id="56" creationId="{2E86D646-0AAB-B05B-0D7B-1685CA652429}"/>
          </ac:grpSpMkLst>
        </pc:grpChg>
      </pc:sldChg>
      <pc:sldChg chg="del">
        <pc:chgData name="Glen Jones" userId="e846aaca-4b24-4b13-b0d0-f2308e16b284" providerId="ADAL" clId="{92B6840B-6DE2-455F-9DB6-42E787552EC0}" dt="2022-07-19T09:24:46.871" v="267" actId="47"/>
        <pc:sldMkLst>
          <pc:docMk/>
          <pc:sldMk cId="4268363631" sldId="346"/>
        </pc:sldMkLst>
      </pc:sldChg>
      <pc:sldChg chg="addSp delSp modSp mod ord delAnim modAnim">
        <pc:chgData name="Glen Jones" userId="e846aaca-4b24-4b13-b0d0-f2308e16b284" providerId="ADAL" clId="{92B6840B-6DE2-455F-9DB6-42E787552EC0}" dt="2022-07-19T10:11:19.748" v="437"/>
        <pc:sldMkLst>
          <pc:docMk/>
          <pc:sldMk cId="3335674805" sldId="347"/>
        </pc:sldMkLst>
        <pc:spChg chg="mod">
          <ac:chgData name="Glen Jones" userId="e846aaca-4b24-4b13-b0d0-f2308e16b284" providerId="ADAL" clId="{92B6840B-6DE2-455F-9DB6-42E787552EC0}" dt="2022-07-19T10:05:33.883" v="361" actId="14100"/>
          <ac:spMkLst>
            <pc:docMk/>
            <pc:sldMk cId="3335674805" sldId="347"/>
            <ac:spMk id="2" creationId="{290E34F2-BB23-EA2A-D113-C573A97A574D}"/>
          </ac:spMkLst>
        </pc:spChg>
        <pc:spChg chg="mod">
          <ac:chgData name="Glen Jones" userId="e846aaca-4b24-4b13-b0d0-f2308e16b284" providerId="ADAL" clId="{92B6840B-6DE2-455F-9DB6-42E787552EC0}" dt="2022-07-19T10:06:45.994" v="393" actId="1036"/>
          <ac:spMkLst>
            <pc:docMk/>
            <pc:sldMk cId="3335674805" sldId="347"/>
            <ac:spMk id="6" creationId="{B3A040A7-35CA-8767-822D-DBD9664B6C90}"/>
          </ac:spMkLst>
        </pc:spChg>
        <pc:spChg chg="mod">
          <ac:chgData name="Glen Jones" userId="e846aaca-4b24-4b13-b0d0-f2308e16b284" providerId="ADAL" clId="{92B6840B-6DE2-455F-9DB6-42E787552EC0}" dt="2022-07-19T10:05:44.826" v="365" actId="14100"/>
          <ac:spMkLst>
            <pc:docMk/>
            <pc:sldMk cId="3335674805" sldId="347"/>
            <ac:spMk id="11" creationId="{02970471-42D7-BD2A-1635-0CEBF50F4A77}"/>
          </ac:spMkLst>
        </pc:spChg>
        <pc:spChg chg="del">
          <ac:chgData name="Glen Jones" userId="e846aaca-4b24-4b13-b0d0-f2308e16b284" providerId="ADAL" clId="{92B6840B-6DE2-455F-9DB6-42E787552EC0}" dt="2022-07-19T10:05:20.006" v="357" actId="478"/>
          <ac:spMkLst>
            <pc:docMk/>
            <pc:sldMk cId="3335674805" sldId="347"/>
            <ac:spMk id="12" creationId="{ADFC24BE-FF2A-EB85-24B7-1B238AAC7A5E}"/>
          </ac:spMkLst>
        </pc:spChg>
        <pc:spChg chg="mod">
          <ac:chgData name="Glen Jones" userId="e846aaca-4b24-4b13-b0d0-f2308e16b284" providerId="ADAL" clId="{92B6840B-6DE2-455F-9DB6-42E787552EC0}" dt="2022-07-19T10:04:55.958" v="336" actId="6549"/>
          <ac:spMkLst>
            <pc:docMk/>
            <pc:sldMk cId="3335674805" sldId="347"/>
            <ac:spMk id="16" creationId="{0FE7A653-4ED8-B37C-3E18-3704C0AA5F21}"/>
          </ac:spMkLst>
        </pc:spChg>
        <pc:spChg chg="mod">
          <ac:chgData name="Glen Jones" userId="e846aaca-4b24-4b13-b0d0-f2308e16b284" providerId="ADAL" clId="{92B6840B-6DE2-455F-9DB6-42E787552EC0}" dt="2022-07-19T10:05:05.388" v="348" actId="20577"/>
          <ac:spMkLst>
            <pc:docMk/>
            <pc:sldMk cId="3335674805" sldId="347"/>
            <ac:spMk id="17" creationId="{EABFA501-86CD-E2E7-3D0D-9C5AFF67FE42}"/>
          </ac:spMkLst>
        </pc:spChg>
        <pc:spChg chg="mod">
          <ac:chgData name="Glen Jones" userId="e846aaca-4b24-4b13-b0d0-f2308e16b284" providerId="ADAL" clId="{92B6840B-6DE2-455F-9DB6-42E787552EC0}" dt="2022-07-19T10:05:09.876" v="353" actId="20577"/>
          <ac:spMkLst>
            <pc:docMk/>
            <pc:sldMk cId="3335674805" sldId="347"/>
            <ac:spMk id="18" creationId="{FC6242E5-13CC-5E55-E90C-C32E7BAFEAFB}"/>
          </ac:spMkLst>
        </pc:spChg>
        <pc:spChg chg="mod">
          <ac:chgData name="Glen Jones" userId="e846aaca-4b24-4b13-b0d0-f2308e16b284" providerId="ADAL" clId="{92B6840B-6DE2-455F-9DB6-42E787552EC0}" dt="2022-07-19T10:07:04.107" v="400" actId="14100"/>
          <ac:spMkLst>
            <pc:docMk/>
            <pc:sldMk cId="3335674805" sldId="347"/>
            <ac:spMk id="19" creationId="{D432CD57-8C33-A384-65EF-721E798670BC}"/>
          </ac:spMkLst>
        </pc:spChg>
        <pc:spChg chg="mod">
          <ac:chgData name="Glen Jones" userId="e846aaca-4b24-4b13-b0d0-f2308e16b284" providerId="ADAL" clId="{92B6840B-6DE2-455F-9DB6-42E787552EC0}" dt="2022-07-19T10:07:34.075" v="412" actId="14100"/>
          <ac:spMkLst>
            <pc:docMk/>
            <pc:sldMk cId="3335674805" sldId="347"/>
            <ac:spMk id="23" creationId="{8EEB63BA-8595-ED8E-2088-64657FD8E2BC}"/>
          </ac:spMkLst>
        </pc:spChg>
        <pc:spChg chg="del">
          <ac:chgData name="Glen Jones" userId="e846aaca-4b24-4b13-b0d0-f2308e16b284" providerId="ADAL" clId="{92B6840B-6DE2-455F-9DB6-42E787552EC0}" dt="2022-07-19T10:07:27.254" v="410" actId="478"/>
          <ac:spMkLst>
            <pc:docMk/>
            <pc:sldMk cId="3335674805" sldId="347"/>
            <ac:spMk id="24" creationId="{B0DAC5D4-87D9-E4D1-F3B9-82F7C1804016}"/>
          </ac:spMkLst>
        </pc:spChg>
        <pc:spChg chg="mod">
          <ac:chgData name="Glen Jones" userId="e846aaca-4b24-4b13-b0d0-f2308e16b284" providerId="ADAL" clId="{92B6840B-6DE2-455F-9DB6-42E787552EC0}" dt="2022-07-19T10:07:56.915" v="417" actId="14100"/>
          <ac:spMkLst>
            <pc:docMk/>
            <pc:sldMk cId="3335674805" sldId="347"/>
            <ac:spMk id="26" creationId="{4825FFFA-A579-47DA-B599-F800FE871953}"/>
          </ac:spMkLst>
        </pc:spChg>
        <pc:spChg chg="mod">
          <ac:chgData name="Glen Jones" userId="e846aaca-4b24-4b13-b0d0-f2308e16b284" providerId="ADAL" clId="{92B6840B-6DE2-455F-9DB6-42E787552EC0}" dt="2022-07-19T10:08:16.515" v="424" actId="14100"/>
          <ac:spMkLst>
            <pc:docMk/>
            <pc:sldMk cId="3335674805" sldId="347"/>
            <ac:spMk id="27" creationId="{2C0A24E0-310A-CD79-2965-07D4780F51C7}"/>
          </ac:spMkLst>
        </pc:spChg>
        <pc:spChg chg="del">
          <ac:chgData name="Glen Jones" userId="e846aaca-4b24-4b13-b0d0-f2308e16b284" providerId="ADAL" clId="{92B6840B-6DE2-455F-9DB6-42E787552EC0}" dt="2022-07-19T10:08:12.321" v="423" actId="478"/>
          <ac:spMkLst>
            <pc:docMk/>
            <pc:sldMk cId="3335674805" sldId="347"/>
            <ac:spMk id="28" creationId="{8D665B62-F8F1-7C76-949D-E50710E16D85}"/>
          </ac:spMkLst>
        </pc:spChg>
        <pc:spChg chg="mod">
          <ac:chgData name="Glen Jones" userId="e846aaca-4b24-4b13-b0d0-f2308e16b284" providerId="ADAL" clId="{92B6840B-6DE2-455F-9DB6-42E787552EC0}" dt="2022-07-19T10:06:45.994" v="393" actId="1036"/>
          <ac:spMkLst>
            <pc:docMk/>
            <pc:sldMk cId="3335674805" sldId="347"/>
            <ac:spMk id="29" creationId="{49A7DB34-3885-D257-7F1B-EE1B98349B61}"/>
          </ac:spMkLst>
        </pc:spChg>
        <pc:spChg chg="mod">
          <ac:chgData name="Glen Jones" userId="e846aaca-4b24-4b13-b0d0-f2308e16b284" providerId="ADAL" clId="{92B6840B-6DE2-455F-9DB6-42E787552EC0}" dt="2022-07-19T10:05:01.045" v="343" actId="20577"/>
          <ac:spMkLst>
            <pc:docMk/>
            <pc:sldMk cId="3335674805" sldId="347"/>
            <ac:spMk id="30" creationId="{01CE0B5B-C9F8-6AD3-6CC6-F6D3E8DA3367}"/>
          </ac:spMkLst>
        </pc:spChg>
        <pc:spChg chg="del">
          <ac:chgData name="Glen Jones" userId="e846aaca-4b24-4b13-b0d0-f2308e16b284" providerId="ADAL" clId="{92B6840B-6DE2-455F-9DB6-42E787552EC0}" dt="2022-07-19T10:05:16.447" v="354" actId="478"/>
          <ac:spMkLst>
            <pc:docMk/>
            <pc:sldMk cId="3335674805" sldId="347"/>
            <ac:spMk id="31" creationId="{B7AB6F8B-5082-930A-D430-CE8598F38E0C}"/>
          </ac:spMkLst>
        </pc:spChg>
        <pc:spChg chg="mod">
          <ac:chgData name="Glen Jones" userId="e846aaca-4b24-4b13-b0d0-f2308e16b284" providerId="ADAL" clId="{92B6840B-6DE2-455F-9DB6-42E787552EC0}" dt="2022-07-19T10:07:41.244" v="413" actId="1076"/>
          <ac:spMkLst>
            <pc:docMk/>
            <pc:sldMk cId="3335674805" sldId="347"/>
            <ac:spMk id="32" creationId="{92341AFB-1728-5A3D-6D42-C512251884AE}"/>
          </ac:spMkLst>
        </pc:spChg>
        <pc:spChg chg="mod">
          <ac:chgData name="Glen Jones" userId="e846aaca-4b24-4b13-b0d0-f2308e16b284" providerId="ADAL" clId="{92B6840B-6DE2-455F-9DB6-42E787552EC0}" dt="2022-07-19T10:07:45.659" v="414" actId="1076"/>
          <ac:spMkLst>
            <pc:docMk/>
            <pc:sldMk cId="3335674805" sldId="347"/>
            <ac:spMk id="33" creationId="{428D3DA3-8147-C45B-3810-D742F21B5518}"/>
          </ac:spMkLst>
        </pc:spChg>
        <pc:spChg chg="del">
          <ac:chgData name="Glen Jones" userId="e846aaca-4b24-4b13-b0d0-f2308e16b284" providerId="ADAL" clId="{92B6840B-6DE2-455F-9DB6-42E787552EC0}" dt="2022-07-19T10:07:25.643" v="409" actId="478"/>
          <ac:spMkLst>
            <pc:docMk/>
            <pc:sldMk cId="3335674805" sldId="347"/>
            <ac:spMk id="34" creationId="{A8E087C1-18A6-2F25-DA23-54F933D9034A}"/>
          </ac:spMkLst>
        </pc:spChg>
        <pc:spChg chg="mod">
          <ac:chgData name="Glen Jones" userId="e846aaca-4b24-4b13-b0d0-f2308e16b284" providerId="ADAL" clId="{92B6840B-6DE2-455F-9DB6-42E787552EC0}" dt="2022-07-19T10:07:52.181" v="416" actId="6549"/>
          <ac:spMkLst>
            <pc:docMk/>
            <pc:sldMk cId="3335674805" sldId="347"/>
            <ac:spMk id="35" creationId="{1C146586-BD90-DAA5-6C02-8CD170225EE2}"/>
          </ac:spMkLst>
        </pc:spChg>
        <pc:spChg chg="mod">
          <ac:chgData name="Glen Jones" userId="e846aaca-4b24-4b13-b0d0-f2308e16b284" providerId="ADAL" clId="{92B6840B-6DE2-455F-9DB6-42E787552EC0}" dt="2022-07-19T10:08:03.498" v="421" actId="14100"/>
          <ac:spMkLst>
            <pc:docMk/>
            <pc:sldMk cId="3335674805" sldId="347"/>
            <ac:spMk id="36" creationId="{1094DBE4-BA60-A14B-C9F6-FADE7619309D}"/>
          </ac:spMkLst>
        </pc:spChg>
        <pc:spChg chg="del">
          <ac:chgData name="Glen Jones" userId="e846aaca-4b24-4b13-b0d0-f2308e16b284" providerId="ADAL" clId="{92B6840B-6DE2-455F-9DB6-42E787552EC0}" dt="2022-07-19T10:08:05.824" v="422" actId="478"/>
          <ac:spMkLst>
            <pc:docMk/>
            <pc:sldMk cId="3335674805" sldId="347"/>
            <ac:spMk id="37" creationId="{CCDB45EE-59F1-970D-B759-E56FA6429C3E}"/>
          </ac:spMkLst>
        </pc:spChg>
        <pc:spChg chg="mod">
          <ac:chgData name="Glen Jones" userId="e846aaca-4b24-4b13-b0d0-f2308e16b284" providerId="ADAL" clId="{92B6840B-6DE2-455F-9DB6-42E787552EC0}" dt="2022-07-19T10:06:13.955" v="371" actId="14100"/>
          <ac:spMkLst>
            <pc:docMk/>
            <pc:sldMk cId="3335674805" sldId="347"/>
            <ac:spMk id="47" creationId="{5DC00810-7B69-4A64-3222-0A65386540F2}"/>
          </ac:spMkLst>
        </pc:spChg>
        <pc:spChg chg="mod">
          <ac:chgData name="Glen Jones" userId="e846aaca-4b24-4b13-b0d0-f2308e16b284" providerId="ADAL" clId="{92B6840B-6DE2-455F-9DB6-42E787552EC0}" dt="2022-07-19T10:06:50.051" v="394" actId="14100"/>
          <ac:spMkLst>
            <pc:docMk/>
            <pc:sldMk cId="3335674805" sldId="347"/>
            <ac:spMk id="48" creationId="{19B1E8ED-3DD6-10CE-3CD5-356DA298E8AC}"/>
          </ac:spMkLst>
        </pc:spChg>
        <pc:spChg chg="del">
          <ac:chgData name="Glen Jones" userId="e846aaca-4b24-4b13-b0d0-f2308e16b284" providerId="ADAL" clId="{92B6840B-6DE2-455F-9DB6-42E787552EC0}" dt="2022-07-19T10:06:16.782" v="373" actId="478"/>
          <ac:spMkLst>
            <pc:docMk/>
            <pc:sldMk cId="3335674805" sldId="347"/>
            <ac:spMk id="49" creationId="{78E9D6C4-A47A-F33E-3EFA-D359EB9DBEBA}"/>
          </ac:spMkLst>
        </pc:spChg>
        <pc:spChg chg="mod">
          <ac:chgData name="Glen Jones" userId="e846aaca-4b24-4b13-b0d0-f2308e16b284" providerId="ADAL" clId="{92B6840B-6DE2-455F-9DB6-42E787552EC0}" dt="2022-07-19T10:07:09.436" v="402" actId="14100"/>
          <ac:spMkLst>
            <pc:docMk/>
            <pc:sldMk cId="3335674805" sldId="347"/>
            <ac:spMk id="50" creationId="{1FDFC038-F521-E84F-3F7E-E826E06574D8}"/>
          </ac:spMkLst>
        </pc:spChg>
        <pc:spChg chg="mod">
          <ac:chgData name="Glen Jones" userId="e846aaca-4b24-4b13-b0d0-f2308e16b284" providerId="ADAL" clId="{92B6840B-6DE2-455F-9DB6-42E787552EC0}" dt="2022-07-19T10:06:20.147" v="375" actId="6549"/>
          <ac:spMkLst>
            <pc:docMk/>
            <pc:sldMk cId="3335674805" sldId="347"/>
            <ac:spMk id="51" creationId="{F5592B50-3F16-5E3F-540A-A8B49527C968}"/>
          </ac:spMkLst>
        </pc:spChg>
        <pc:spChg chg="mod">
          <ac:chgData name="Glen Jones" userId="e846aaca-4b24-4b13-b0d0-f2308e16b284" providerId="ADAL" clId="{92B6840B-6DE2-455F-9DB6-42E787552EC0}" dt="2022-07-19T10:06:57.346" v="397" actId="1076"/>
          <ac:spMkLst>
            <pc:docMk/>
            <pc:sldMk cId="3335674805" sldId="347"/>
            <ac:spMk id="52" creationId="{4BA15A32-C890-BA41-CC35-702545EAC19A}"/>
          </ac:spMkLst>
        </pc:spChg>
        <pc:spChg chg="del">
          <ac:chgData name="Glen Jones" userId="e846aaca-4b24-4b13-b0d0-f2308e16b284" providerId="ADAL" clId="{92B6840B-6DE2-455F-9DB6-42E787552EC0}" dt="2022-07-19T10:06:15.807" v="372" actId="478"/>
          <ac:spMkLst>
            <pc:docMk/>
            <pc:sldMk cId="3335674805" sldId="347"/>
            <ac:spMk id="53" creationId="{7DADC2AF-2F08-E537-2300-2489F9EE7C92}"/>
          </ac:spMkLst>
        </pc:spChg>
        <pc:grpChg chg="add del mod">
          <ac:chgData name="Glen Jones" userId="e846aaca-4b24-4b13-b0d0-f2308e16b284" providerId="ADAL" clId="{92B6840B-6DE2-455F-9DB6-42E787552EC0}" dt="2022-07-19T10:06:45.994" v="393" actId="1036"/>
          <ac:grpSpMkLst>
            <pc:docMk/>
            <pc:sldMk cId="3335674805" sldId="347"/>
            <ac:grpSpMk id="5" creationId="{7390193F-344B-B6B1-B12F-A1483C4320F3}"/>
          </ac:grpSpMkLst>
        </pc:grpChg>
        <pc:grpChg chg="mod">
          <ac:chgData name="Glen Jones" userId="e846aaca-4b24-4b13-b0d0-f2308e16b284" providerId="ADAL" clId="{92B6840B-6DE2-455F-9DB6-42E787552EC0}" dt="2022-07-19T10:07:41.244" v="413" actId="1076"/>
          <ac:grpSpMkLst>
            <pc:docMk/>
            <pc:sldMk cId="3335674805" sldId="347"/>
            <ac:grpSpMk id="21" creationId="{BEEDC10A-9A9B-4709-C89B-35A70F888E1A}"/>
          </ac:grpSpMkLst>
        </pc:grpChg>
      </pc:sldChg>
      <pc:sldChg chg="addSp delSp modSp mod ord modAnim">
        <pc:chgData name="Glen Jones" userId="e846aaca-4b24-4b13-b0d0-f2308e16b284" providerId="ADAL" clId="{92B6840B-6DE2-455F-9DB6-42E787552EC0}" dt="2022-07-19T10:11:19.748" v="437"/>
        <pc:sldMkLst>
          <pc:docMk/>
          <pc:sldMk cId="2693654492" sldId="348"/>
        </pc:sldMkLst>
        <pc:spChg chg="del">
          <ac:chgData name="Glen Jones" userId="e846aaca-4b24-4b13-b0d0-f2308e16b284" providerId="ADAL" clId="{92B6840B-6DE2-455F-9DB6-42E787552EC0}" dt="2022-07-19T10:08:42.938" v="425" actId="478"/>
          <ac:spMkLst>
            <pc:docMk/>
            <pc:sldMk cId="2693654492" sldId="348"/>
            <ac:spMk id="6" creationId="{B3A040A7-35CA-8767-822D-DBD9664B6C90}"/>
          </ac:spMkLst>
        </pc:spChg>
        <pc:spChg chg="del">
          <ac:chgData name="Glen Jones" userId="e846aaca-4b24-4b13-b0d0-f2308e16b284" providerId="ADAL" clId="{92B6840B-6DE2-455F-9DB6-42E787552EC0}" dt="2022-07-19T10:08:42.938" v="425" actId="478"/>
          <ac:spMkLst>
            <pc:docMk/>
            <pc:sldMk cId="2693654492" sldId="348"/>
            <ac:spMk id="7" creationId="{C67A9B27-A44B-9ED0-0564-A425126743D1}"/>
          </ac:spMkLst>
        </pc:spChg>
        <pc:spChg chg="del">
          <ac:chgData name="Glen Jones" userId="e846aaca-4b24-4b13-b0d0-f2308e16b284" providerId="ADAL" clId="{92B6840B-6DE2-455F-9DB6-42E787552EC0}" dt="2022-07-19T10:08:42.938" v="425" actId="478"/>
          <ac:spMkLst>
            <pc:docMk/>
            <pc:sldMk cId="2693654492" sldId="348"/>
            <ac:spMk id="16" creationId="{0FE7A653-4ED8-B37C-3E18-3704C0AA5F21}"/>
          </ac:spMkLst>
        </pc:spChg>
        <pc:spChg chg="del">
          <ac:chgData name="Glen Jones" userId="e846aaca-4b24-4b13-b0d0-f2308e16b284" providerId="ADAL" clId="{92B6840B-6DE2-455F-9DB6-42E787552EC0}" dt="2022-07-19T10:08:42.938" v="425" actId="478"/>
          <ac:spMkLst>
            <pc:docMk/>
            <pc:sldMk cId="2693654492" sldId="348"/>
            <ac:spMk id="17" creationId="{EABFA501-86CD-E2E7-3D0D-9C5AFF67FE42}"/>
          </ac:spMkLst>
        </pc:spChg>
        <pc:spChg chg="del">
          <ac:chgData name="Glen Jones" userId="e846aaca-4b24-4b13-b0d0-f2308e16b284" providerId="ADAL" clId="{92B6840B-6DE2-455F-9DB6-42E787552EC0}" dt="2022-07-19T10:08:42.938" v="425" actId="478"/>
          <ac:spMkLst>
            <pc:docMk/>
            <pc:sldMk cId="2693654492" sldId="348"/>
            <ac:spMk id="18" creationId="{FC6242E5-13CC-5E55-E90C-C32E7BAFEAFB}"/>
          </ac:spMkLst>
        </pc:spChg>
        <pc:spChg chg="del">
          <ac:chgData name="Glen Jones" userId="e846aaca-4b24-4b13-b0d0-f2308e16b284" providerId="ADAL" clId="{92B6840B-6DE2-455F-9DB6-42E787552EC0}" dt="2022-07-19T10:08:42.938" v="425" actId="478"/>
          <ac:spMkLst>
            <pc:docMk/>
            <pc:sldMk cId="2693654492" sldId="348"/>
            <ac:spMk id="19" creationId="{D432CD57-8C33-A384-65EF-721E798670BC}"/>
          </ac:spMkLst>
        </pc:spChg>
        <pc:spChg chg="del">
          <ac:chgData name="Glen Jones" userId="e846aaca-4b24-4b13-b0d0-f2308e16b284" providerId="ADAL" clId="{92B6840B-6DE2-455F-9DB6-42E787552EC0}" dt="2022-07-19T10:08:42.938" v="425" actId="478"/>
          <ac:spMkLst>
            <pc:docMk/>
            <pc:sldMk cId="2693654492" sldId="348"/>
            <ac:spMk id="29" creationId="{49A7DB34-3885-D257-7F1B-EE1B98349B61}"/>
          </ac:spMkLst>
        </pc:spChg>
        <pc:spChg chg="del">
          <ac:chgData name="Glen Jones" userId="e846aaca-4b24-4b13-b0d0-f2308e16b284" providerId="ADAL" clId="{92B6840B-6DE2-455F-9DB6-42E787552EC0}" dt="2022-07-19T10:08:42.938" v="425" actId="478"/>
          <ac:spMkLst>
            <pc:docMk/>
            <pc:sldMk cId="2693654492" sldId="348"/>
            <ac:spMk id="30" creationId="{01CE0B5B-C9F8-6AD3-6CC6-F6D3E8DA3367}"/>
          </ac:spMkLst>
        </pc:spChg>
        <pc:spChg chg="del">
          <ac:chgData name="Glen Jones" userId="e846aaca-4b24-4b13-b0d0-f2308e16b284" providerId="ADAL" clId="{92B6840B-6DE2-455F-9DB6-42E787552EC0}" dt="2022-07-19T10:08:42.938" v="425" actId="478"/>
          <ac:spMkLst>
            <pc:docMk/>
            <pc:sldMk cId="2693654492" sldId="348"/>
            <ac:spMk id="31" creationId="{B7AB6F8B-5082-930A-D430-CE8598F38E0C}"/>
          </ac:spMkLst>
        </pc:spChg>
        <pc:spChg chg="del">
          <ac:chgData name="Glen Jones" userId="e846aaca-4b24-4b13-b0d0-f2308e16b284" providerId="ADAL" clId="{92B6840B-6DE2-455F-9DB6-42E787552EC0}" dt="2022-07-19T10:08:42.938" v="425" actId="478"/>
          <ac:spMkLst>
            <pc:docMk/>
            <pc:sldMk cId="2693654492" sldId="348"/>
            <ac:spMk id="32" creationId="{92341AFB-1728-5A3D-6D42-C512251884AE}"/>
          </ac:spMkLst>
        </pc:spChg>
        <pc:spChg chg="del">
          <ac:chgData name="Glen Jones" userId="e846aaca-4b24-4b13-b0d0-f2308e16b284" providerId="ADAL" clId="{92B6840B-6DE2-455F-9DB6-42E787552EC0}" dt="2022-07-19T10:08:42.938" v="425" actId="478"/>
          <ac:spMkLst>
            <pc:docMk/>
            <pc:sldMk cId="2693654492" sldId="348"/>
            <ac:spMk id="33" creationId="{428D3DA3-8147-C45B-3810-D742F21B5518}"/>
          </ac:spMkLst>
        </pc:spChg>
        <pc:spChg chg="del">
          <ac:chgData name="Glen Jones" userId="e846aaca-4b24-4b13-b0d0-f2308e16b284" providerId="ADAL" clId="{92B6840B-6DE2-455F-9DB6-42E787552EC0}" dt="2022-07-19T10:08:42.938" v="425" actId="478"/>
          <ac:spMkLst>
            <pc:docMk/>
            <pc:sldMk cId="2693654492" sldId="348"/>
            <ac:spMk id="34" creationId="{A8E087C1-18A6-2F25-DA23-54F933D9034A}"/>
          </ac:spMkLst>
        </pc:spChg>
        <pc:spChg chg="del">
          <ac:chgData name="Glen Jones" userId="e846aaca-4b24-4b13-b0d0-f2308e16b284" providerId="ADAL" clId="{92B6840B-6DE2-455F-9DB6-42E787552EC0}" dt="2022-07-19T10:08:42.938" v="425" actId="478"/>
          <ac:spMkLst>
            <pc:docMk/>
            <pc:sldMk cId="2693654492" sldId="348"/>
            <ac:spMk id="35" creationId="{1C146586-BD90-DAA5-6C02-8CD170225EE2}"/>
          </ac:spMkLst>
        </pc:spChg>
        <pc:spChg chg="del">
          <ac:chgData name="Glen Jones" userId="e846aaca-4b24-4b13-b0d0-f2308e16b284" providerId="ADAL" clId="{92B6840B-6DE2-455F-9DB6-42E787552EC0}" dt="2022-07-19T10:08:42.938" v="425" actId="478"/>
          <ac:spMkLst>
            <pc:docMk/>
            <pc:sldMk cId="2693654492" sldId="348"/>
            <ac:spMk id="36" creationId="{1094DBE4-BA60-A14B-C9F6-FADE7619309D}"/>
          </ac:spMkLst>
        </pc:spChg>
        <pc:spChg chg="del">
          <ac:chgData name="Glen Jones" userId="e846aaca-4b24-4b13-b0d0-f2308e16b284" providerId="ADAL" clId="{92B6840B-6DE2-455F-9DB6-42E787552EC0}" dt="2022-07-19T10:08:42.938" v="425" actId="478"/>
          <ac:spMkLst>
            <pc:docMk/>
            <pc:sldMk cId="2693654492" sldId="348"/>
            <ac:spMk id="37" creationId="{CCDB45EE-59F1-970D-B759-E56FA6429C3E}"/>
          </ac:spMkLst>
        </pc:spChg>
        <pc:spChg chg="add mod">
          <ac:chgData name="Glen Jones" userId="e846aaca-4b24-4b13-b0d0-f2308e16b284" providerId="ADAL" clId="{92B6840B-6DE2-455F-9DB6-42E787552EC0}" dt="2022-07-19T10:08:43.915" v="426"/>
          <ac:spMkLst>
            <pc:docMk/>
            <pc:sldMk cId="2693654492" sldId="348"/>
            <ac:spMk id="42" creationId="{5093C8E9-650B-959B-9591-A84C81AB8C36}"/>
          </ac:spMkLst>
        </pc:spChg>
        <pc:spChg chg="add mod">
          <ac:chgData name="Glen Jones" userId="e846aaca-4b24-4b13-b0d0-f2308e16b284" providerId="ADAL" clId="{92B6840B-6DE2-455F-9DB6-42E787552EC0}" dt="2022-07-19T10:08:43.915" v="426"/>
          <ac:spMkLst>
            <pc:docMk/>
            <pc:sldMk cId="2693654492" sldId="348"/>
            <ac:spMk id="43" creationId="{C1CE3984-8959-3CA4-B034-7EDF0D6ADAD6}"/>
          </ac:spMkLst>
        </pc:spChg>
        <pc:spChg chg="del">
          <ac:chgData name="Glen Jones" userId="e846aaca-4b24-4b13-b0d0-f2308e16b284" providerId="ADAL" clId="{92B6840B-6DE2-455F-9DB6-42E787552EC0}" dt="2022-07-19T10:08:42.938" v="425" actId="478"/>
          <ac:spMkLst>
            <pc:docMk/>
            <pc:sldMk cId="2693654492" sldId="348"/>
            <ac:spMk id="44" creationId="{F1F149DF-DF7B-0D72-336F-A4E06497704B}"/>
          </ac:spMkLst>
        </pc:spChg>
        <pc:spChg chg="del">
          <ac:chgData name="Glen Jones" userId="e846aaca-4b24-4b13-b0d0-f2308e16b284" providerId="ADAL" clId="{92B6840B-6DE2-455F-9DB6-42E787552EC0}" dt="2022-07-19T10:08:42.938" v="425" actId="478"/>
          <ac:spMkLst>
            <pc:docMk/>
            <pc:sldMk cId="2693654492" sldId="348"/>
            <ac:spMk id="45" creationId="{A2798476-8AB5-2819-0BD6-05A3ED546B51}"/>
          </ac:spMkLst>
        </pc:spChg>
        <pc:spChg chg="del">
          <ac:chgData name="Glen Jones" userId="e846aaca-4b24-4b13-b0d0-f2308e16b284" providerId="ADAL" clId="{92B6840B-6DE2-455F-9DB6-42E787552EC0}" dt="2022-07-19T10:08:42.938" v="425" actId="478"/>
          <ac:spMkLst>
            <pc:docMk/>
            <pc:sldMk cId="2693654492" sldId="348"/>
            <ac:spMk id="46" creationId="{6B2370DD-507E-72B1-5F37-54307916D2A8}"/>
          </ac:spMkLst>
        </pc:spChg>
        <pc:spChg chg="del">
          <ac:chgData name="Glen Jones" userId="e846aaca-4b24-4b13-b0d0-f2308e16b284" providerId="ADAL" clId="{92B6840B-6DE2-455F-9DB6-42E787552EC0}" dt="2022-07-19T10:08:42.938" v="425" actId="478"/>
          <ac:spMkLst>
            <pc:docMk/>
            <pc:sldMk cId="2693654492" sldId="348"/>
            <ac:spMk id="47" creationId="{5DC00810-7B69-4A64-3222-0A65386540F2}"/>
          </ac:spMkLst>
        </pc:spChg>
        <pc:spChg chg="del">
          <ac:chgData name="Glen Jones" userId="e846aaca-4b24-4b13-b0d0-f2308e16b284" providerId="ADAL" clId="{92B6840B-6DE2-455F-9DB6-42E787552EC0}" dt="2022-07-19T10:08:42.938" v="425" actId="478"/>
          <ac:spMkLst>
            <pc:docMk/>
            <pc:sldMk cId="2693654492" sldId="348"/>
            <ac:spMk id="48" creationId="{19B1E8ED-3DD6-10CE-3CD5-356DA298E8AC}"/>
          </ac:spMkLst>
        </pc:spChg>
        <pc:spChg chg="del">
          <ac:chgData name="Glen Jones" userId="e846aaca-4b24-4b13-b0d0-f2308e16b284" providerId="ADAL" clId="{92B6840B-6DE2-455F-9DB6-42E787552EC0}" dt="2022-07-19T10:08:42.938" v="425" actId="478"/>
          <ac:spMkLst>
            <pc:docMk/>
            <pc:sldMk cId="2693654492" sldId="348"/>
            <ac:spMk id="49" creationId="{78E9D6C4-A47A-F33E-3EFA-D359EB9DBEBA}"/>
          </ac:spMkLst>
        </pc:spChg>
        <pc:spChg chg="del">
          <ac:chgData name="Glen Jones" userId="e846aaca-4b24-4b13-b0d0-f2308e16b284" providerId="ADAL" clId="{92B6840B-6DE2-455F-9DB6-42E787552EC0}" dt="2022-07-19T10:08:42.938" v="425" actId="478"/>
          <ac:spMkLst>
            <pc:docMk/>
            <pc:sldMk cId="2693654492" sldId="348"/>
            <ac:spMk id="50" creationId="{1FDFC038-F521-E84F-3F7E-E826E06574D8}"/>
          </ac:spMkLst>
        </pc:spChg>
        <pc:spChg chg="del">
          <ac:chgData name="Glen Jones" userId="e846aaca-4b24-4b13-b0d0-f2308e16b284" providerId="ADAL" clId="{92B6840B-6DE2-455F-9DB6-42E787552EC0}" dt="2022-07-19T10:08:42.938" v="425" actId="478"/>
          <ac:spMkLst>
            <pc:docMk/>
            <pc:sldMk cId="2693654492" sldId="348"/>
            <ac:spMk id="51" creationId="{F5592B50-3F16-5E3F-540A-A8B49527C968}"/>
          </ac:spMkLst>
        </pc:spChg>
        <pc:spChg chg="del">
          <ac:chgData name="Glen Jones" userId="e846aaca-4b24-4b13-b0d0-f2308e16b284" providerId="ADAL" clId="{92B6840B-6DE2-455F-9DB6-42E787552EC0}" dt="2022-07-19T10:08:42.938" v="425" actId="478"/>
          <ac:spMkLst>
            <pc:docMk/>
            <pc:sldMk cId="2693654492" sldId="348"/>
            <ac:spMk id="52" creationId="{4BA15A32-C890-BA41-CC35-702545EAC19A}"/>
          </ac:spMkLst>
        </pc:spChg>
        <pc:spChg chg="del">
          <ac:chgData name="Glen Jones" userId="e846aaca-4b24-4b13-b0d0-f2308e16b284" providerId="ADAL" clId="{92B6840B-6DE2-455F-9DB6-42E787552EC0}" dt="2022-07-19T10:08:42.938" v="425" actId="478"/>
          <ac:spMkLst>
            <pc:docMk/>
            <pc:sldMk cId="2693654492" sldId="348"/>
            <ac:spMk id="53" creationId="{7DADC2AF-2F08-E537-2300-2489F9EE7C92}"/>
          </ac:spMkLst>
        </pc:spChg>
        <pc:spChg chg="add mod">
          <ac:chgData name="Glen Jones" userId="e846aaca-4b24-4b13-b0d0-f2308e16b284" providerId="ADAL" clId="{92B6840B-6DE2-455F-9DB6-42E787552EC0}" dt="2022-07-19T10:08:43.915" v="426"/>
          <ac:spMkLst>
            <pc:docMk/>
            <pc:sldMk cId="2693654492" sldId="348"/>
            <ac:spMk id="54" creationId="{E3B9124F-8177-D151-5CCC-4374E43ACD68}"/>
          </ac:spMkLst>
        </pc:spChg>
        <pc:spChg chg="add mod">
          <ac:chgData name="Glen Jones" userId="e846aaca-4b24-4b13-b0d0-f2308e16b284" providerId="ADAL" clId="{92B6840B-6DE2-455F-9DB6-42E787552EC0}" dt="2022-07-19T10:08:43.915" v="426"/>
          <ac:spMkLst>
            <pc:docMk/>
            <pc:sldMk cId="2693654492" sldId="348"/>
            <ac:spMk id="55" creationId="{F8B762C5-6226-5FB2-54D3-D2699FDEB047}"/>
          </ac:spMkLst>
        </pc:spChg>
        <pc:spChg chg="mod">
          <ac:chgData name="Glen Jones" userId="e846aaca-4b24-4b13-b0d0-f2308e16b284" providerId="ADAL" clId="{92B6840B-6DE2-455F-9DB6-42E787552EC0}" dt="2022-07-19T10:08:43.915" v="426"/>
          <ac:spMkLst>
            <pc:docMk/>
            <pc:sldMk cId="2693654492" sldId="348"/>
            <ac:spMk id="57" creationId="{00043336-79FB-3C3F-2077-90109A89FC2E}"/>
          </ac:spMkLst>
        </pc:spChg>
        <pc:spChg chg="mod">
          <ac:chgData name="Glen Jones" userId="e846aaca-4b24-4b13-b0d0-f2308e16b284" providerId="ADAL" clId="{92B6840B-6DE2-455F-9DB6-42E787552EC0}" dt="2022-07-19T10:08:43.915" v="426"/>
          <ac:spMkLst>
            <pc:docMk/>
            <pc:sldMk cId="2693654492" sldId="348"/>
            <ac:spMk id="58" creationId="{E0793C45-6E9E-2862-D83F-183615960F5A}"/>
          </ac:spMkLst>
        </pc:spChg>
        <pc:spChg chg="add mod">
          <ac:chgData name="Glen Jones" userId="e846aaca-4b24-4b13-b0d0-f2308e16b284" providerId="ADAL" clId="{92B6840B-6DE2-455F-9DB6-42E787552EC0}" dt="2022-07-19T10:08:43.915" v="426"/>
          <ac:spMkLst>
            <pc:docMk/>
            <pc:sldMk cId="2693654492" sldId="348"/>
            <ac:spMk id="59" creationId="{85F53B3F-D75A-E994-FDA3-02E78124D647}"/>
          </ac:spMkLst>
        </pc:spChg>
        <pc:spChg chg="mod">
          <ac:chgData name="Glen Jones" userId="e846aaca-4b24-4b13-b0d0-f2308e16b284" providerId="ADAL" clId="{92B6840B-6DE2-455F-9DB6-42E787552EC0}" dt="2022-07-19T10:08:43.915" v="426"/>
          <ac:spMkLst>
            <pc:docMk/>
            <pc:sldMk cId="2693654492" sldId="348"/>
            <ac:spMk id="61" creationId="{9284263A-80FC-24B1-AB7B-0DE216902E7F}"/>
          </ac:spMkLst>
        </pc:spChg>
        <pc:spChg chg="mod">
          <ac:chgData name="Glen Jones" userId="e846aaca-4b24-4b13-b0d0-f2308e16b284" providerId="ADAL" clId="{92B6840B-6DE2-455F-9DB6-42E787552EC0}" dt="2022-07-19T10:08:43.915" v="426"/>
          <ac:spMkLst>
            <pc:docMk/>
            <pc:sldMk cId="2693654492" sldId="348"/>
            <ac:spMk id="62" creationId="{3A46343E-6D40-F75C-7724-137990A1376B}"/>
          </ac:spMkLst>
        </pc:spChg>
        <pc:spChg chg="mod">
          <ac:chgData name="Glen Jones" userId="e846aaca-4b24-4b13-b0d0-f2308e16b284" providerId="ADAL" clId="{92B6840B-6DE2-455F-9DB6-42E787552EC0}" dt="2022-07-19T10:08:43.915" v="426"/>
          <ac:spMkLst>
            <pc:docMk/>
            <pc:sldMk cId="2693654492" sldId="348"/>
            <ac:spMk id="64" creationId="{5056378E-F094-1553-45EB-3F7B4003BDB0}"/>
          </ac:spMkLst>
        </pc:spChg>
        <pc:spChg chg="mod">
          <ac:chgData name="Glen Jones" userId="e846aaca-4b24-4b13-b0d0-f2308e16b284" providerId="ADAL" clId="{92B6840B-6DE2-455F-9DB6-42E787552EC0}" dt="2022-07-19T10:08:43.915" v="426"/>
          <ac:spMkLst>
            <pc:docMk/>
            <pc:sldMk cId="2693654492" sldId="348"/>
            <ac:spMk id="65" creationId="{868845F3-4AB9-48AE-E812-10A6E9EA6ECA}"/>
          </ac:spMkLst>
        </pc:spChg>
        <pc:spChg chg="add mod">
          <ac:chgData name="Glen Jones" userId="e846aaca-4b24-4b13-b0d0-f2308e16b284" providerId="ADAL" clId="{92B6840B-6DE2-455F-9DB6-42E787552EC0}" dt="2022-07-19T10:08:43.915" v="426"/>
          <ac:spMkLst>
            <pc:docMk/>
            <pc:sldMk cId="2693654492" sldId="348"/>
            <ac:spMk id="66" creationId="{28B63EDE-A564-64BB-7E54-BAAB1140A16B}"/>
          </ac:spMkLst>
        </pc:spChg>
        <pc:spChg chg="add mod">
          <ac:chgData name="Glen Jones" userId="e846aaca-4b24-4b13-b0d0-f2308e16b284" providerId="ADAL" clId="{92B6840B-6DE2-455F-9DB6-42E787552EC0}" dt="2022-07-19T10:08:43.915" v="426"/>
          <ac:spMkLst>
            <pc:docMk/>
            <pc:sldMk cId="2693654492" sldId="348"/>
            <ac:spMk id="67" creationId="{2919CEEB-9E40-5400-7EFD-C52D6A299ECF}"/>
          </ac:spMkLst>
        </pc:spChg>
        <pc:spChg chg="add mod">
          <ac:chgData name="Glen Jones" userId="e846aaca-4b24-4b13-b0d0-f2308e16b284" providerId="ADAL" clId="{92B6840B-6DE2-455F-9DB6-42E787552EC0}" dt="2022-07-19T10:08:43.915" v="426"/>
          <ac:spMkLst>
            <pc:docMk/>
            <pc:sldMk cId="2693654492" sldId="348"/>
            <ac:spMk id="68" creationId="{A8540FEF-6511-C360-CC3E-ABE1BBDEB921}"/>
          </ac:spMkLst>
        </pc:spChg>
        <pc:spChg chg="add mod">
          <ac:chgData name="Glen Jones" userId="e846aaca-4b24-4b13-b0d0-f2308e16b284" providerId="ADAL" clId="{92B6840B-6DE2-455F-9DB6-42E787552EC0}" dt="2022-07-19T10:08:43.915" v="426"/>
          <ac:spMkLst>
            <pc:docMk/>
            <pc:sldMk cId="2693654492" sldId="348"/>
            <ac:spMk id="69" creationId="{DAB12593-28E8-3E1D-BCFA-A7B735D9925C}"/>
          </ac:spMkLst>
        </pc:spChg>
        <pc:spChg chg="add mod">
          <ac:chgData name="Glen Jones" userId="e846aaca-4b24-4b13-b0d0-f2308e16b284" providerId="ADAL" clId="{92B6840B-6DE2-455F-9DB6-42E787552EC0}" dt="2022-07-19T10:08:43.915" v="426"/>
          <ac:spMkLst>
            <pc:docMk/>
            <pc:sldMk cId="2693654492" sldId="348"/>
            <ac:spMk id="70" creationId="{7F6B0966-CE7E-AD64-94C0-C90A3DEA3D97}"/>
          </ac:spMkLst>
        </pc:spChg>
        <pc:spChg chg="add mod">
          <ac:chgData name="Glen Jones" userId="e846aaca-4b24-4b13-b0d0-f2308e16b284" providerId="ADAL" clId="{92B6840B-6DE2-455F-9DB6-42E787552EC0}" dt="2022-07-19T10:08:43.915" v="426"/>
          <ac:spMkLst>
            <pc:docMk/>
            <pc:sldMk cId="2693654492" sldId="348"/>
            <ac:spMk id="71" creationId="{DA0BC956-A307-835C-93CD-956A15590389}"/>
          </ac:spMkLst>
        </pc:spChg>
        <pc:spChg chg="add mod">
          <ac:chgData name="Glen Jones" userId="e846aaca-4b24-4b13-b0d0-f2308e16b284" providerId="ADAL" clId="{92B6840B-6DE2-455F-9DB6-42E787552EC0}" dt="2022-07-19T10:08:43.915" v="426"/>
          <ac:spMkLst>
            <pc:docMk/>
            <pc:sldMk cId="2693654492" sldId="348"/>
            <ac:spMk id="72" creationId="{549A502D-4EBA-B9C6-2E8F-6E9969400491}"/>
          </ac:spMkLst>
        </pc:spChg>
        <pc:spChg chg="add mod">
          <ac:chgData name="Glen Jones" userId="e846aaca-4b24-4b13-b0d0-f2308e16b284" providerId="ADAL" clId="{92B6840B-6DE2-455F-9DB6-42E787552EC0}" dt="2022-07-19T10:08:43.915" v="426"/>
          <ac:spMkLst>
            <pc:docMk/>
            <pc:sldMk cId="2693654492" sldId="348"/>
            <ac:spMk id="73" creationId="{BB2109E9-10AD-6B90-172B-7BC8F0BEA79E}"/>
          </ac:spMkLst>
        </pc:spChg>
        <pc:spChg chg="add mod">
          <ac:chgData name="Glen Jones" userId="e846aaca-4b24-4b13-b0d0-f2308e16b284" providerId="ADAL" clId="{92B6840B-6DE2-455F-9DB6-42E787552EC0}" dt="2022-07-19T10:08:43.915" v="426"/>
          <ac:spMkLst>
            <pc:docMk/>
            <pc:sldMk cId="2693654492" sldId="348"/>
            <ac:spMk id="74" creationId="{02F749F1-7D16-5E30-539D-783CAF93A9D1}"/>
          </ac:spMkLst>
        </pc:spChg>
        <pc:spChg chg="add mod">
          <ac:chgData name="Glen Jones" userId="e846aaca-4b24-4b13-b0d0-f2308e16b284" providerId="ADAL" clId="{92B6840B-6DE2-455F-9DB6-42E787552EC0}" dt="2022-07-19T10:08:43.915" v="426"/>
          <ac:spMkLst>
            <pc:docMk/>
            <pc:sldMk cId="2693654492" sldId="348"/>
            <ac:spMk id="75" creationId="{6D660E93-F45E-3899-DB50-2E877ED91085}"/>
          </ac:spMkLst>
        </pc:spChg>
        <pc:spChg chg="add mod">
          <ac:chgData name="Glen Jones" userId="e846aaca-4b24-4b13-b0d0-f2308e16b284" providerId="ADAL" clId="{92B6840B-6DE2-455F-9DB6-42E787552EC0}" dt="2022-07-19T10:08:43.915" v="426"/>
          <ac:spMkLst>
            <pc:docMk/>
            <pc:sldMk cId="2693654492" sldId="348"/>
            <ac:spMk id="76" creationId="{B7BA0153-7B21-2B43-47F4-0CE659D704A0}"/>
          </ac:spMkLst>
        </pc:spChg>
        <pc:spChg chg="add mod">
          <ac:chgData name="Glen Jones" userId="e846aaca-4b24-4b13-b0d0-f2308e16b284" providerId="ADAL" clId="{92B6840B-6DE2-455F-9DB6-42E787552EC0}" dt="2022-07-19T10:08:43.915" v="426"/>
          <ac:spMkLst>
            <pc:docMk/>
            <pc:sldMk cId="2693654492" sldId="348"/>
            <ac:spMk id="77" creationId="{4DFBA48A-677E-97C9-3B2A-CB0A0F36E85A}"/>
          </ac:spMkLst>
        </pc:spChg>
        <pc:spChg chg="add mod">
          <ac:chgData name="Glen Jones" userId="e846aaca-4b24-4b13-b0d0-f2308e16b284" providerId="ADAL" clId="{92B6840B-6DE2-455F-9DB6-42E787552EC0}" dt="2022-07-19T10:08:43.915" v="426"/>
          <ac:spMkLst>
            <pc:docMk/>
            <pc:sldMk cId="2693654492" sldId="348"/>
            <ac:spMk id="78" creationId="{C68659EA-DBA9-8531-3543-67E8BF86F718}"/>
          </ac:spMkLst>
        </pc:spChg>
        <pc:spChg chg="add mod">
          <ac:chgData name="Glen Jones" userId="e846aaca-4b24-4b13-b0d0-f2308e16b284" providerId="ADAL" clId="{92B6840B-6DE2-455F-9DB6-42E787552EC0}" dt="2022-07-19T10:08:43.915" v="426"/>
          <ac:spMkLst>
            <pc:docMk/>
            <pc:sldMk cId="2693654492" sldId="348"/>
            <ac:spMk id="79" creationId="{95469736-6F57-1F6C-A1B1-2CDBACDF9FBF}"/>
          </ac:spMkLst>
        </pc:spChg>
        <pc:spChg chg="add mod">
          <ac:chgData name="Glen Jones" userId="e846aaca-4b24-4b13-b0d0-f2308e16b284" providerId="ADAL" clId="{92B6840B-6DE2-455F-9DB6-42E787552EC0}" dt="2022-07-19T10:08:43.915" v="426"/>
          <ac:spMkLst>
            <pc:docMk/>
            <pc:sldMk cId="2693654492" sldId="348"/>
            <ac:spMk id="80" creationId="{596CEBDB-7953-4B92-5AC8-AB3C803DE247}"/>
          </ac:spMkLst>
        </pc:spChg>
        <pc:grpChg chg="del">
          <ac:chgData name="Glen Jones" userId="e846aaca-4b24-4b13-b0d0-f2308e16b284" providerId="ADAL" clId="{92B6840B-6DE2-455F-9DB6-42E787552EC0}" dt="2022-07-19T10:08:42.938" v="425" actId="478"/>
          <ac:grpSpMkLst>
            <pc:docMk/>
            <pc:sldMk cId="2693654492" sldId="348"/>
            <ac:grpSpMk id="5" creationId="{7390193F-344B-B6B1-B12F-A1483C4320F3}"/>
          </ac:grpSpMkLst>
        </pc:grpChg>
        <pc:grpChg chg="del">
          <ac:chgData name="Glen Jones" userId="e846aaca-4b24-4b13-b0d0-f2308e16b284" providerId="ADAL" clId="{92B6840B-6DE2-455F-9DB6-42E787552EC0}" dt="2022-07-19T10:08:42.938" v="425" actId="478"/>
          <ac:grpSpMkLst>
            <pc:docMk/>
            <pc:sldMk cId="2693654492" sldId="348"/>
            <ac:grpSpMk id="21" creationId="{BEEDC10A-9A9B-4709-C89B-35A70F888E1A}"/>
          </ac:grpSpMkLst>
        </pc:grpChg>
        <pc:grpChg chg="del">
          <ac:chgData name="Glen Jones" userId="e846aaca-4b24-4b13-b0d0-f2308e16b284" providerId="ADAL" clId="{92B6840B-6DE2-455F-9DB6-42E787552EC0}" dt="2022-07-19T10:08:42.938" v="425" actId="478"/>
          <ac:grpSpMkLst>
            <pc:docMk/>
            <pc:sldMk cId="2693654492" sldId="348"/>
            <ac:grpSpMk id="25" creationId="{9662F42B-58AA-9A27-76D1-63AAE5E77E1B}"/>
          </ac:grpSpMkLst>
        </pc:grpChg>
        <pc:grpChg chg="add mod">
          <ac:chgData name="Glen Jones" userId="e846aaca-4b24-4b13-b0d0-f2308e16b284" providerId="ADAL" clId="{92B6840B-6DE2-455F-9DB6-42E787552EC0}" dt="2022-07-19T10:08:43.915" v="426"/>
          <ac:grpSpMkLst>
            <pc:docMk/>
            <pc:sldMk cId="2693654492" sldId="348"/>
            <ac:grpSpMk id="56" creationId="{23471DBC-F8EB-88CE-3081-CBCA03305C78}"/>
          </ac:grpSpMkLst>
        </pc:grpChg>
        <pc:grpChg chg="add mod">
          <ac:chgData name="Glen Jones" userId="e846aaca-4b24-4b13-b0d0-f2308e16b284" providerId="ADAL" clId="{92B6840B-6DE2-455F-9DB6-42E787552EC0}" dt="2022-07-19T10:08:43.915" v="426"/>
          <ac:grpSpMkLst>
            <pc:docMk/>
            <pc:sldMk cId="2693654492" sldId="348"/>
            <ac:grpSpMk id="60" creationId="{D0A56DC7-1536-EC18-63C8-1ACDA2B869BB}"/>
          </ac:grpSpMkLst>
        </pc:grpChg>
        <pc:grpChg chg="add mod">
          <ac:chgData name="Glen Jones" userId="e846aaca-4b24-4b13-b0d0-f2308e16b284" providerId="ADAL" clId="{92B6840B-6DE2-455F-9DB6-42E787552EC0}" dt="2022-07-19T10:08:43.915" v="426"/>
          <ac:grpSpMkLst>
            <pc:docMk/>
            <pc:sldMk cId="2693654492" sldId="348"/>
            <ac:grpSpMk id="63" creationId="{8AE2F94E-B7CC-9876-ED94-C9A7AEEC054D}"/>
          </ac:grpSpMkLst>
        </pc:grpChg>
      </pc:sldChg>
      <pc:sldChg chg="addSp delSp modSp mod">
        <pc:chgData name="Glen Jones" userId="e846aaca-4b24-4b13-b0d0-f2308e16b284" providerId="ADAL" clId="{92B6840B-6DE2-455F-9DB6-42E787552EC0}" dt="2022-07-19T09:15:44.925" v="108" actId="20577"/>
        <pc:sldMkLst>
          <pc:docMk/>
          <pc:sldMk cId="1689192634" sldId="349"/>
        </pc:sldMkLst>
        <pc:spChg chg="mod">
          <ac:chgData name="Glen Jones" userId="e846aaca-4b24-4b13-b0d0-f2308e16b284" providerId="ADAL" clId="{92B6840B-6DE2-455F-9DB6-42E787552EC0}" dt="2022-07-19T09:15:24.778" v="92" actId="207"/>
          <ac:spMkLst>
            <pc:docMk/>
            <pc:sldMk cId="1689192634" sldId="349"/>
            <ac:spMk id="3" creationId="{FA79B487-2B39-D1FB-C619-7086E17203C8}"/>
          </ac:spMkLst>
        </pc:spChg>
        <pc:spChg chg="mod">
          <ac:chgData name="Glen Jones" userId="e846aaca-4b24-4b13-b0d0-f2308e16b284" providerId="ADAL" clId="{92B6840B-6DE2-455F-9DB6-42E787552EC0}" dt="2022-07-19T09:15:44.925" v="108" actId="20577"/>
          <ac:spMkLst>
            <pc:docMk/>
            <pc:sldMk cId="1689192634" sldId="349"/>
            <ac:spMk id="8" creationId="{6D549731-BCFB-36A0-20EE-01EA1E12258D}"/>
          </ac:spMkLst>
        </pc:spChg>
        <pc:spChg chg="add mod">
          <ac:chgData name="Glen Jones" userId="e846aaca-4b24-4b13-b0d0-f2308e16b284" providerId="ADAL" clId="{92B6840B-6DE2-455F-9DB6-42E787552EC0}" dt="2022-07-19T09:15:39.195" v="99" actId="1076"/>
          <ac:spMkLst>
            <pc:docMk/>
            <pc:sldMk cId="1689192634" sldId="349"/>
            <ac:spMk id="9" creationId="{48B04423-CE2D-33B7-2A9E-C47B010316CA}"/>
          </ac:spMkLst>
        </pc:spChg>
        <pc:spChg chg="add mod">
          <ac:chgData name="Glen Jones" userId="e846aaca-4b24-4b13-b0d0-f2308e16b284" providerId="ADAL" clId="{92B6840B-6DE2-455F-9DB6-42E787552EC0}" dt="2022-07-19T09:15:39.195" v="99" actId="1076"/>
          <ac:spMkLst>
            <pc:docMk/>
            <pc:sldMk cId="1689192634" sldId="349"/>
            <ac:spMk id="10" creationId="{B3BD572B-6B85-4B75-AD23-47F59AC868D9}"/>
          </ac:spMkLst>
        </pc:spChg>
        <pc:spChg chg="add mod">
          <ac:chgData name="Glen Jones" userId="e846aaca-4b24-4b13-b0d0-f2308e16b284" providerId="ADAL" clId="{92B6840B-6DE2-455F-9DB6-42E787552EC0}" dt="2022-07-19T09:15:39.195" v="99" actId="1076"/>
          <ac:spMkLst>
            <pc:docMk/>
            <pc:sldMk cId="1689192634" sldId="349"/>
            <ac:spMk id="11" creationId="{F3D267FA-EC8F-B569-8234-B56AC82594CB}"/>
          </ac:spMkLst>
        </pc:spChg>
        <pc:spChg chg="add mod">
          <ac:chgData name="Glen Jones" userId="e846aaca-4b24-4b13-b0d0-f2308e16b284" providerId="ADAL" clId="{92B6840B-6DE2-455F-9DB6-42E787552EC0}" dt="2022-07-19T09:15:39.195" v="99" actId="1076"/>
          <ac:spMkLst>
            <pc:docMk/>
            <pc:sldMk cId="1689192634" sldId="349"/>
            <ac:spMk id="12" creationId="{585A89B9-833A-0240-5EB0-F168E1077D68}"/>
          </ac:spMkLst>
        </pc:spChg>
        <pc:spChg chg="del">
          <ac:chgData name="Glen Jones" userId="e846aaca-4b24-4b13-b0d0-f2308e16b284" providerId="ADAL" clId="{92B6840B-6DE2-455F-9DB6-42E787552EC0}" dt="2022-07-19T09:15:32.876" v="93" actId="478"/>
          <ac:spMkLst>
            <pc:docMk/>
            <pc:sldMk cId="1689192634" sldId="349"/>
            <ac:spMk id="16" creationId="{0FE7A653-4ED8-B37C-3E18-3704C0AA5F21}"/>
          </ac:spMkLst>
        </pc:spChg>
        <pc:spChg chg="del">
          <ac:chgData name="Glen Jones" userId="e846aaca-4b24-4b13-b0d0-f2308e16b284" providerId="ADAL" clId="{92B6840B-6DE2-455F-9DB6-42E787552EC0}" dt="2022-07-19T09:15:33.283" v="94" actId="478"/>
          <ac:spMkLst>
            <pc:docMk/>
            <pc:sldMk cId="1689192634" sldId="349"/>
            <ac:spMk id="17" creationId="{EABFA501-86CD-E2E7-3D0D-9C5AFF67FE42}"/>
          </ac:spMkLst>
        </pc:spChg>
        <pc:spChg chg="del mod">
          <ac:chgData name="Glen Jones" userId="e846aaca-4b24-4b13-b0d0-f2308e16b284" providerId="ADAL" clId="{92B6840B-6DE2-455F-9DB6-42E787552EC0}" dt="2022-07-19T09:15:34.451" v="96" actId="478"/>
          <ac:spMkLst>
            <pc:docMk/>
            <pc:sldMk cId="1689192634" sldId="349"/>
            <ac:spMk id="18" creationId="{FC6242E5-13CC-5E55-E90C-C32E7BAFEAFB}"/>
          </ac:spMkLst>
        </pc:spChg>
        <pc:spChg chg="del">
          <ac:chgData name="Glen Jones" userId="e846aaca-4b24-4b13-b0d0-f2308e16b284" providerId="ADAL" clId="{92B6840B-6DE2-455F-9DB6-42E787552EC0}" dt="2022-07-19T09:15:34.938" v="97" actId="478"/>
          <ac:spMkLst>
            <pc:docMk/>
            <pc:sldMk cId="1689192634" sldId="349"/>
            <ac:spMk id="30" creationId="{01CE0B5B-C9F8-6AD3-6CC6-F6D3E8DA3367}"/>
          </ac:spMkLst>
        </pc:spChg>
      </pc:sldChg>
      <pc:sldChg chg="addSp delSp modSp mod ord">
        <pc:chgData name="Glen Jones" userId="e846aaca-4b24-4b13-b0d0-f2308e16b284" providerId="ADAL" clId="{92B6840B-6DE2-455F-9DB6-42E787552EC0}" dt="2022-07-19T10:11:19.748" v="437"/>
        <pc:sldMkLst>
          <pc:docMk/>
          <pc:sldMk cId="2642803415" sldId="350"/>
        </pc:sldMkLst>
        <pc:spChg chg="mod">
          <ac:chgData name="Glen Jones" userId="e846aaca-4b24-4b13-b0d0-f2308e16b284" providerId="ADAL" clId="{92B6840B-6DE2-455F-9DB6-42E787552EC0}" dt="2022-07-19T10:04:40.379" v="322" actId="20577"/>
          <ac:spMkLst>
            <pc:docMk/>
            <pc:sldMk cId="2642803415" sldId="350"/>
            <ac:spMk id="3" creationId="{FA79B487-2B39-D1FB-C619-7086E17203C8}"/>
          </ac:spMkLst>
        </pc:spChg>
        <pc:spChg chg="mod">
          <ac:chgData name="Glen Jones" userId="e846aaca-4b24-4b13-b0d0-f2308e16b284" providerId="ADAL" clId="{92B6840B-6DE2-455F-9DB6-42E787552EC0}" dt="2022-07-19T10:04:47.834" v="331" actId="6549"/>
          <ac:spMkLst>
            <pc:docMk/>
            <pc:sldMk cId="2642803415" sldId="350"/>
            <ac:spMk id="8" creationId="{6D549731-BCFB-36A0-20EE-01EA1E12258D}"/>
          </ac:spMkLst>
        </pc:spChg>
        <pc:spChg chg="add mod">
          <ac:chgData name="Glen Jones" userId="e846aaca-4b24-4b13-b0d0-f2308e16b284" providerId="ADAL" clId="{92B6840B-6DE2-455F-9DB6-42E787552EC0}" dt="2022-07-19T10:04:38.347" v="320" actId="1076"/>
          <ac:spMkLst>
            <pc:docMk/>
            <pc:sldMk cId="2642803415" sldId="350"/>
            <ac:spMk id="10" creationId="{0DB97B85-CB18-5EA7-CC0B-EBCC5A99B6A9}"/>
          </ac:spMkLst>
        </pc:spChg>
        <pc:spChg chg="add mod">
          <ac:chgData name="Glen Jones" userId="e846aaca-4b24-4b13-b0d0-f2308e16b284" providerId="ADAL" clId="{92B6840B-6DE2-455F-9DB6-42E787552EC0}" dt="2022-07-19T10:04:38.347" v="320" actId="1076"/>
          <ac:spMkLst>
            <pc:docMk/>
            <pc:sldMk cId="2642803415" sldId="350"/>
            <ac:spMk id="11" creationId="{52D43B82-9B54-0B9E-DE3D-B587B8E5DA93}"/>
          </ac:spMkLst>
        </pc:spChg>
        <pc:spChg chg="add mod">
          <ac:chgData name="Glen Jones" userId="e846aaca-4b24-4b13-b0d0-f2308e16b284" providerId="ADAL" clId="{92B6840B-6DE2-455F-9DB6-42E787552EC0}" dt="2022-07-19T10:04:38.347" v="320" actId="1076"/>
          <ac:spMkLst>
            <pc:docMk/>
            <pc:sldMk cId="2642803415" sldId="350"/>
            <ac:spMk id="12" creationId="{4D4F8E9C-6694-5049-6F48-FB540DF156E8}"/>
          </ac:spMkLst>
        </pc:spChg>
        <pc:spChg chg="add mod">
          <ac:chgData name="Glen Jones" userId="e846aaca-4b24-4b13-b0d0-f2308e16b284" providerId="ADAL" clId="{92B6840B-6DE2-455F-9DB6-42E787552EC0}" dt="2022-07-19T10:04:38.347" v="320" actId="1076"/>
          <ac:spMkLst>
            <pc:docMk/>
            <pc:sldMk cId="2642803415" sldId="350"/>
            <ac:spMk id="13" creationId="{CFF90318-810F-79F8-55D4-7454CD6899B2}"/>
          </ac:spMkLst>
        </pc:spChg>
        <pc:spChg chg="del">
          <ac:chgData name="Glen Jones" userId="e846aaca-4b24-4b13-b0d0-f2308e16b284" providerId="ADAL" clId="{92B6840B-6DE2-455F-9DB6-42E787552EC0}" dt="2022-07-19T10:04:33.633" v="315" actId="478"/>
          <ac:spMkLst>
            <pc:docMk/>
            <pc:sldMk cId="2642803415" sldId="350"/>
            <ac:spMk id="16" creationId="{0FE7A653-4ED8-B37C-3E18-3704C0AA5F21}"/>
          </ac:spMkLst>
        </pc:spChg>
        <pc:spChg chg="del">
          <ac:chgData name="Glen Jones" userId="e846aaca-4b24-4b13-b0d0-f2308e16b284" providerId="ADAL" clId="{92B6840B-6DE2-455F-9DB6-42E787552EC0}" dt="2022-07-19T10:04:34.139" v="316" actId="478"/>
          <ac:spMkLst>
            <pc:docMk/>
            <pc:sldMk cId="2642803415" sldId="350"/>
            <ac:spMk id="17" creationId="{EABFA501-86CD-E2E7-3D0D-9C5AFF67FE42}"/>
          </ac:spMkLst>
        </pc:spChg>
        <pc:spChg chg="del">
          <ac:chgData name="Glen Jones" userId="e846aaca-4b24-4b13-b0d0-f2308e16b284" providerId="ADAL" clId="{92B6840B-6DE2-455F-9DB6-42E787552EC0}" dt="2022-07-19T10:04:34.907" v="317" actId="478"/>
          <ac:spMkLst>
            <pc:docMk/>
            <pc:sldMk cId="2642803415" sldId="350"/>
            <ac:spMk id="18" creationId="{FC6242E5-13CC-5E55-E90C-C32E7BAFEAFB}"/>
          </ac:spMkLst>
        </pc:spChg>
        <pc:spChg chg="del">
          <ac:chgData name="Glen Jones" userId="e846aaca-4b24-4b13-b0d0-f2308e16b284" providerId="ADAL" clId="{92B6840B-6DE2-455F-9DB6-42E787552EC0}" dt="2022-07-19T10:04:35.290" v="318" actId="478"/>
          <ac:spMkLst>
            <pc:docMk/>
            <pc:sldMk cId="2642803415" sldId="350"/>
            <ac:spMk id="30" creationId="{01CE0B5B-C9F8-6AD3-6CC6-F6D3E8DA3367}"/>
          </ac:spMkLst>
        </pc:spChg>
      </pc:sldChg>
      <pc:sldChg chg="add modAnim">
        <pc:chgData name="Glen Jones" userId="e846aaca-4b24-4b13-b0d0-f2308e16b284" providerId="ADAL" clId="{92B6840B-6DE2-455F-9DB6-42E787552EC0}" dt="2022-07-19T09:24:54.445" v="268"/>
        <pc:sldMkLst>
          <pc:docMk/>
          <pc:sldMk cId="1112089998" sldId="351"/>
        </pc:sldMkLst>
      </pc:sldChg>
    </pc:docChg>
  </pc:docChgLst>
  <pc:docChgLst>
    <pc:chgData name="Glen Jones" userId="e846aaca-4b24-4b13-b0d0-f2308e16b284" providerId="ADAL" clId="{8D941FCB-A09B-40E6-9CD6-09AE7B188CB3}"/>
    <pc:docChg chg="custSel delSld modSld sldOrd">
      <pc:chgData name="Glen Jones" userId="e846aaca-4b24-4b13-b0d0-f2308e16b284" providerId="ADAL" clId="{8D941FCB-A09B-40E6-9CD6-09AE7B188CB3}" dt="2023-01-26T12:02:42.525" v="206" actId="1076"/>
      <pc:docMkLst>
        <pc:docMk/>
      </pc:docMkLst>
      <pc:sldChg chg="modSp mod">
        <pc:chgData name="Glen Jones" userId="e846aaca-4b24-4b13-b0d0-f2308e16b284" providerId="ADAL" clId="{8D941FCB-A09B-40E6-9CD6-09AE7B188CB3}" dt="2023-01-26T11:12:00.145" v="10" actId="20577"/>
        <pc:sldMkLst>
          <pc:docMk/>
          <pc:sldMk cId="4010327805" sldId="274"/>
        </pc:sldMkLst>
        <pc:spChg chg="mod">
          <ac:chgData name="Glen Jones" userId="e846aaca-4b24-4b13-b0d0-f2308e16b284" providerId="ADAL" clId="{8D941FCB-A09B-40E6-9CD6-09AE7B188CB3}" dt="2023-01-26T11:12:00.145" v="10" actId="20577"/>
          <ac:spMkLst>
            <pc:docMk/>
            <pc:sldMk cId="4010327805" sldId="274"/>
            <ac:spMk id="2" creationId="{702E7211-B3C0-8C62-17A1-5F712D739FBA}"/>
          </ac:spMkLst>
        </pc:spChg>
      </pc:sldChg>
      <pc:sldChg chg="modSp mod">
        <pc:chgData name="Glen Jones" userId="e846aaca-4b24-4b13-b0d0-f2308e16b284" providerId="ADAL" clId="{8D941FCB-A09B-40E6-9CD6-09AE7B188CB3}" dt="2023-01-26T11:14:21.104" v="41" actId="14100"/>
        <pc:sldMkLst>
          <pc:docMk/>
          <pc:sldMk cId="2861103671" sldId="363"/>
        </pc:sldMkLst>
        <pc:spChg chg="mod">
          <ac:chgData name="Glen Jones" userId="e846aaca-4b24-4b13-b0d0-f2308e16b284" providerId="ADAL" clId="{8D941FCB-A09B-40E6-9CD6-09AE7B188CB3}" dt="2023-01-26T11:14:21.104" v="41" actId="14100"/>
          <ac:spMkLst>
            <pc:docMk/>
            <pc:sldMk cId="2861103671" sldId="363"/>
            <ac:spMk id="2" creationId="{470E0623-5B4A-B195-684F-DD2CDACFFD1A}"/>
          </ac:spMkLst>
        </pc:spChg>
        <pc:spChg chg="mod">
          <ac:chgData name="Glen Jones" userId="e846aaca-4b24-4b13-b0d0-f2308e16b284" providerId="ADAL" clId="{8D941FCB-A09B-40E6-9CD6-09AE7B188CB3}" dt="2023-01-26T11:14:13.192" v="37" actId="1076"/>
          <ac:spMkLst>
            <pc:docMk/>
            <pc:sldMk cId="2861103671" sldId="363"/>
            <ac:spMk id="6" creationId="{F9BAFB63-89A0-1CE2-BC09-42A58A322E55}"/>
          </ac:spMkLst>
        </pc:spChg>
        <pc:spChg chg="mod">
          <ac:chgData name="Glen Jones" userId="e846aaca-4b24-4b13-b0d0-f2308e16b284" providerId="ADAL" clId="{8D941FCB-A09B-40E6-9CD6-09AE7B188CB3}" dt="2023-01-26T11:14:17.432" v="39" actId="14100"/>
          <ac:spMkLst>
            <pc:docMk/>
            <pc:sldMk cId="2861103671" sldId="363"/>
            <ac:spMk id="7" creationId="{EBD17445-2CE7-D049-5829-AF7A94414BDF}"/>
          </ac:spMkLst>
        </pc:spChg>
      </pc:sldChg>
      <pc:sldChg chg="del">
        <pc:chgData name="Glen Jones" userId="e846aaca-4b24-4b13-b0d0-f2308e16b284" providerId="ADAL" clId="{8D941FCB-A09B-40E6-9CD6-09AE7B188CB3}" dt="2023-01-26T11:12:06.670" v="11" actId="47"/>
        <pc:sldMkLst>
          <pc:docMk/>
          <pc:sldMk cId="4278790944" sldId="378"/>
        </pc:sldMkLst>
      </pc:sldChg>
      <pc:sldChg chg="modSp mod">
        <pc:chgData name="Glen Jones" userId="e846aaca-4b24-4b13-b0d0-f2308e16b284" providerId="ADAL" clId="{8D941FCB-A09B-40E6-9CD6-09AE7B188CB3}" dt="2023-01-26T11:14:05.576" v="35" actId="14100"/>
        <pc:sldMkLst>
          <pc:docMk/>
          <pc:sldMk cId="3647340654" sldId="385"/>
        </pc:sldMkLst>
        <pc:spChg chg="mod">
          <ac:chgData name="Glen Jones" userId="e846aaca-4b24-4b13-b0d0-f2308e16b284" providerId="ADAL" clId="{8D941FCB-A09B-40E6-9CD6-09AE7B188CB3}" dt="2023-01-26T11:14:01.360" v="33" actId="14100"/>
          <ac:spMkLst>
            <pc:docMk/>
            <pc:sldMk cId="3647340654" sldId="385"/>
            <ac:spMk id="6" creationId="{F9BAFB63-89A0-1CE2-BC09-42A58A322E55}"/>
          </ac:spMkLst>
        </pc:spChg>
        <pc:spChg chg="mod">
          <ac:chgData name="Glen Jones" userId="e846aaca-4b24-4b13-b0d0-f2308e16b284" providerId="ADAL" clId="{8D941FCB-A09B-40E6-9CD6-09AE7B188CB3}" dt="2023-01-26T11:14:05.576" v="35" actId="14100"/>
          <ac:spMkLst>
            <pc:docMk/>
            <pc:sldMk cId="3647340654" sldId="385"/>
            <ac:spMk id="7" creationId="{EBD17445-2CE7-D049-5829-AF7A94414BDF}"/>
          </ac:spMkLst>
        </pc:spChg>
      </pc:sldChg>
      <pc:sldChg chg="ord">
        <pc:chgData name="Glen Jones" userId="e846aaca-4b24-4b13-b0d0-f2308e16b284" providerId="ADAL" clId="{8D941FCB-A09B-40E6-9CD6-09AE7B188CB3}" dt="2023-01-26T12:01:44.287" v="193"/>
        <pc:sldMkLst>
          <pc:docMk/>
          <pc:sldMk cId="2822300361" sldId="386"/>
        </pc:sldMkLst>
      </pc:sldChg>
      <pc:sldChg chg="del">
        <pc:chgData name="Glen Jones" userId="e846aaca-4b24-4b13-b0d0-f2308e16b284" providerId="ADAL" clId="{8D941FCB-A09B-40E6-9CD6-09AE7B188CB3}" dt="2023-01-26T11:14:28.559" v="42" actId="47"/>
        <pc:sldMkLst>
          <pc:docMk/>
          <pc:sldMk cId="162889976" sldId="387"/>
        </pc:sldMkLst>
      </pc:sldChg>
      <pc:sldChg chg="del">
        <pc:chgData name="Glen Jones" userId="e846aaca-4b24-4b13-b0d0-f2308e16b284" providerId="ADAL" clId="{8D941FCB-A09B-40E6-9CD6-09AE7B188CB3}" dt="2023-01-26T11:14:28.559" v="42" actId="47"/>
        <pc:sldMkLst>
          <pc:docMk/>
          <pc:sldMk cId="3552241770" sldId="388"/>
        </pc:sldMkLst>
      </pc:sldChg>
      <pc:sldChg chg="addSp delSp modSp mod delAnim modAnim">
        <pc:chgData name="Glen Jones" userId="e846aaca-4b24-4b13-b0d0-f2308e16b284" providerId="ADAL" clId="{8D941FCB-A09B-40E6-9CD6-09AE7B188CB3}" dt="2023-01-26T12:02:42.525" v="206" actId="1076"/>
        <pc:sldMkLst>
          <pc:docMk/>
          <pc:sldMk cId="282674495" sldId="390"/>
        </pc:sldMkLst>
        <pc:spChg chg="mod">
          <ac:chgData name="Glen Jones" userId="e846aaca-4b24-4b13-b0d0-f2308e16b284" providerId="ADAL" clId="{8D941FCB-A09B-40E6-9CD6-09AE7B188CB3}" dt="2023-01-26T11:15:49.424" v="84" actId="14100"/>
          <ac:spMkLst>
            <pc:docMk/>
            <pc:sldMk cId="282674495" sldId="390"/>
            <ac:spMk id="2" creationId="{470E0623-5B4A-B195-684F-DD2CDACFFD1A}"/>
          </ac:spMkLst>
        </pc:spChg>
        <pc:spChg chg="add mod">
          <ac:chgData name="Glen Jones" userId="e846aaca-4b24-4b13-b0d0-f2308e16b284" providerId="ADAL" clId="{8D941FCB-A09B-40E6-9CD6-09AE7B188CB3}" dt="2023-01-26T12:02:21.512" v="203" actId="27636"/>
          <ac:spMkLst>
            <pc:docMk/>
            <pc:sldMk cId="282674495" sldId="390"/>
            <ac:spMk id="4" creationId="{0335C677-615E-6B2D-A053-6DE729026A80}"/>
          </ac:spMkLst>
        </pc:spChg>
        <pc:spChg chg="add mod">
          <ac:chgData name="Glen Jones" userId="e846aaca-4b24-4b13-b0d0-f2308e16b284" providerId="ADAL" clId="{8D941FCB-A09B-40E6-9CD6-09AE7B188CB3}" dt="2023-01-26T12:02:18.490" v="201" actId="27636"/>
          <ac:spMkLst>
            <pc:docMk/>
            <pc:sldMk cId="282674495" sldId="390"/>
            <ac:spMk id="5" creationId="{BCE01269-F3E5-5BB3-8E15-7F697DF99E36}"/>
          </ac:spMkLst>
        </pc:spChg>
        <pc:spChg chg="add mod">
          <ac:chgData name="Glen Jones" userId="e846aaca-4b24-4b13-b0d0-f2308e16b284" providerId="ADAL" clId="{8D941FCB-A09B-40E6-9CD6-09AE7B188CB3}" dt="2023-01-26T12:02:12.213" v="198" actId="14100"/>
          <ac:spMkLst>
            <pc:docMk/>
            <pc:sldMk cId="282674495" sldId="390"/>
            <ac:spMk id="6" creationId="{A57B100F-8E83-7B53-6A2B-F5AC8CE592C9}"/>
          </ac:spMkLst>
        </pc:spChg>
        <pc:spChg chg="add mod">
          <ac:chgData name="Glen Jones" userId="e846aaca-4b24-4b13-b0d0-f2308e16b284" providerId="ADAL" clId="{8D941FCB-A09B-40E6-9CD6-09AE7B188CB3}" dt="2023-01-26T12:02:15.357" v="199" actId="14100"/>
          <ac:spMkLst>
            <pc:docMk/>
            <pc:sldMk cId="282674495" sldId="390"/>
            <ac:spMk id="7" creationId="{A70A076D-2E2A-5EBB-14D2-738881A8D9A1}"/>
          </ac:spMkLst>
        </pc:spChg>
        <pc:spChg chg="add mod">
          <ac:chgData name="Glen Jones" userId="e846aaca-4b24-4b13-b0d0-f2308e16b284" providerId="ADAL" clId="{8D941FCB-A09B-40E6-9CD6-09AE7B188CB3}" dt="2023-01-26T12:02:42.525" v="206" actId="1076"/>
          <ac:spMkLst>
            <pc:docMk/>
            <pc:sldMk cId="282674495" sldId="390"/>
            <ac:spMk id="8" creationId="{5365F3F4-E30B-5C3C-4F92-65A2A8522D95}"/>
          </ac:spMkLst>
        </pc:spChg>
        <pc:spChg chg="add del mod">
          <ac:chgData name="Glen Jones" userId="e846aaca-4b24-4b13-b0d0-f2308e16b284" providerId="ADAL" clId="{8D941FCB-A09B-40E6-9CD6-09AE7B188CB3}" dt="2023-01-26T11:18:38.841" v="191" actId="478"/>
          <ac:spMkLst>
            <pc:docMk/>
            <pc:sldMk cId="282674495" sldId="390"/>
            <ac:spMk id="9" creationId="{8EA94CF8-0983-9F79-382F-34C2785BACDB}"/>
          </ac:spMkLst>
        </pc:spChg>
        <pc:graphicFrameChg chg="del">
          <ac:chgData name="Glen Jones" userId="e846aaca-4b24-4b13-b0d0-f2308e16b284" providerId="ADAL" clId="{8D941FCB-A09B-40E6-9CD6-09AE7B188CB3}" dt="2023-01-26T11:15:52.482" v="85" actId="478"/>
          <ac:graphicFrameMkLst>
            <pc:docMk/>
            <pc:sldMk cId="282674495" sldId="390"/>
            <ac:graphicFrameMk id="3" creationId="{77800F47-079A-4798-94A4-B4ED8BDCAB0E}"/>
          </ac:graphicFrameMkLst>
        </pc:graphicFrameChg>
      </pc:sldChg>
    </pc:docChg>
  </pc:docChgLst>
  <pc:docChgLst>
    <pc:chgData name="Guest User" userId="S::urn:spo:anon#0132ecc7dd6f00fc8dd92cc7dd0c2cb9f8ec0381dcbfed889610284301928148::" providerId="AD" clId="Web-{A6ADB469-05AE-4FA6-E44F-5420554ACA27}"/>
    <pc:docChg chg="modSld">
      <pc:chgData name="Guest User" userId="S::urn:spo:anon#0132ecc7dd6f00fc8dd92cc7dd0c2cb9f8ec0381dcbfed889610284301928148::" providerId="AD" clId="Web-{A6ADB469-05AE-4FA6-E44F-5420554ACA27}" dt="2022-08-16T14:15:41.841" v="14" actId="20577"/>
      <pc:docMkLst>
        <pc:docMk/>
      </pc:docMkLst>
      <pc:sldChg chg="modSp">
        <pc:chgData name="Guest User" userId="S::urn:spo:anon#0132ecc7dd6f00fc8dd92cc7dd0c2cb9f8ec0381dcbfed889610284301928148::" providerId="AD" clId="Web-{A6ADB469-05AE-4FA6-E44F-5420554ACA27}" dt="2022-08-16T14:15:08.809" v="6" actId="20577"/>
        <pc:sldMkLst>
          <pc:docMk/>
          <pc:sldMk cId="4010327805" sldId="274"/>
        </pc:sldMkLst>
        <pc:spChg chg="mod">
          <ac:chgData name="Guest User" userId="S::urn:spo:anon#0132ecc7dd6f00fc8dd92cc7dd0c2cb9f8ec0381dcbfed889610284301928148::" providerId="AD" clId="Web-{A6ADB469-05AE-4FA6-E44F-5420554ACA27}" dt="2022-08-16T14:15:08.809" v="6" actId="20577"/>
          <ac:spMkLst>
            <pc:docMk/>
            <pc:sldMk cId="4010327805" sldId="274"/>
            <ac:spMk id="2" creationId="{702E7211-B3C0-8C62-17A1-5F712D739FBA}"/>
          </ac:spMkLst>
        </pc:spChg>
      </pc:sldChg>
      <pc:sldChg chg="modSp">
        <pc:chgData name="Guest User" userId="S::urn:spo:anon#0132ecc7dd6f00fc8dd92cc7dd0c2cb9f8ec0381dcbfed889610284301928148::" providerId="AD" clId="Web-{A6ADB469-05AE-4FA6-E44F-5420554ACA27}" dt="2022-08-16T14:15:41.841" v="14" actId="20577"/>
        <pc:sldMkLst>
          <pc:docMk/>
          <pc:sldMk cId="1734258171" sldId="342"/>
        </pc:sldMkLst>
        <pc:spChg chg="mod">
          <ac:chgData name="Guest User" userId="S::urn:spo:anon#0132ecc7dd6f00fc8dd92cc7dd0c2cb9f8ec0381dcbfed889610284301928148::" providerId="AD" clId="Web-{A6ADB469-05AE-4FA6-E44F-5420554ACA27}" dt="2022-08-16T14:15:41.841" v="14" actId="20577"/>
          <ac:spMkLst>
            <pc:docMk/>
            <pc:sldMk cId="1734258171" sldId="342"/>
            <ac:spMk id="8" creationId="{6D549731-BCFB-36A0-20EE-01EA1E12258D}"/>
          </ac:spMkLst>
        </pc:spChg>
      </pc:sldChg>
      <pc:sldChg chg="modSp">
        <pc:chgData name="Guest User" userId="S::urn:spo:anon#0132ecc7dd6f00fc8dd92cc7dd0c2cb9f8ec0381dcbfed889610284301928148::" providerId="AD" clId="Web-{A6ADB469-05AE-4FA6-E44F-5420554ACA27}" dt="2022-08-16T14:15:18.763" v="8" actId="20577"/>
        <pc:sldMkLst>
          <pc:docMk/>
          <pc:sldMk cId="4176473621" sldId="344"/>
        </pc:sldMkLst>
        <pc:spChg chg="mod">
          <ac:chgData name="Guest User" userId="S::urn:spo:anon#0132ecc7dd6f00fc8dd92cc7dd0c2cb9f8ec0381dcbfed889610284301928148::" providerId="AD" clId="Web-{A6ADB469-05AE-4FA6-E44F-5420554ACA27}" dt="2022-08-16T14:15:18.763" v="8" actId="20577"/>
          <ac:spMkLst>
            <pc:docMk/>
            <pc:sldMk cId="4176473621" sldId="344"/>
            <ac:spMk id="8" creationId="{6D549731-BCFB-36A0-20EE-01EA1E12258D}"/>
          </ac:spMkLst>
        </pc:spChg>
      </pc:sldChg>
      <pc:sldChg chg="modSp">
        <pc:chgData name="Guest User" userId="S::urn:spo:anon#0132ecc7dd6f00fc8dd92cc7dd0c2cb9f8ec0381dcbfed889610284301928148::" providerId="AD" clId="Web-{A6ADB469-05AE-4FA6-E44F-5420554ACA27}" dt="2022-08-16T14:15:29.497" v="12" actId="20577"/>
        <pc:sldMkLst>
          <pc:docMk/>
          <pc:sldMk cId="2642803415" sldId="350"/>
        </pc:sldMkLst>
        <pc:spChg chg="mod">
          <ac:chgData name="Guest User" userId="S::urn:spo:anon#0132ecc7dd6f00fc8dd92cc7dd0c2cb9f8ec0381dcbfed889610284301928148::" providerId="AD" clId="Web-{A6ADB469-05AE-4FA6-E44F-5420554ACA27}" dt="2022-08-16T14:15:25.450" v="10" actId="20577"/>
          <ac:spMkLst>
            <pc:docMk/>
            <pc:sldMk cId="2642803415" sldId="350"/>
            <ac:spMk id="3" creationId="{FA79B487-2B39-D1FB-C619-7086E17203C8}"/>
          </ac:spMkLst>
        </pc:spChg>
        <pc:spChg chg="mod">
          <ac:chgData name="Guest User" userId="S::urn:spo:anon#0132ecc7dd6f00fc8dd92cc7dd0c2cb9f8ec0381dcbfed889610284301928148::" providerId="AD" clId="Web-{A6ADB469-05AE-4FA6-E44F-5420554ACA27}" dt="2022-08-16T14:15:29.497" v="12" actId="20577"/>
          <ac:spMkLst>
            <pc:docMk/>
            <pc:sldMk cId="2642803415" sldId="350"/>
            <ac:spMk id="8" creationId="{6D549731-BCFB-36A0-20EE-01EA1E12258D}"/>
          </ac:spMkLst>
        </pc:spChg>
      </pc:sldChg>
    </pc:docChg>
  </pc:docChgLst>
  <pc:docChgLst>
    <pc:chgData name="Glen Jones" userId="e846aaca-4b24-4b13-b0d0-f2308e16b284" providerId="ADAL" clId="{938A6D4D-0A50-4A37-9BFA-5036169741CA}"/>
    <pc:docChg chg="custSel addSld delSld modSld sldOrd">
      <pc:chgData name="Glen Jones" userId="e846aaca-4b24-4b13-b0d0-f2308e16b284" providerId="ADAL" clId="{938A6D4D-0A50-4A37-9BFA-5036169741CA}" dt="2022-07-18T12:20:13.415" v="471" actId="47"/>
      <pc:docMkLst>
        <pc:docMk/>
      </pc:docMkLst>
      <pc:sldChg chg="del">
        <pc:chgData name="Glen Jones" userId="e846aaca-4b24-4b13-b0d0-f2308e16b284" providerId="ADAL" clId="{938A6D4D-0A50-4A37-9BFA-5036169741CA}" dt="2022-07-18T10:44:49.739" v="19" actId="47"/>
        <pc:sldMkLst>
          <pc:docMk/>
          <pc:sldMk cId="1832379782" sldId="259"/>
        </pc:sldMkLst>
      </pc:sldChg>
      <pc:sldChg chg="del">
        <pc:chgData name="Glen Jones" userId="e846aaca-4b24-4b13-b0d0-f2308e16b284" providerId="ADAL" clId="{938A6D4D-0A50-4A37-9BFA-5036169741CA}" dt="2022-07-18T10:57:40.655" v="208" actId="47"/>
        <pc:sldMkLst>
          <pc:docMk/>
          <pc:sldMk cId="0" sldId="269"/>
        </pc:sldMkLst>
      </pc:sldChg>
      <pc:sldChg chg="del">
        <pc:chgData name="Glen Jones" userId="e846aaca-4b24-4b13-b0d0-f2308e16b284" providerId="ADAL" clId="{938A6D4D-0A50-4A37-9BFA-5036169741CA}" dt="2022-07-18T10:44:46.773" v="17" actId="47"/>
        <pc:sldMkLst>
          <pc:docMk/>
          <pc:sldMk cId="0" sldId="270"/>
        </pc:sldMkLst>
      </pc:sldChg>
      <pc:sldChg chg="addSp delSp modSp mod modAnim">
        <pc:chgData name="Glen Jones" userId="e846aaca-4b24-4b13-b0d0-f2308e16b284" providerId="ADAL" clId="{938A6D4D-0A50-4A37-9BFA-5036169741CA}" dt="2022-07-18T10:44:22.129" v="16"/>
        <pc:sldMkLst>
          <pc:docMk/>
          <pc:sldMk cId="4010327805" sldId="274"/>
        </pc:sldMkLst>
        <pc:picChg chg="del">
          <ac:chgData name="Glen Jones" userId="e846aaca-4b24-4b13-b0d0-f2308e16b284" providerId="ADAL" clId="{938A6D4D-0A50-4A37-9BFA-5036169741CA}" dt="2022-07-18T10:43:57.647" v="1" actId="478"/>
          <ac:picMkLst>
            <pc:docMk/>
            <pc:sldMk cId="4010327805" sldId="274"/>
            <ac:picMk id="4" creationId="{A0FD4FB1-EFE4-E075-879C-4B3F8A49496D}"/>
          </ac:picMkLst>
        </pc:picChg>
        <pc:picChg chg="del">
          <ac:chgData name="Glen Jones" userId="e846aaca-4b24-4b13-b0d0-f2308e16b284" providerId="ADAL" clId="{938A6D4D-0A50-4A37-9BFA-5036169741CA}" dt="2022-07-18T10:43:58.343" v="2" actId="478"/>
          <ac:picMkLst>
            <pc:docMk/>
            <pc:sldMk cId="4010327805" sldId="274"/>
            <ac:picMk id="5" creationId="{4B7F324D-8E02-2F0B-196F-53C28F572239}"/>
          </ac:picMkLst>
        </pc:picChg>
        <pc:picChg chg="del">
          <ac:chgData name="Glen Jones" userId="e846aaca-4b24-4b13-b0d0-f2308e16b284" providerId="ADAL" clId="{938A6D4D-0A50-4A37-9BFA-5036169741CA}" dt="2022-07-18T10:43:56.608" v="0" actId="478"/>
          <ac:picMkLst>
            <pc:docMk/>
            <pc:sldMk cId="4010327805" sldId="274"/>
            <ac:picMk id="6" creationId="{DC0ED71E-5865-9DFE-7586-EBB2F71F8FC9}"/>
          </ac:picMkLst>
        </pc:picChg>
        <pc:picChg chg="add mod ord">
          <ac:chgData name="Glen Jones" userId="e846aaca-4b24-4b13-b0d0-f2308e16b284" providerId="ADAL" clId="{938A6D4D-0A50-4A37-9BFA-5036169741CA}" dt="2022-07-18T10:44:03.599" v="4" actId="167"/>
          <ac:picMkLst>
            <pc:docMk/>
            <pc:sldMk cId="4010327805" sldId="274"/>
            <ac:picMk id="7" creationId="{7D33E182-A991-96A9-B999-51F038AD8457}"/>
          </ac:picMkLst>
        </pc:picChg>
        <pc:picChg chg="add mod">
          <ac:chgData name="Glen Jones" userId="e846aaca-4b24-4b13-b0d0-f2308e16b284" providerId="ADAL" clId="{938A6D4D-0A50-4A37-9BFA-5036169741CA}" dt="2022-07-18T10:43:59.362" v="3"/>
          <ac:picMkLst>
            <pc:docMk/>
            <pc:sldMk cId="4010327805" sldId="274"/>
            <ac:picMk id="8" creationId="{8BFF819C-9154-11B9-355C-E3134EEFD973}"/>
          </ac:picMkLst>
        </pc:picChg>
        <pc:picChg chg="add mod">
          <ac:chgData name="Glen Jones" userId="e846aaca-4b24-4b13-b0d0-f2308e16b284" providerId="ADAL" clId="{938A6D4D-0A50-4A37-9BFA-5036169741CA}" dt="2022-07-18T10:43:59.362" v="3"/>
          <ac:picMkLst>
            <pc:docMk/>
            <pc:sldMk cId="4010327805" sldId="274"/>
            <ac:picMk id="9" creationId="{18301B86-2DBD-8C3D-7346-01599E9AD2B0}"/>
          </ac:picMkLst>
        </pc:picChg>
        <pc:picChg chg="add mod">
          <ac:chgData name="Glen Jones" userId="e846aaca-4b24-4b13-b0d0-f2308e16b284" providerId="ADAL" clId="{938A6D4D-0A50-4A37-9BFA-5036169741CA}" dt="2022-07-18T10:43:59.362" v="3"/>
          <ac:picMkLst>
            <pc:docMk/>
            <pc:sldMk cId="4010327805" sldId="274"/>
            <ac:picMk id="10" creationId="{A4C48AFD-EF63-A76F-F1DA-D32225C8E1DB}"/>
          </ac:picMkLst>
        </pc:picChg>
      </pc:sldChg>
      <pc:sldChg chg="del">
        <pc:chgData name="Glen Jones" userId="e846aaca-4b24-4b13-b0d0-f2308e16b284" providerId="ADAL" clId="{938A6D4D-0A50-4A37-9BFA-5036169741CA}" dt="2022-07-18T10:44:47.854" v="18" actId="47"/>
        <pc:sldMkLst>
          <pc:docMk/>
          <pc:sldMk cId="2425069664" sldId="278"/>
        </pc:sldMkLst>
      </pc:sldChg>
      <pc:sldChg chg="del">
        <pc:chgData name="Glen Jones" userId="e846aaca-4b24-4b13-b0d0-f2308e16b284" providerId="ADAL" clId="{938A6D4D-0A50-4A37-9BFA-5036169741CA}" dt="2022-07-18T10:57:40.655" v="208" actId="47"/>
        <pc:sldMkLst>
          <pc:docMk/>
          <pc:sldMk cId="2596669970" sldId="279"/>
        </pc:sldMkLst>
      </pc:sldChg>
      <pc:sldChg chg="del">
        <pc:chgData name="Glen Jones" userId="e846aaca-4b24-4b13-b0d0-f2308e16b284" providerId="ADAL" clId="{938A6D4D-0A50-4A37-9BFA-5036169741CA}" dt="2022-07-18T10:57:40.655" v="208" actId="47"/>
        <pc:sldMkLst>
          <pc:docMk/>
          <pc:sldMk cId="2296262912" sldId="280"/>
        </pc:sldMkLst>
      </pc:sldChg>
      <pc:sldChg chg="del">
        <pc:chgData name="Glen Jones" userId="e846aaca-4b24-4b13-b0d0-f2308e16b284" providerId="ADAL" clId="{938A6D4D-0A50-4A37-9BFA-5036169741CA}" dt="2022-07-18T10:57:40.655" v="208" actId="47"/>
        <pc:sldMkLst>
          <pc:docMk/>
          <pc:sldMk cId="2454408207" sldId="281"/>
        </pc:sldMkLst>
      </pc:sldChg>
      <pc:sldChg chg="del">
        <pc:chgData name="Glen Jones" userId="e846aaca-4b24-4b13-b0d0-f2308e16b284" providerId="ADAL" clId="{938A6D4D-0A50-4A37-9BFA-5036169741CA}" dt="2022-07-18T10:57:40.655" v="208" actId="47"/>
        <pc:sldMkLst>
          <pc:docMk/>
          <pc:sldMk cId="2866529963" sldId="282"/>
        </pc:sldMkLst>
      </pc:sldChg>
      <pc:sldChg chg="del">
        <pc:chgData name="Glen Jones" userId="e846aaca-4b24-4b13-b0d0-f2308e16b284" providerId="ADAL" clId="{938A6D4D-0A50-4A37-9BFA-5036169741CA}" dt="2022-07-18T10:57:40.655" v="208" actId="47"/>
        <pc:sldMkLst>
          <pc:docMk/>
          <pc:sldMk cId="2195136812" sldId="283"/>
        </pc:sldMkLst>
      </pc:sldChg>
      <pc:sldChg chg="ord">
        <pc:chgData name="Glen Jones" userId="e846aaca-4b24-4b13-b0d0-f2308e16b284" providerId="ADAL" clId="{938A6D4D-0A50-4A37-9BFA-5036169741CA}" dt="2022-07-18T10:58:40.978" v="298"/>
        <pc:sldMkLst>
          <pc:docMk/>
          <pc:sldMk cId="3127948760" sldId="301"/>
        </pc:sldMkLst>
      </pc:sldChg>
      <pc:sldChg chg="modSp new del mod">
        <pc:chgData name="Glen Jones" userId="e846aaca-4b24-4b13-b0d0-f2308e16b284" providerId="ADAL" clId="{938A6D4D-0A50-4A37-9BFA-5036169741CA}" dt="2022-07-18T12:20:13.415" v="471" actId="47"/>
        <pc:sldMkLst>
          <pc:docMk/>
          <pc:sldMk cId="475144836" sldId="335"/>
        </pc:sldMkLst>
        <pc:spChg chg="mod">
          <ac:chgData name="Glen Jones" userId="e846aaca-4b24-4b13-b0d0-f2308e16b284" providerId="ADAL" clId="{938A6D4D-0A50-4A37-9BFA-5036169741CA}" dt="2022-07-18T10:57:57.665" v="222" actId="20577"/>
          <ac:spMkLst>
            <pc:docMk/>
            <pc:sldMk cId="475144836" sldId="335"/>
            <ac:spMk id="2" creationId="{010C84AA-8FF1-082D-EF0C-3505D6C4F942}"/>
          </ac:spMkLst>
        </pc:spChg>
        <pc:spChg chg="mod">
          <ac:chgData name="Glen Jones" userId="e846aaca-4b24-4b13-b0d0-f2308e16b284" providerId="ADAL" clId="{938A6D4D-0A50-4A37-9BFA-5036169741CA}" dt="2022-07-18T12:19:45.973" v="452" actId="21"/>
          <ac:spMkLst>
            <pc:docMk/>
            <pc:sldMk cId="475144836" sldId="335"/>
            <ac:spMk id="3" creationId="{224692B7-BB6A-5A85-A9F0-2B63F4CA83E8}"/>
          </ac:spMkLst>
        </pc:spChg>
      </pc:sldChg>
      <pc:sldChg chg="addSp modSp new del mod">
        <pc:chgData name="Glen Jones" userId="e846aaca-4b24-4b13-b0d0-f2308e16b284" providerId="ADAL" clId="{938A6D4D-0A50-4A37-9BFA-5036169741CA}" dt="2022-07-18T12:20:13.415" v="471" actId="47"/>
        <pc:sldMkLst>
          <pc:docMk/>
          <pc:sldMk cId="1800808246" sldId="336"/>
        </pc:sldMkLst>
        <pc:spChg chg="mod">
          <ac:chgData name="Glen Jones" userId="e846aaca-4b24-4b13-b0d0-f2308e16b284" providerId="ADAL" clId="{938A6D4D-0A50-4A37-9BFA-5036169741CA}" dt="2022-07-18T10:57:15.695" v="191" actId="20577"/>
          <ac:spMkLst>
            <pc:docMk/>
            <pc:sldMk cId="1800808246" sldId="336"/>
            <ac:spMk id="2" creationId="{4FD37CB5-1F60-CE52-2603-EFE461622F01}"/>
          </ac:spMkLst>
        </pc:spChg>
        <pc:spChg chg="add">
          <ac:chgData name="Glen Jones" userId="e846aaca-4b24-4b13-b0d0-f2308e16b284" providerId="ADAL" clId="{938A6D4D-0A50-4A37-9BFA-5036169741CA}" dt="2022-07-18T10:57:21.602" v="192" actId="22"/>
          <ac:spMkLst>
            <pc:docMk/>
            <pc:sldMk cId="1800808246" sldId="336"/>
            <ac:spMk id="5" creationId="{61430C76-36DF-1322-59DF-7A4FD0D03833}"/>
          </ac:spMkLst>
        </pc:spChg>
      </pc:sldChg>
      <pc:sldChg chg="modSp add del mod">
        <pc:chgData name="Glen Jones" userId="e846aaca-4b24-4b13-b0d0-f2308e16b284" providerId="ADAL" clId="{938A6D4D-0A50-4A37-9BFA-5036169741CA}" dt="2022-07-18T12:20:13.415" v="471" actId="47"/>
        <pc:sldMkLst>
          <pc:docMk/>
          <pc:sldMk cId="1609862480" sldId="337"/>
        </pc:sldMkLst>
        <pc:spChg chg="mod">
          <ac:chgData name="Glen Jones" userId="e846aaca-4b24-4b13-b0d0-f2308e16b284" providerId="ADAL" clId="{938A6D4D-0A50-4A37-9BFA-5036169741CA}" dt="2022-07-18T10:58:27.289" v="294" actId="20577"/>
          <ac:spMkLst>
            <pc:docMk/>
            <pc:sldMk cId="1609862480" sldId="337"/>
            <ac:spMk id="2" creationId="{010C84AA-8FF1-082D-EF0C-3505D6C4F942}"/>
          </ac:spMkLst>
        </pc:spChg>
        <pc:spChg chg="mod">
          <ac:chgData name="Glen Jones" userId="e846aaca-4b24-4b13-b0d0-f2308e16b284" providerId="ADAL" clId="{938A6D4D-0A50-4A37-9BFA-5036169741CA}" dt="2022-07-18T10:58:16.570" v="273" actId="20577"/>
          <ac:spMkLst>
            <pc:docMk/>
            <pc:sldMk cId="1609862480" sldId="337"/>
            <ac:spMk id="3" creationId="{224692B7-BB6A-5A85-A9F0-2B63F4CA83E8}"/>
          </ac:spMkLst>
        </pc:spChg>
      </pc:sldChg>
      <pc:sldChg chg="modSp new mod">
        <pc:chgData name="Glen Jones" userId="e846aaca-4b24-4b13-b0d0-f2308e16b284" providerId="ADAL" clId="{938A6D4D-0A50-4A37-9BFA-5036169741CA}" dt="2022-07-18T10:57:32.712" v="207" actId="20577"/>
        <pc:sldMkLst>
          <pc:docMk/>
          <pc:sldMk cId="2161820280" sldId="338"/>
        </pc:sldMkLst>
        <pc:spChg chg="mod">
          <ac:chgData name="Glen Jones" userId="e846aaca-4b24-4b13-b0d0-f2308e16b284" providerId="ADAL" clId="{938A6D4D-0A50-4A37-9BFA-5036169741CA}" dt="2022-07-18T10:57:32.712" v="207" actId="20577"/>
          <ac:spMkLst>
            <pc:docMk/>
            <pc:sldMk cId="2161820280" sldId="338"/>
            <ac:spMk id="2" creationId="{7B904CB9-4FF3-5C45-8AC7-C92B546EF0F0}"/>
          </ac:spMkLst>
        </pc:spChg>
      </pc:sldChg>
      <pc:sldChg chg="modSp new mod">
        <pc:chgData name="Glen Jones" userId="e846aaca-4b24-4b13-b0d0-f2308e16b284" providerId="ADAL" clId="{938A6D4D-0A50-4A37-9BFA-5036169741CA}" dt="2022-07-18T12:20:01.761" v="470" actId="20577"/>
        <pc:sldMkLst>
          <pc:docMk/>
          <pc:sldMk cId="1018402032" sldId="339"/>
        </pc:sldMkLst>
        <pc:spChg chg="mod">
          <ac:chgData name="Glen Jones" userId="e846aaca-4b24-4b13-b0d0-f2308e16b284" providerId="ADAL" clId="{938A6D4D-0A50-4A37-9BFA-5036169741CA}" dt="2022-07-18T11:06:36.086" v="376" actId="6549"/>
          <ac:spMkLst>
            <pc:docMk/>
            <pc:sldMk cId="1018402032" sldId="339"/>
            <ac:spMk id="2" creationId="{6EC5BC30-AA13-C1AA-9BF6-E094E77296EC}"/>
          </ac:spMkLst>
        </pc:spChg>
        <pc:spChg chg="mod">
          <ac:chgData name="Glen Jones" userId="e846aaca-4b24-4b13-b0d0-f2308e16b284" providerId="ADAL" clId="{938A6D4D-0A50-4A37-9BFA-5036169741CA}" dt="2022-07-18T12:20:01.761" v="470" actId="20577"/>
          <ac:spMkLst>
            <pc:docMk/>
            <pc:sldMk cId="1018402032" sldId="339"/>
            <ac:spMk id="3" creationId="{14EED1C9-DA74-6DBB-C2A1-330318EA08AD}"/>
          </ac:spMkLst>
        </pc:spChg>
      </pc:sldChg>
      <pc:sldMasterChg chg="delSldLayout">
        <pc:chgData name="Glen Jones" userId="e846aaca-4b24-4b13-b0d0-f2308e16b284" providerId="ADAL" clId="{938A6D4D-0A50-4A37-9BFA-5036169741CA}" dt="2022-07-18T10:57:40.655" v="208" actId="47"/>
        <pc:sldMasterMkLst>
          <pc:docMk/>
          <pc:sldMasterMk cId="451012602" sldId="2147483648"/>
        </pc:sldMasterMkLst>
        <pc:sldLayoutChg chg="del">
          <pc:chgData name="Glen Jones" userId="e846aaca-4b24-4b13-b0d0-f2308e16b284" providerId="ADAL" clId="{938A6D4D-0A50-4A37-9BFA-5036169741CA}" dt="2022-07-18T10:57:40.655" v="208" actId="47"/>
          <pc:sldLayoutMkLst>
            <pc:docMk/>
            <pc:sldMasterMk cId="451012602" sldId="2147483648"/>
            <pc:sldLayoutMk cId="2342060921" sldId="2147483660"/>
          </pc:sldLayoutMkLst>
        </pc:sldLayoutChg>
      </pc:sldMasterChg>
    </pc:docChg>
  </pc:docChgLst>
  <pc:docChgLst>
    <pc:chgData name="Glen Jones" userId="e846aaca-4b24-4b13-b0d0-f2308e16b284" providerId="ADAL" clId="{A6A2B3C0-CC2C-4E1B-B7DF-11105F85D513}"/>
    <pc:docChg chg="undo custSel addSld delSld modSld">
      <pc:chgData name="Glen Jones" userId="e846aaca-4b24-4b13-b0d0-f2308e16b284" providerId="ADAL" clId="{A6A2B3C0-CC2C-4E1B-B7DF-11105F85D513}" dt="2023-06-20T10:49:41.119" v="1435" actId="47"/>
      <pc:docMkLst>
        <pc:docMk/>
      </pc:docMkLst>
      <pc:sldChg chg="modSp mod">
        <pc:chgData name="Glen Jones" userId="e846aaca-4b24-4b13-b0d0-f2308e16b284" providerId="ADAL" clId="{A6A2B3C0-CC2C-4E1B-B7DF-11105F85D513}" dt="2023-06-20T10:03:28.009" v="12" actId="20577"/>
        <pc:sldMkLst>
          <pc:docMk/>
          <pc:sldMk cId="4010327805" sldId="274"/>
        </pc:sldMkLst>
        <pc:spChg chg="mod">
          <ac:chgData name="Glen Jones" userId="e846aaca-4b24-4b13-b0d0-f2308e16b284" providerId="ADAL" clId="{A6A2B3C0-CC2C-4E1B-B7DF-11105F85D513}" dt="2023-06-20T10:03:28.009" v="12" actId="20577"/>
          <ac:spMkLst>
            <pc:docMk/>
            <pc:sldMk cId="4010327805" sldId="274"/>
            <ac:spMk id="2" creationId="{702E7211-B3C0-8C62-17A1-5F712D739FBA}"/>
          </ac:spMkLst>
        </pc:spChg>
      </pc:sldChg>
      <pc:sldChg chg="addSp delSp modSp mod modAnim">
        <pc:chgData name="Glen Jones" userId="e846aaca-4b24-4b13-b0d0-f2308e16b284" providerId="ADAL" clId="{A6A2B3C0-CC2C-4E1B-B7DF-11105F85D513}" dt="2023-06-20T10:32:35.848" v="845" actId="1076"/>
        <pc:sldMkLst>
          <pc:docMk/>
          <pc:sldMk cId="0" sldId="360"/>
        </pc:sldMkLst>
        <pc:spChg chg="mod">
          <ac:chgData name="Glen Jones" userId="e846aaca-4b24-4b13-b0d0-f2308e16b284" providerId="ADAL" clId="{A6A2B3C0-CC2C-4E1B-B7DF-11105F85D513}" dt="2023-06-20T10:32:35.848" v="845" actId="1076"/>
          <ac:spMkLst>
            <pc:docMk/>
            <pc:sldMk cId="0" sldId="360"/>
            <ac:spMk id="2" creationId="{A50804E1-9632-0DE2-F975-50E838C3CD07}"/>
          </ac:spMkLst>
        </pc:spChg>
        <pc:spChg chg="mod">
          <ac:chgData name="Glen Jones" userId="e846aaca-4b24-4b13-b0d0-f2308e16b284" providerId="ADAL" clId="{A6A2B3C0-CC2C-4E1B-B7DF-11105F85D513}" dt="2023-06-20T10:19:57.243" v="558" actId="20577"/>
          <ac:spMkLst>
            <pc:docMk/>
            <pc:sldMk cId="0" sldId="360"/>
            <ac:spMk id="8" creationId="{EB4FA7BF-C76C-A975-CF70-84A0A83EA8D6}"/>
          </ac:spMkLst>
        </pc:spChg>
        <pc:spChg chg="add del mod">
          <ac:chgData name="Glen Jones" userId="e846aaca-4b24-4b13-b0d0-f2308e16b284" providerId="ADAL" clId="{A6A2B3C0-CC2C-4E1B-B7DF-11105F85D513}" dt="2023-06-20T10:27:32.659" v="712" actId="6549"/>
          <ac:spMkLst>
            <pc:docMk/>
            <pc:sldMk cId="0" sldId="360"/>
            <ac:spMk id="37" creationId="{BB33AEF0-01D2-2C48-22CF-B8F67D6D5B7F}"/>
          </ac:spMkLst>
        </pc:spChg>
        <pc:spChg chg="add del mod">
          <ac:chgData name="Glen Jones" userId="e846aaca-4b24-4b13-b0d0-f2308e16b284" providerId="ADAL" clId="{A6A2B3C0-CC2C-4E1B-B7DF-11105F85D513}" dt="2023-06-20T10:32:32.805" v="844" actId="20577"/>
          <ac:spMkLst>
            <pc:docMk/>
            <pc:sldMk cId="0" sldId="360"/>
            <ac:spMk id="38" creationId="{48A0B806-76B3-2A9D-43A8-C54998A29C8F}"/>
          </ac:spMkLst>
        </pc:spChg>
        <pc:spChg chg="mod">
          <ac:chgData name="Glen Jones" userId="e846aaca-4b24-4b13-b0d0-f2308e16b284" providerId="ADAL" clId="{A6A2B3C0-CC2C-4E1B-B7DF-11105F85D513}" dt="2023-06-20T10:17:36.021" v="478" actId="20577"/>
          <ac:spMkLst>
            <pc:docMk/>
            <pc:sldMk cId="0" sldId="360"/>
            <ac:spMk id="11266" creationId="{9AFD9B2D-C6E6-FEA9-2F40-C75AC71C59F2}"/>
          </ac:spMkLst>
        </pc:spChg>
      </pc:sldChg>
      <pc:sldChg chg="modSp mod">
        <pc:chgData name="Glen Jones" userId="e846aaca-4b24-4b13-b0d0-f2308e16b284" providerId="ADAL" clId="{A6A2B3C0-CC2C-4E1B-B7DF-11105F85D513}" dt="2023-06-20T10:32:05.336" v="834" actId="20577"/>
        <pc:sldMkLst>
          <pc:docMk/>
          <pc:sldMk cId="1067647781" sldId="362"/>
        </pc:sldMkLst>
        <pc:spChg chg="mod">
          <ac:chgData name="Glen Jones" userId="e846aaca-4b24-4b13-b0d0-f2308e16b284" providerId="ADAL" clId="{A6A2B3C0-CC2C-4E1B-B7DF-11105F85D513}" dt="2023-06-20T10:31:07.172" v="782" actId="20577"/>
          <ac:spMkLst>
            <pc:docMk/>
            <pc:sldMk cId="1067647781" sldId="362"/>
            <ac:spMk id="28" creationId="{B115E162-F555-C12B-DF3E-E73B9D0D04AD}"/>
          </ac:spMkLst>
        </pc:spChg>
        <pc:spChg chg="mod">
          <ac:chgData name="Glen Jones" userId="e846aaca-4b24-4b13-b0d0-f2308e16b284" providerId="ADAL" clId="{A6A2B3C0-CC2C-4E1B-B7DF-11105F85D513}" dt="2023-06-20T10:32:05.336" v="834" actId="20577"/>
          <ac:spMkLst>
            <pc:docMk/>
            <pc:sldMk cId="1067647781" sldId="362"/>
            <ac:spMk id="34" creationId="{DCF98FFB-0BD7-7E3D-8742-FB3EA3ACDDD7}"/>
          </ac:spMkLst>
        </pc:spChg>
        <pc:spChg chg="mod">
          <ac:chgData name="Glen Jones" userId="e846aaca-4b24-4b13-b0d0-f2308e16b284" providerId="ADAL" clId="{A6A2B3C0-CC2C-4E1B-B7DF-11105F85D513}" dt="2023-06-20T10:28:45.856" v="743"/>
          <ac:spMkLst>
            <pc:docMk/>
            <pc:sldMk cId="1067647781" sldId="362"/>
            <ac:spMk id="11266" creationId="{9AFD9B2D-C6E6-FEA9-2F40-C75AC71C59F2}"/>
          </ac:spMkLst>
        </pc:spChg>
      </pc:sldChg>
      <pc:sldChg chg="del">
        <pc:chgData name="Glen Jones" userId="e846aaca-4b24-4b13-b0d0-f2308e16b284" providerId="ADAL" clId="{A6A2B3C0-CC2C-4E1B-B7DF-11105F85D513}" dt="2023-06-20T10:49:41.119" v="1435" actId="47"/>
        <pc:sldMkLst>
          <pc:docMk/>
          <pc:sldMk cId="2861103671" sldId="363"/>
        </pc:sldMkLst>
      </pc:sldChg>
      <pc:sldChg chg="addSp delSp modSp mod delAnim modAnim">
        <pc:chgData name="Glen Jones" userId="e846aaca-4b24-4b13-b0d0-f2308e16b284" providerId="ADAL" clId="{A6A2B3C0-CC2C-4E1B-B7DF-11105F85D513}" dt="2023-06-20T10:15:13.058" v="411" actId="20577"/>
        <pc:sldMkLst>
          <pc:docMk/>
          <pc:sldMk cId="3201718585" sldId="365"/>
        </pc:sldMkLst>
        <pc:spChg chg="add mod">
          <ac:chgData name="Glen Jones" userId="e846aaca-4b24-4b13-b0d0-f2308e16b284" providerId="ADAL" clId="{A6A2B3C0-CC2C-4E1B-B7DF-11105F85D513}" dt="2023-06-20T10:15:11.017" v="407" actId="1076"/>
          <ac:spMkLst>
            <pc:docMk/>
            <pc:sldMk cId="3201718585" sldId="365"/>
            <ac:spMk id="2" creationId="{EFBB01CB-296E-00B4-A947-0452D72B0182}"/>
          </ac:spMkLst>
        </pc:spChg>
        <pc:spChg chg="add mod">
          <ac:chgData name="Glen Jones" userId="e846aaca-4b24-4b13-b0d0-f2308e16b284" providerId="ADAL" clId="{A6A2B3C0-CC2C-4E1B-B7DF-11105F85D513}" dt="2023-06-20T10:15:11.017" v="407" actId="1076"/>
          <ac:spMkLst>
            <pc:docMk/>
            <pc:sldMk cId="3201718585" sldId="365"/>
            <ac:spMk id="3" creationId="{E8231CDB-0B06-B41C-1674-33B7A3A38F67}"/>
          </ac:spMkLst>
        </pc:spChg>
        <pc:spChg chg="add mod">
          <ac:chgData name="Glen Jones" userId="e846aaca-4b24-4b13-b0d0-f2308e16b284" providerId="ADAL" clId="{A6A2B3C0-CC2C-4E1B-B7DF-11105F85D513}" dt="2023-06-20T10:15:11.017" v="407" actId="1076"/>
          <ac:spMkLst>
            <pc:docMk/>
            <pc:sldMk cId="3201718585" sldId="365"/>
            <ac:spMk id="4" creationId="{8F212AB7-C2C7-90B3-162E-912823C3D01A}"/>
          </ac:spMkLst>
        </pc:spChg>
        <pc:spChg chg="add mod">
          <ac:chgData name="Glen Jones" userId="e846aaca-4b24-4b13-b0d0-f2308e16b284" providerId="ADAL" clId="{A6A2B3C0-CC2C-4E1B-B7DF-11105F85D513}" dt="2023-06-20T10:15:11.017" v="407" actId="1076"/>
          <ac:spMkLst>
            <pc:docMk/>
            <pc:sldMk cId="3201718585" sldId="365"/>
            <ac:spMk id="6" creationId="{6919869E-104F-6CA5-0599-C280D79241CD}"/>
          </ac:spMkLst>
        </pc:spChg>
        <pc:spChg chg="del">
          <ac:chgData name="Glen Jones" userId="e846aaca-4b24-4b13-b0d0-f2308e16b284" providerId="ADAL" clId="{A6A2B3C0-CC2C-4E1B-B7DF-11105F85D513}" dt="2023-06-20T10:14:02.182" v="371" actId="478"/>
          <ac:spMkLst>
            <pc:docMk/>
            <pc:sldMk cId="3201718585" sldId="365"/>
            <ac:spMk id="7" creationId="{A1EB59D0-324B-BC5B-F61C-289981EE7415}"/>
          </ac:spMkLst>
        </pc:spChg>
        <pc:spChg chg="del">
          <ac:chgData name="Glen Jones" userId="e846aaca-4b24-4b13-b0d0-f2308e16b284" providerId="ADAL" clId="{A6A2B3C0-CC2C-4E1B-B7DF-11105F85D513}" dt="2023-06-20T10:14:02.182" v="371" actId="478"/>
          <ac:spMkLst>
            <pc:docMk/>
            <pc:sldMk cId="3201718585" sldId="365"/>
            <ac:spMk id="8" creationId="{505FDE32-B2F0-DBF9-D1D3-B40B623907EF}"/>
          </ac:spMkLst>
        </pc:spChg>
        <pc:spChg chg="del">
          <ac:chgData name="Glen Jones" userId="e846aaca-4b24-4b13-b0d0-f2308e16b284" providerId="ADAL" clId="{A6A2B3C0-CC2C-4E1B-B7DF-11105F85D513}" dt="2023-06-20T10:14:02.182" v="371" actId="478"/>
          <ac:spMkLst>
            <pc:docMk/>
            <pc:sldMk cId="3201718585" sldId="365"/>
            <ac:spMk id="9" creationId="{C1E3BEC3-F166-AD6B-26C0-620EA42D9B65}"/>
          </ac:spMkLst>
        </pc:spChg>
        <pc:spChg chg="add mod">
          <ac:chgData name="Glen Jones" userId="e846aaca-4b24-4b13-b0d0-f2308e16b284" providerId="ADAL" clId="{A6A2B3C0-CC2C-4E1B-B7DF-11105F85D513}" dt="2023-06-20T10:15:11.017" v="407" actId="1076"/>
          <ac:spMkLst>
            <pc:docMk/>
            <pc:sldMk cId="3201718585" sldId="365"/>
            <ac:spMk id="10" creationId="{C4608F58-FC52-7C25-EE62-8F7D786D47C3}"/>
          </ac:spMkLst>
        </pc:spChg>
        <pc:spChg chg="add mod">
          <ac:chgData name="Glen Jones" userId="e846aaca-4b24-4b13-b0d0-f2308e16b284" providerId="ADAL" clId="{A6A2B3C0-CC2C-4E1B-B7DF-11105F85D513}" dt="2023-06-20T10:15:11.017" v="407" actId="1076"/>
          <ac:spMkLst>
            <pc:docMk/>
            <pc:sldMk cId="3201718585" sldId="365"/>
            <ac:spMk id="11" creationId="{BC812909-6AB3-AB9F-E6A4-047FA2522517}"/>
          </ac:spMkLst>
        </pc:spChg>
        <pc:spChg chg="add mod">
          <ac:chgData name="Glen Jones" userId="e846aaca-4b24-4b13-b0d0-f2308e16b284" providerId="ADAL" clId="{A6A2B3C0-CC2C-4E1B-B7DF-11105F85D513}" dt="2023-06-20T10:15:11.017" v="407" actId="1076"/>
          <ac:spMkLst>
            <pc:docMk/>
            <pc:sldMk cId="3201718585" sldId="365"/>
            <ac:spMk id="12" creationId="{81EF660F-4983-4520-4EE9-CF9DC429F61D}"/>
          </ac:spMkLst>
        </pc:spChg>
        <pc:spChg chg="add mod">
          <ac:chgData name="Glen Jones" userId="e846aaca-4b24-4b13-b0d0-f2308e16b284" providerId="ADAL" clId="{A6A2B3C0-CC2C-4E1B-B7DF-11105F85D513}" dt="2023-06-20T10:15:11.017" v="407" actId="1076"/>
          <ac:spMkLst>
            <pc:docMk/>
            <pc:sldMk cId="3201718585" sldId="365"/>
            <ac:spMk id="13" creationId="{63D308C7-AD9E-1835-83D1-71BC4C090973}"/>
          </ac:spMkLst>
        </pc:spChg>
        <pc:spChg chg="del">
          <ac:chgData name="Glen Jones" userId="e846aaca-4b24-4b13-b0d0-f2308e16b284" providerId="ADAL" clId="{A6A2B3C0-CC2C-4E1B-B7DF-11105F85D513}" dt="2023-06-20T10:14:02.182" v="371" actId="478"/>
          <ac:spMkLst>
            <pc:docMk/>
            <pc:sldMk cId="3201718585" sldId="365"/>
            <ac:spMk id="16" creationId="{F7EB2254-40DC-8F20-640E-C0B72E00B0FC}"/>
          </ac:spMkLst>
        </pc:spChg>
        <pc:spChg chg="del">
          <ac:chgData name="Glen Jones" userId="e846aaca-4b24-4b13-b0d0-f2308e16b284" providerId="ADAL" clId="{A6A2B3C0-CC2C-4E1B-B7DF-11105F85D513}" dt="2023-06-20T10:14:02.182" v="371" actId="478"/>
          <ac:spMkLst>
            <pc:docMk/>
            <pc:sldMk cId="3201718585" sldId="365"/>
            <ac:spMk id="20" creationId="{8D1BE284-495E-D78D-E3B4-BFAE08E7424A}"/>
          </ac:spMkLst>
        </pc:spChg>
        <pc:spChg chg="mod">
          <ac:chgData name="Glen Jones" userId="e846aaca-4b24-4b13-b0d0-f2308e16b284" providerId="ADAL" clId="{A6A2B3C0-CC2C-4E1B-B7DF-11105F85D513}" dt="2023-06-20T10:15:13.058" v="411" actId="20577"/>
          <ac:spMkLst>
            <pc:docMk/>
            <pc:sldMk cId="3201718585" sldId="365"/>
            <ac:spMk id="30" creationId="{A9FDD95F-0F86-8477-6F88-F586320CECFA}"/>
          </ac:spMkLst>
        </pc:spChg>
        <pc:spChg chg="mod">
          <ac:chgData name="Glen Jones" userId="e846aaca-4b24-4b13-b0d0-f2308e16b284" providerId="ADAL" clId="{A6A2B3C0-CC2C-4E1B-B7DF-11105F85D513}" dt="2023-06-20T10:15:11.017" v="407" actId="1076"/>
          <ac:spMkLst>
            <pc:docMk/>
            <pc:sldMk cId="3201718585" sldId="365"/>
            <ac:spMk id="34" creationId="{B8F1AF4A-2862-D874-BD05-2D7331678019}"/>
          </ac:spMkLst>
        </pc:spChg>
        <pc:spChg chg="del">
          <ac:chgData name="Glen Jones" userId="e846aaca-4b24-4b13-b0d0-f2308e16b284" providerId="ADAL" clId="{A6A2B3C0-CC2C-4E1B-B7DF-11105F85D513}" dt="2023-06-20T10:14:02.182" v="371" actId="478"/>
          <ac:spMkLst>
            <pc:docMk/>
            <pc:sldMk cId="3201718585" sldId="365"/>
            <ac:spMk id="35" creationId="{95B25526-10BA-45E4-E360-169304C735D4}"/>
          </ac:spMkLst>
        </pc:spChg>
      </pc:sldChg>
      <pc:sldChg chg="modSp mod">
        <pc:chgData name="Glen Jones" userId="e846aaca-4b24-4b13-b0d0-f2308e16b284" providerId="ADAL" clId="{A6A2B3C0-CC2C-4E1B-B7DF-11105F85D513}" dt="2023-06-20T10:28:31.702" v="742" actId="20577"/>
        <pc:sldMkLst>
          <pc:docMk/>
          <pc:sldMk cId="2460677033" sldId="366"/>
        </pc:sldMkLst>
        <pc:spChg chg="mod">
          <ac:chgData name="Glen Jones" userId="e846aaca-4b24-4b13-b0d0-f2308e16b284" providerId="ADAL" clId="{A6A2B3C0-CC2C-4E1B-B7DF-11105F85D513}" dt="2023-06-20T10:28:31.702" v="742" actId="20577"/>
          <ac:spMkLst>
            <pc:docMk/>
            <pc:sldMk cId="2460677033" sldId="366"/>
            <ac:spMk id="5" creationId="{D904D6C1-734D-0AB9-F629-AB913652AEC5}"/>
          </ac:spMkLst>
        </pc:spChg>
        <pc:spChg chg="mod">
          <ac:chgData name="Glen Jones" userId="e846aaca-4b24-4b13-b0d0-f2308e16b284" providerId="ADAL" clId="{A6A2B3C0-CC2C-4E1B-B7DF-11105F85D513}" dt="2023-06-20T10:28:23.500" v="732" actId="20577"/>
          <ac:spMkLst>
            <pc:docMk/>
            <pc:sldMk cId="2460677033" sldId="366"/>
            <ac:spMk id="11266" creationId="{9AFD9B2D-C6E6-FEA9-2F40-C75AC71C59F2}"/>
          </ac:spMkLst>
        </pc:spChg>
      </pc:sldChg>
      <pc:sldChg chg="addSp delSp modSp mod modAnim">
        <pc:chgData name="Glen Jones" userId="e846aaca-4b24-4b13-b0d0-f2308e16b284" providerId="ADAL" clId="{A6A2B3C0-CC2C-4E1B-B7DF-11105F85D513}" dt="2023-06-20T10:13:41.111" v="369"/>
        <pc:sldMkLst>
          <pc:docMk/>
          <pc:sldMk cId="474139103" sldId="379"/>
        </pc:sldMkLst>
        <pc:spChg chg="mod">
          <ac:chgData name="Glen Jones" userId="e846aaca-4b24-4b13-b0d0-f2308e16b284" providerId="ADAL" clId="{A6A2B3C0-CC2C-4E1B-B7DF-11105F85D513}" dt="2023-06-20T10:13:20.951" v="368" actId="20577"/>
          <ac:spMkLst>
            <pc:docMk/>
            <pc:sldMk cId="474139103" sldId="379"/>
            <ac:spMk id="2" creationId="{8B1041F4-4BF3-1C4D-2F2C-9D66D0CAF14C}"/>
          </ac:spMkLst>
        </pc:spChg>
        <pc:spChg chg="add mod">
          <ac:chgData name="Glen Jones" userId="e846aaca-4b24-4b13-b0d0-f2308e16b284" providerId="ADAL" clId="{A6A2B3C0-CC2C-4E1B-B7DF-11105F85D513}" dt="2023-06-20T10:12:48.119" v="349" actId="1038"/>
          <ac:spMkLst>
            <pc:docMk/>
            <pc:sldMk cId="474139103" sldId="379"/>
            <ac:spMk id="3" creationId="{EE81D4AC-DA86-7BF2-726D-1FD0AE4B635B}"/>
          </ac:spMkLst>
        </pc:spChg>
        <pc:spChg chg="add mod">
          <ac:chgData name="Glen Jones" userId="e846aaca-4b24-4b13-b0d0-f2308e16b284" providerId="ADAL" clId="{A6A2B3C0-CC2C-4E1B-B7DF-11105F85D513}" dt="2023-06-20T10:12:48.119" v="349" actId="1038"/>
          <ac:spMkLst>
            <pc:docMk/>
            <pc:sldMk cId="474139103" sldId="379"/>
            <ac:spMk id="4" creationId="{7D0ABF1C-93E0-3918-0C0F-410A600E6AFF}"/>
          </ac:spMkLst>
        </pc:spChg>
        <pc:spChg chg="mod">
          <ac:chgData name="Glen Jones" userId="e846aaca-4b24-4b13-b0d0-f2308e16b284" providerId="ADAL" clId="{A6A2B3C0-CC2C-4E1B-B7DF-11105F85D513}" dt="2023-06-20T10:07:15.070" v="122" actId="14100"/>
          <ac:spMkLst>
            <pc:docMk/>
            <pc:sldMk cId="474139103" sldId="379"/>
            <ac:spMk id="6" creationId="{F9BAFB63-89A0-1CE2-BC09-42A58A322E55}"/>
          </ac:spMkLst>
        </pc:spChg>
        <pc:spChg chg="mod">
          <ac:chgData name="Glen Jones" userId="e846aaca-4b24-4b13-b0d0-f2308e16b284" providerId="ADAL" clId="{A6A2B3C0-CC2C-4E1B-B7DF-11105F85D513}" dt="2023-06-20T10:07:24.215" v="125" actId="14100"/>
          <ac:spMkLst>
            <pc:docMk/>
            <pc:sldMk cId="474139103" sldId="379"/>
            <ac:spMk id="7" creationId="{EBD17445-2CE7-D049-5829-AF7A94414BDF}"/>
          </ac:spMkLst>
        </pc:spChg>
        <pc:spChg chg="add mod">
          <ac:chgData name="Glen Jones" userId="e846aaca-4b24-4b13-b0d0-f2308e16b284" providerId="ADAL" clId="{A6A2B3C0-CC2C-4E1B-B7DF-11105F85D513}" dt="2023-06-20T10:12:48.119" v="349" actId="1038"/>
          <ac:spMkLst>
            <pc:docMk/>
            <pc:sldMk cId="474139103" sldId="379"/>
            <ac:spMk id="8" creationId="{438CB5EB-043F-4D0C-2550-5552F7903EA6}"/>
          </ac:spMkLst>
        </pc:spChg>
        <pc:spChg chg="add mod">
          <ac:chgData name="Glen Jones" userId="e846aaca-4b24-4b13-b0d0-f2308e16b284" providerId="ADAL" clId="{A6A2B3C0-CC2C-4E1B-B7DF-11105F85D513}" dt="2023-06-20T10:12:48.119" v="349" actId="1038"/>
          <ac:spMkLst>
            <pc:docMk/>
            <pc:sldMk cId="474139103" sldId="379"/>
            <ac:spMk id="9" creationId="{FE435709-730D-E6D6-DC14-8D695CC1F06A}"/>
          </ac:spMkLst>
        </pc:spChg>
        <pc:spChg chg="add mod">
          <ac:chgData name="Glen Jones" userId="e846aaca-4b24-4b13-b0d0-f2308e16b284" providerId="ADAL" clId="{A6A2B3C0-CC2C-4E1B-B7DF-11105F85D513}" dt="2023-06-20T10:12:48.119" v="349" actId="1038"/>
          <ac:spMkLst>
            <pc:docMk/>
            <pc:sldMk cId="474139103" sldId="379"/>
            <ac:spMk id="11" creationId="{CF05CFC8-511D-612A-48AC-65474A7FCDDA}"/>
          </ac:spMkLst>
        </pc:spChg>
        <pc:spChg chg="add mod">
          <ac:chgData name="Glen Jones" userId="e846aaca-4b24-4b13-b0d0-f2308e16b284" providerId="ADAL" clId="{A6A2B3C0-CC2C-4E1B-B7DF-11105F85D513}" dt="2023-06-20T10:12:48.119" v="349" actId="1038"/>
          <ac:spMkLst>
            <pc:docMk/>
            <pc:sldMk cId="474139103" sldId="379"/>
            <ac:spMk id="12" creationId="{CA968894-78A3-C573-C5AF-D4DCFFEED3A4}"/>
          </ac:spMkLst>
        </pc:spChg>
        <pc:spChg chg="add del mod">
          <ac:chgData name="Glen Jones" userId="e846aaca-4b24-4b13-b0d0-f2308e16b284" providerId="ADAL" clId="{A6A2B3C0-CC2C-4E1B-B7DF-11105F85D513}" dt="2023-06-20T10:10:51.428" v="283"/>
          <ac:spMkLst>
            <pc:docMk/>
            <pc:sldMk cId="474139103" sldId="379"/>
            <ac:spMk id="13" creationId="{02F40330-5D56-4892-458E-7DC664A80ED1}"/>
          </ac:spMkLst>
        </pc:spChg>
        <pc:spChg chg="add del mod">
          <ac:chgData name="Glen Jones" userId="e846aaca-4b24-4b13-b0d0-f2308e16b284" providerId="ADAL" clId="{A6A2B3C0-CC2C-4E1B-B7DF-11105F85D513}" dt="2023-06-20T10:10:51.428" v="283"/>
          <ac:spMkLst>
            <pc:docMk/>
            <pc:sldMk cId="474139103" sldId="379"/>
            <ac:spMk id="14" creationId="{FD0CFA37-547B-4598-69C4-B0408BAB95F8}"/>
          </ac:spMkLst>
        </pc:spChg>
        <pc:spChg chg="add mod">
          <ac:chgData name="Glen Jones" userId="e846aaca-4b24-4b13-b0d0-f2308e16b284" providerId="ADAL" clId="{A6A2B3C0-CC2C-4E1B-B7DF-11105F85D513}" dt="2023-06-20T10:13:11.996" v="366" actId="114"/>
          <ac:spMkLst>
            <pc:docMk/>
            <pc:sldMk cId="474139103" sldId="379"/>
            <ac:spMk id="15" creationId="{5FA45002-2D8A-A176-8519-18DFF24F5159}"/>
          </ac:spMkLst>
        </pc:spChg>
        <pc:spChg chg="add mod">
          <ac:chgData name="Glen Jones" userId="e846aaca-4b24-4b13-b0d0-f2308e16b284" providerId="ADAL" clId="{A6A2B3C0-CC2C-4E1B-B7DF-11105F85D513}" dt="2023-06-20T10:12:48.119" v="349" actId="1038"/>
          <ac:spMkLst>
            <pc:docMk/>
            <pc:sldMk cId="474139103" sldId="379"/>
            <ac:spMk id="16" creationId="{31B185B3-849C-D2AC-4985-BB5464EF7A6E}"/>
          </ac:spMkLst>
        </pc:spChg>
        <pc:picChg chg="mod">
          <ac:chgData name="Glen Jones" userId="e846aaca-4b24-4b13-b0d0-f2308e16b284" providerId="ADAL" clId="{A6A2B3C0-CC2C-4E1B-B7DF-11105F85D513}" dt="2023-06-20T10:10:50.691" v="281" actId="1076"/>
          <ac:picMkLst>
            <pc:docMk/>
            <pc:sldMk cId="474139103" sldId="379"/>
            <ac:picMk id="5" creationId="{24D54B5C-885F-C120-9799-69F9251E3AB4}"/>
          </ac:picMkLst>
        </pc:picChg>
        <pc:picChg chg="mod">
          <ac:chgData name="Glen Jones" userId="e846aaca-4b24-4b13-b0d0-f2308e16b284" providerId="ADAL" clId="{A6A2B3C0-CC2C-4E1B-B7DF-11105F85D513}" dt="2023-06-20T10:12:42.068" v="332" actId="1076"/>
          <ac:picMkLst>
            <pc:docMk/>
            <pc:sldMk cId="474139103" sldId="379"/>
            <ac:picMk id="10" creationId="{BB2DC809-4A03-7C93-2128-DA9EF59366A3}"/>
          </ac:picMkLst>
        </pc:picChg>
      </pc:sldChg>
      <pc:sldChg chg="del">
        <pc:chgData name="Glen Jones" userId="e846aaca-4b24-4b13-b0d0-f2308e16b284" providerId="ADAL" clId="{A6A2B3C0-CC2C-4E1B-B7DF-11105F85D513}" dt="2023-06-20T10:49:41.119" v="1435" actId="47"/>
        <pc:sldMkLst>
          <pc:docMk/>
          <pc:sldMk cId="1233435766" sldId="389"/>
        </pc:sldMkLst>
      </pc:sldChg>
      <pc:sldChg chg="del">
        <pc:chgData name="Glen Jones" userId="e846aaca-4b24-4b13-b0d0-f2308e16b284" providerId="ADAL" clId="{A6A2B3C0-CC2C-4E1B-B7DF-11105F85D513}" dt="2023-06-20T10:49:41.119" v="1435" actId="47"/>
        <pc:sldMkLst>
          <pc:docMk/>
          <pc:sldMk cId="1038389008" sldId="391"/>
        </pc:sldMkLst>
      </pc:sldChg>
      <pc:sldChg chg="del">
        <pc:chgData name="Glen Jones" userId="e846aaca-4b24-4b13-b0d0-f2308e16b284" providerId="ADAL" clId="{A6A2B3C0-CC2C-4E1B-B7DF-11105F85D513}" dt="2023-06-20T10:49:41.119" v="1435" actId="47"/>
        <pc:sldMkLst>
          <pc:docMk/>
          <pc:sldMk cId="962119263" sldId="392"/>
        </pc:sldMkLst>
      </pc:sldChg>
      <pc:sldChg chg="del">
        <pc:chgData name="Glen Jones" userId="e846aaca-4b24-4b13-b0d0-f2308e16b284" providerId="ADAL" clId="{A6A2B3C0-CC2C-4E1B-B7DF-11105F85D513}" dt="2023-06-20T10:49:41.119" v="1435" actId="47"/>
        <pc:sldMkLst>
          <pc:docMk/>
          <pc:sldMk cId="1509611150" sldId="393"/>
        </pc:sldMkLst>
      </pc:sldChg>
      <pc:sldChg chg="addSp delSp modSp add mod addAnim delAnim modAnim">
        <pc:chgData name="Glen Jones" userId="e846aaca-4b24-4b13-b0d0-f2308e16b284" providerId="ADAL" clId="{A6A2B3C0-CC2C-4E1B-B7DF-11105F85D513}" dt="2023-06-20T10:47:16.029" v="1189" actId="1076"/>
        <pc:sldMkLst>
          <pc:docMk/>
          <pc:sldMk cId="2719761187" sldId="394"/>
        </pc:sldMkLst>
        <pc:spChg chg="add mod">
          <ac:chgData name="Glen Jones" userId="e846aaca-4b24-4b13-b0d0-f2308e16b284" providerId="ADAL" clId="{A6A2B3C0-CC2C-4E1B-B7DF-11105F85D513}" dt="2023-06-20T10:47:16.029" v="1189" actId="1076"/>
          <ac:spMkLst>
            <pc:docMk/>
            <pc:sldMk cId="2719761187" sldId="394"/>
            <ac:spMk id="2" creationId="{C6C97A1B-CA9D-E21E-F48F-8417F756181D}"/>
          </ac:spMkLst>
        </pc:spChg>
        <pc:spChg chg="mod">
          <ac:chgData name="Glen Jones" userId="e846aaca-4b24-4b13-b0d0-f2308e16b284" providerId="ADAL" clId="{A6A2B3C0-CC2C-4E1B-B7DF-11105F85D513}" dt="2023-06-20T10:47:16.029" v="1189" actId="1076"/>
          <ac:spMkLst>
            <pc:docMk/>
            <pc:sldMk cId="2719761187" sldId="394"/>
            <ac:spMk id="7" creationId="{A1EB59D0-324B-BC5B-F61C-289981EE7415}"/>
          </ac:spMkLst>
        </pc:spChg>
        <pc:spChg chg="add del mod">
          <ac:chgData name="Glen Jones" userId="e846aaca-4b24-4b13-b0d0-f2308e16b284" providerId="ADAL" clId="{A6A2B3C0-CC2C-4E1B-B7DF-11105F85D513}" dt="2023-06-20T10:47:16.029" v="1189" actId="1076"/>
          <ac:spMkLst>
            <pc:docMk/>
            <pc:sldMk cId="2719761187" sldId="394"/>
            <ac:spMk id="8" creationId="{505FDE32-B2F0-DBF9-D1D3-B40B623907EF}"/>
          </ac:spMkLst>
        </pc:spChg>
        <pc:spChg chg="mod">
          <ac:chgData name="Glen Jones" userId="e846aaca-4b24-4b13-b0d0-f2308e16b284" providerId="ADAL" clId="{A6A2B3C0-CC2C-4E1B-B7DF-11105F85D513}" dt="2023-06-20T10:47:16.029" v="1189" actId="1076"/>
          <ac:spMkLst>
            <pc:docMk/>
            <pc:sldMk cId="2719761187" sldId="394"/>
            <ac:spMk id="9" creationId="{C1E3BEC3-F166-AD6B-26C0-620EA42D9B65}"/>
          </ac:spMkLst>
        </pc:spChg>
        <pc:spChg chg="del">
          <ac:chgData name="Glen Jones" userId="e846aaca-4b24-4b13-b0d0-f2308e16b284" providerId="ADAL" clId="{A6A2B3C0-CC2C-4E1B-B7DF-11105F85D513}" dt="2023-06-20T10:33:20.719" v="935" actId="478"/>
          <ac:spMkLst>
            <pc:docMk/>
            <pc:sldMk cId="2719761187" sldId="394"/>
            <ac:spMk id="16" creationId="{F7EB2254-40DC-8F20-640E-C0B72E00B0FC}"/>
          </ac:spMkLst>
        </pc:spChg>
        <pc:spChg chg="del">
          <ac:chgData name="Glen Jones" userId="e846aaca-4b24-4b13-b0d0-f2308e16b284" providerId="ADAL" clId="{A6A2B3C0-CC2C-4E1B-B7DF-11105F85D513}" dt="2023-06-20T10:33:07.833" v="929" actId="478"/>
          <ac:spMkLst>
            <pc:docMk/>
            <pc:sldMk cId="2719761187" sldId="394"/>
            <ac:spMk id="20" creationId="{8D1BE284-495E-D78D-E3B4-BFAE08E7424A}"/>
          </ac:spMkLst>
        </pc:spChg>
        <pc:spChg chg="del">
          <ac:chgData name="Glen Jones" userId="e846aaca-4b24-4b13-b0d0-f2308e16b284" providerId="ADAL" clId="{A6A2B3C0-CC2C-4E1B-B7DF-11105F85D513}" dt="2023-06-20T10:33:02.052" v="927" actId="478"/>
          <ac:spMkLst>
            <pc:docMk/>
            <pc:sldMk cId="2719761187" sldId="394"/>
            <ac:spMk id="30" creationId="{A9FDD95F-0F86-8477-6F88-F586320CECFA}"/>
          </ac:spMkLst>
        </pc:spChg>
        <pc:spChg chg="mod">
          <ac:chgData name="Glen Jones" userId="e846aaca-4b24-4b13-b0d0-f2308e16b284" providerId="ADAL" clId="{A6A2B3C0-CC2C-4E1B-B7DF-11105F85D513}" dt="2023-06-20T10:47:16.029" v="1189" actId="1076"/>
          <ac:spMkLst>
            <pc:docMk/>
            <pc:sldMk cId="2719761187" sldId="394"/>
            <ac:spMk id="34" creationId="{B8F1AF4A-2862-D874-BD05-2D7331678019}"/>
          </ac:spMkLst>
        </pc:spChg>
        <pc:spChg chg="del">
          <ac:chgData name="Glen Jones" userId="e846aaca-4b24-4b13-b0d0-f2308e16b284" providerId="ADAL" clId="{A6A2B3C0-CC2C-4E1B-B7DF-11105F85D513}" dt="2023-06-20T10:33:24.938" v="937" actId="478"/>
          <ac:spMkLst>
            <pc:docMk/>
            <pc:sldMk cId="2719761187" sldId="394"/>
            <ac:spMk id="35" creationId="{95B25526-10BA-45E4-E360-169304C735D4}"/>
          </ac:spMkLst>
        </pc:spChg>
        <pc:picChg chg="mod">
          <ac:chgData name="Glen Jones" userId="e846aaca-4b24-4b13-b0d0-f2308e16b284" providerId="ADAL" clId="{A6A2B3C0-CC2C-4E1B-B7DF-11105F85D513}" dt="2023-06-20T10:45:07.201" v="1084" actId="1076"/>
          <ac:picMkLst>
            <pc:docMk/>
            <pc:sldMk cId="2719761187" sldId="394"/>
            <ac:picMk id="5" creationId="{BA5D4FA8-9219-0D5D-103F-86E0B5CE102B}"/>
          </ac:picMkLst>
        </pc:picChg>
      </pc:sldChg>
      <pc:sldChg chg="addSp delSp modSp add mod">
        <pc:chgData name="Glen Jones" userId="e846aaca-4b24-4b13-b0d0-f2308e16b284" providerId="ADAL" clId="{A6A2B3C0-CC2C-4E1B-B7DF-11105F85D513}" dt="2023-06-20T10:49:33.844" v="1434" actId="20577"/>
        <pc:sldMkLst>
          <pc:docMk/>
          <pc:sldMk cId="4028219825" sldId="395"/>
        </pc:sldMkLst>
        <pc:spChg chg="mod">
          <ac:chgData name="Glen Jones" userId="e846aaca-4b24-4b13-b0d0-f2308e16b284" providerId="ADAL" clId="{A6A2B3C0-CC2C-4E1B-B7DF-11105F85D513}" dt="2023-06-20T10:49:33.844" v="1434" actId="20577"/>
          <ac:spMkLst>
            <pc:docMk/>
            <pc:sldMk cId="4028219825" sldId="395"/>
            <ac:spMk id="2" creationId="{C6C97A1B-CA9D-E21E-F48F-8417F756181D}"/>
          </ac:spMkLst>
        </pc:spChg>
        <pc:spChg chg="add del mod">
          <ac:chgData name="Glen Jones" userId="e846aaca-4b24-4b13-b0d0-f2308e16b284" providerId="ADAL" clId="{A6A2B3C0-CC2C-4E1B-B7DF-11105F85D513}" dt="2023-06-20T10:47:40.048" v="1194" actId="478"/>
          <ac:spMkLst>
            <pc:docMk/>
            <pc:sldMk cId="4028219825" sldId="395"/>
            <ac:spMk id="4" creationId="{6243F3CF-32FC-686A-6D83-5F484C6126B1}"/>
          </ac:spMkLst>
        </pc:spChg>
        <pc:spChg chg="mod">
          <ac:chgData name="Glen Jones" userId="e846aaca-4b24-4b13-b0d0-f2308e16b284" providerId="ADAL" clId="{A6A2B3C0-CC2C-4E1B-B7DF-11105F85D513}" dt="2023-06-20T10:48:08.764" v="1265" actId="20577"/>
          <ac:spMkLst>
            <pc:docMk/>
            <pc:sldMk cId="4028219825" sldId="395"/>
            <ac:spMk id="7" creationId="{A1EB59D0-324B-BC5B-F61C-289981EE7415}"/>
          </ac:spMkLst>
        </pc:spChg>
        <pc:spChg chg="mod">
          <ac:chgData name="Glen Jones" userId="e846aaca-4b24-4b13-b0d0-f2308e16b284" providerId="ADAL" clId="{A6A2B3C0-CC2C-4E1B-B7DF-11105F85D513}" dt="2023-06-20T10:49:05.651" v="1335" actId="14100"/>
          <ac:spMkLst>
            <pc:docMk/>
            <pc:sldMk cId="4028219825" sldId="395"/>
            <ac:spMk id="8" creationId="{505FDE32-B2F0-DBF9-D1D3-B40B623907EF}"/>
          </ac:spMkLst>
        </pc:spChg>
        <pc:spChg chg="mod">
          <ac:chgData name="Glen Jones" userId="e846aaca-4b24-4b13-b0d0-f2308e16b284" providerId="ADAL" clId="{A6A2B3C0-CC2C-4E1B-B7DF-11105F85D513}" dt="2023-06-20T10:48:55.826" v="1333" actId="1076"/>
          <ac:spMkLst>
            <pc:docMk/>
            <pc:sldMk cId="4028219825" sldId="395"/>
            <ac:spMk id="9" creationId="{C1E3BEC3-F166-AD6B-26C0-620EA42D9B65}"/>
          </ac:spMkLst>
        </pc:spChg>
        <pc:picChg chg="del">
          <ac:chgData name="Glen Jones" userId="e846aaca-4b24-4b13-b0d0-f2308e16b284" providerId="ADAL" clId="{A6A2B3C0-CC2C-4E1B-B7DF-11105F85D513}" dt="2023-06-20T10:47:27.460" v="1191" actId="478"/>
          <ac:picMkLst>
            <pc:docMk/>
            <pc:sldMk cId="4028219825" sldId="395"/>
            <ac:picMk id="5" creationId="{BA5D4FA8-9219-0D5D-103F-86E0B5CE102B}"/>
          </ac:picMkLst>
        </pc:picChg>
        <pc:picChg chg="add mod ord">
          <ac:chgData name="Glen Jones" userId="e846aaca-4b24-4b13-b0d0-f2308e16b284" providerId="ADAL" clId="{A6A2B3C0-CC2C-4E1B-B7DF-11105F85D513}" dt="2023-06-20T10:47:33.755" v="1193" actId="167"/>
          <ac:picMkLst>
            <pc:docMk/>
            <pc:sldMk cId="4028219825" sldId="395"/>
            <ac:picMk id="6" creationId="{590EFC3E-DD02-2062-B81A-361418F56D2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ndika" panose="02000000000000000000" pitchFamily="2" charset="0"/>
              </a:defRPr>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ndika" panose="02000000000000000000" pitchFamily="2" charset="0"/>
              </a:defRPr>
            </a:lvl1pPr>
          </a:lstStyle>
          <a:p>
            <a:fld id="{E4309E1E-5E59-40E4-A772-8504595289B7}" type="datetimeFigureOut">
              <a:rPr lang="en-GB" smtClean="0"/>
              <a:pPr/>
              <a:t>15/08/2023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ndika" panose="02000000000000000000" pitchFamily="2" charset="0"/>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ndika" panose="02000000000000000000" pitchFamily="2" charset="0"/>
              </a:defRPr>
            </a:lvl1pPr>
          </a:lstStyle>
          <a:p>
            <a:fld id="{AB23892D-DEB9-4D3D-82E9-81D21416B5DD}" type="slidenum">
              <a:rPr lang="en-GB" smtClean="0"/>
              <a:pPr/>
              <a:t>‹#›</a:t>
            </a:fld>
            <a:endParaRPr lang="en-GB"/>
          </a:p>
        </p:txBody>
      </p:sp>
    </p:spTree>
    <p:extLst>
      <p:ext uri="{BB962C8B-B14F-4D97-AF65-F5344CB8AC3E}">
        <p14:creationId xmlns:p14="http://schemas.microsoft.com/office/powerpoint/2010/main" val="3393277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ndika" panose="02000000000000000000" pitchFamily="2" charset="0"/>
        <a:ea typeface="+mn-ea"/>
        <a:cs typeface="+mn-cs"/>
      </a:defRPr>
    </a:lvl1pPr>
    <a:lvl2pPr marL="457200" algn="l" defTabSz="914400" rtl="0" eaLnBrk="1" latinLnBrk="0" hangingPunct="1">
      <a:defRPr sz="1200" kern="1200">
        <a:solidFill>
          <a:schemeClr val="tx1"/>
        </a:solidFill>
        <a:latin typeface="Andika" panose="02000000000000000000" pitchFamily="2" charset="0"/>
        <a:ea typeface="+mn-ea"/>
        <a:cs typeface="+mn-cs"/>
      </a:defRPr>
    </a:lvl2pPr>
    <a:lvl3pPr marL="914400" algn="l" defTabSz="914400" rtl="0" eaLnBrk="1" latinLnBrk="0" hangingPunct="1">
      <a:defRPr sz="1200" kern="1200">
        <a:solidFill>
          <a:schemeClr val="tx1"/>
        </a:solidFill>
        <a:latin typeface="Andika" panose="02000000000000000000" pitchFamily="2" charset="0"/>
        <a:ea typeface="+mn-ea"/>
        <a:cs typeface="+mn-cs"/>
      </a:defRPr>
    </a:lvl3pPr>
    <a:lvl4pPr marL="1371600" algn="l" defTabSz="914400" rtl="0" eaLnBrk="1" latinLnBrk="0" hangingPunct="1">
      <a:defRPr sz="1200" kern="1200">
        <a:solidFill>
          <a:schemeClr val="tx1"/>
        </a:solidFill>
        <a:latin typeface="Andika" panose="02000000000000000000" pitchFamily="2" charset="0"/>
        <a:ea typeface="+mn-ea"/>
        <a:cs typeface="+mn-cs"/>
      </a:defRPr>
    </a:lvl4pPr>
    <a:lvl5pPr marL="1828800" algn="l" defTabSz="914400" rtl="0" eaLnBrk="1" latinLnBrk="0" hangingPunct="1">
      <a:defRPr sz="1200" kern="1200">
        <a:solidFill>
          <a:schemeClr val="tx1"/>
        </a:solidFill>
        <a:latin typeface="Andika" panose="020000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7561F-101A-F71A-9538-1BE40C0C15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F8708F8-F549-19B9-B5E9-F6C9A2EC0C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5CE6A87-3554-35A2-EB9F-C087A302B17F}"/>
              </a:ext>
            </a:extLst>
          </p:cNvPr>
          <p:cNvSpPr>
            <a:spLocks noGrp="1"/>
          </p:cNvSpPr>
          <p:nvPr>
            <p:ph type="dt" sz="half" idx="10"/>
          </p:nvPr>
        </p:nvSpPr>
        <p:spPr/>
        <p:txBody>
          <a:bodyPr/>
          <a:lstStyle/>
          <a:p>
            <a:fld id="{6FF68548-7A33-4D15-A407-A42BC9A8705F}" type="datetimeFigureOut">
              <a:rPr lang="en-GB" smtClean="0"/>
              <a:t>15/08/2023</a:t>
            </a:fld>
            <a:endParaRPr lang="en-GB"/>
          </a:p>
        </p:txBody>
      </p:sp>
      <p:sp>
        <p:nvSpPr>
          <p:cNvPr id="5" name="Footer Placeholder 4">
            <a:extLst>
              <a:ext uri="{FF2B5EF4-FFF2-40B4-BE49-F238E27FC236}">
                <a16:creationId xmlns:a16="http://schemas.microsoft.com/office/drawing/2014/main" id="{5551A1AF-A0A4-76E6-AF37-33DBEA6453A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C546EB-BD76-CF2F-DBE0-1B1312201B91}"/>
              </a:ext>
            </a:extLst>
          </p:cNvPr>
          <p:cNvSpPr>
            <a:spLocks noGrp="1"/>
          </p:cNvSpPr>
          <p:nvPr>
            <p:ph type="sldNum" sz="quarter" idx="12"/>
          </p:nvPr>
        </p:nvSpPr>
        <p:spPr/>
        <p:txBody>
          <a:bodyPr/>
          <a:lstStyle/>
          <a:p>
            <a:fld id="{4D40393B-D931-42D2-92B3-04A1FAEA8993}" type="slidenum">
              <a:rPr lang="en-GB" smtClean="0"/>
              <a:t>‹#›</a:t>
            </a:fld>
            <a:endParaRPr lang="en-GB"/>
          </a:p>
        </p:txBody>
      </p:sp>
    </p:spTree>
    <p:extLst>
      <p:ext uri="{BB962C8B-B14F-4D97-AF65-F5344CB8AC3E}">
        <p14:creationId xmlns:p14="http://schemas.microsoft.com/office/powerpoint/2010/main" val="2402959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8506E-0068-61B6-0BDE-0584470CFA8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7810A5C-D50C-F2D7-04C1-98CDF42DA3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9A88B7-BC44-083B-5A89-38E48CDA79B3}"/>
              </a:ext>
            </a:extLst>
          </p:cNvPr>
          <p:cNvSpPr>
            <a:spLocks noGrp="1"/>
          </p:cNvSpPr>
          <p:nvPr>
            <p:ph type="dt" sz="half" idx="10"/>
          </p:nvPr>
        </p:nvSpPr>
        <p:spPr/>
        <p:txBody>
          <a:bodyPr/>
          <a:lstStyle/>
          <a:p>
            <a:fld id="{6FF68548-7A33-4D15-A407-A42BC9A8705F}" type="datetimeFigureOut">
              <a:rPr lang="en-GB" smtClean="0"/>
              <a:t>15/08/2023</a:t>
            </a:fld>
            <a:endParaRPr lang="en-GB"/>
          </a:p>
        </p:txBody>
      </p:sp>
      <p:sp>
        <p:nvSpPr>
          <p:cNvPr id="5" name="Footer Placeholder 4">
            <a:extLst>
              <a:ext uri="{FF2B5EF4-FFF2-40B4-BE49-F238E27FC236}">
                <a16:creationId xmlns:a16="http://schemas.microsoft.com/office/drawing/2014/main" id="{1090386E-C086-9109-CD35-4667354BF4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17EF317-5A25-0D91-87DE-69668952420C}"/>
              </a:ext>
            </a:extLst>
          </p:cNvPr>
          <p:cNvSpPr>
            <a:spLocks noGrp="1"/>
          </p:cNvSpPr>
          <p:nvPr>
            <p:ph type="sldNum" sz="quarter" idx="12"/>
          </p:nvPr>
        </p:nvSpPr>
        <p:spPr/>
        <p:txBody>
          <a:bodyPr/>
          <a:lstStyle/>
          <a:p>
            <a:fld id="{4D40393B-D931-42D2-92B3-04A1FAEA8993}" type="slidenum">
              <a:rPr lang="en-GB" smtClean="0"/>
              <a:t>‹#›</a:t>
            </a:fld>
            <a:endParaRPr lang="en-GB"/>
          </a:p>
        </p:txBody>
      </p:sp>
    </p:spTree>
    <p:extLst>
      <p:ext uri="{BB962C8B-B14F-4D97-AF65-F5344CB8AC3E}">
        <p14:creationId xmlns:p14="http://schemas.microsoft.com/office/powerpoint/2010/main" val="2561360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051DDA-DA64-08C6-2B57-BA18C481856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EBB6CC5-B628-045C-F60B-D87BC9E77C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61C6D9-2459-5CDE-4BD1-D54E6FF4BFBE}"/>
              </a:ext>
            </a:extLst>
          </p:cNvPr>
          <p:cNvSpPr>
            <a:spLocks noGrp="1"/>
          </p:cNvSpPr>
          <p:nvPr>
            <p:ph type="dt" sz="half" idx="10"/>
          </p:nvPr>
        </p:nvSpPr>
        <p:spPr/>
        <p:txBody>
          <a:bodyPr/>
          <a:lstStyle/>
          <a:p>
            <a:fld id="{6FF68548-7A33-4D15-A407-A42BC9A8705F}" type="datetimeFigureOut">
              <a:rPr lang="en-GB" smtClean="0"/>
              <a:t>15/08/2023</a:t>
            </a:fld>
            <a:endParaRPr lang="en-GB"/>
          </a:p>
        </p:txBody>
      </p:sp>
      <p:sp>
        <p:nvSpPr>
          <p:cNvPr id="5" name="Footer Placeholder 4">
            <a:extLst>
              <a:ext uri="{FF2B5EF4-FFF2-40B4-BE49-F238E27FC236}">
                <a16:creationId xmlns:a16="http://schemas.microsoft.com/office/drawing/2014/main" id="{C0512EDD-406B-B55C-3471-59427BCDF1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E04589-AD70-B175-BC69-C52100ABFC81}"/>
              </a:ext>
            </a:extLst>
          </p:cNvPr>
          <p:cNvSpPr>
            <a:spLocks noGrp="1"/>
          </p:cNvSpPr>
          <p:nvPr>
            <p:ph type="sldNum" sz="quarter" idx="12"/>
          </p:nvPr>
        </p:nvSpPr>
        <p:spPr/>
        <p:txBody>
          <a:bodyPr/>
          <a:lstStyle/>
          <a:p>
            <a:fld id="{4D40393B-D931-42D2-92B3-04A1FAEA8993}" type="slidenum">
              <a:rPr lang="en-GB" smtClean="0"/>
              <a:t>‹#›</a:t>
            </a:fld>
            <a:endParaRPr lang="en-GB"/>
          </a:p>
        </p:txBody>
      </p:sp>
    </p:spTree>
    <p:extLst>
      <p:ext uri="{BB962C8B-B14F-4D97-AF65-F5344CB8AC3E}">
        <p14:creationId xmlns:p14="http://schemas.microsoft.com/office/powerpoint/2010/main" val="864894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13FA7-B0B6-3E3B-95AC-9262D080E13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4D201D-1E82-355D-5749-24E3A3D101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85CBD6-A1FC-9BAA-4EA5-3AAD2C51BAE7}"/>
              </a:ext>
            </a:extLst>
          </p:cNvPr>
          <p:cNvSpPr>
            <a:spLocks noGrp="1"/>
          </p:cNvSpPr>
          <p:nvPr>
            <p:ph type="dt" sz="half" idx="10"/>
          </p:nvPr>
        </p:nvSpPr>
        <p:spPr/>
        <p:txBody>
          <a:bodyPr/>
          <a:lstStyle/>
          <a:p>
            <a:fld id="{6FF68548-7A33-4D15-A407-A42BC9A8705F}" type="datetimeFigureOut">
              <a:rPr lang="en-GB" smtClean="0"/>
              <a:t>15/08/2023</a:t>
            </a:fld>
            <a:endParaRPr lang="en-GB"/>
          </a:p>
        </p:txBody>
      </p:sp>
      <p:sp>
        <p:nvSpPr>
          <p:cNvPr id="5" name="Footer Placeholder 4">
            <a:extLst>
              <a:ext uri="{FF2B5EF4-FFF2-40B4-BE49-F238E27FC236}">
                <a16:creationId xmlns:a16="http://schemas.microsoft.com/office/drawing/2014/main" id="{E03F3269-7515-53D8-7DA3-632026436A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C58DC7-4C23-8FF0-24CE-4F561CEEB7C0}"/>
              </a:ext>
            </a:extLst>
          </p:cNvPr>
          <p:cNvSpPr>
            <a:spLocks noGrp="1"/>
          </p:cNvSpPr>
          <p:nvPr>
            <p:ph type="sldNum" sz="quarter" idx="12"/>
          </p:nvPr>
        </p:nvSpPr>
        <p:spPr/>
        <p:txBody>
          <a:bodyPr/>
          <a:lstStyle/>
          <a:p>
            <a:fld id="{4D40393B-D931-42D2-92B3-04A1FAEA8993}" type="slidenum">
              <a:rPr lang="en-GB" smtClean="0"/>
              <a:t>‹#›</a:t>
            </a:fld>
            <a:endParaRPr lang="en-GB"/>
          </a:p>
        </p:txBody>
      </p:sp>
    </p:spTree>
    <p:extLst>
      <p:ext uri="{BB962C8B-B14F-4D97-AF65-F5344CB8AC3E}">
        <p14:creationId xmlns:p14="http://schemas.microsoft.com/office/powerpoint/2010/main" val="2558228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598DC-825E-D43D-947E-006CF853FF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C6A9971-C19B-51EA-6BD6-E5A0E733B2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883CAF-3B78-60C5-A722-CAD0CB0864B8}"/>
              </a:ext>
            </a:extLst>
          </p:cNvPr>
          <p:cNvSpPr>
            <a:spLocks noGrp="1"/>
          </p:cNvSpPr>
          <p:nvPr>
            <p:ph type="dt" sz="half" idx="10"/>
          </p:nvPr>
        </p:nvSpPr>
        <p:spPr/>
        <p:txBody>
          <a:bodyPr/>
          <a:lstStyle/>
          <a:p>
            <a:fld id="{6FF68548-7A33-4D15-A407-A42BC9A8705F}" type="datetimeFigureOut">
              <a:rPr lang="en-GB" smtClean="0"/>
              <a:t>15/08/2023</a:t>
            </a:fld>
            <a:endParaRPr lang="en-GB"/>
          </a:p>
        </p:txBody>
      </p:sp>
      <p:sp>
        <p:nvSpPr>
          <p:cNvPr id="5" name="Footer Placeholder 4">
            <a:extLst>
              <a:ext uri="{FF2B5EF4-FFF2-40B4-BE49-F238E27FC236}">
                <a16:creationId xmlns:a16="http://schemas.microsoft.com/office/drawing/2014/main" id="{7EB286FD-A71D-FB13-55FE-5C5024F944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EEB5C2-450C-8AA9-CF48-903D4A2FB3DF}"/>
              </a:ext>
            </a:extLst>
          </p:cNvPr>
          <p:cNvSpPr>
            <a:spLocks noGrp="1"/>
          </p:cNvSpPr>
          <p:nvPr>
            <p:ph type="sldNum" sz="quarter" idx="12"/>
          </p:nvPr>
        </p:nvSpPr>
        <p:spPr/>
        <p:txBody>
          <a:bodyPr/>
          <a:lstStyle/>
          <a:p>
            <a:fld id="{4D40393B-D931-42D2-92B3-04A1FAEA8993}" type="slidenum">
              <a:rPr lang="en-GB" smtClean="0"/>
              <a:t>‹#›</a:t>
            </a:fld>
            <a:endParaRPr lang="en-GB"/>
          </a:p>
        </p:txBody>
      </p:sp>
    </p:spTree>
    <p:extLst>
      <p:ext uri="{BB962C8B-B14F-4D97-AF65-F5344CB8AC3E}">
        <p14:creationId xmlns:p14="http://schemas.microsoft.com/office/powerpoint/2010/main" val="3421695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77A19-4D19-2C59-C2EA-B1D59F8C3AB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BE0E973-05F1-F28B-398B-C49133BBDD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DD1838A-CCCB-022E-5F7F-4C56CC68805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953E44C-54F6-C849-BA18-801FF28FC251}"/>
              </a:ext>
            </a:extLst>
          </p:cNvPr>
          <p:cNvSpPr>
            <a:spLocks noGrp="1"/>
          </p:cNvSpPr>
          <p:nvPr>
            <p:ph type="dt" sz="half" idx="10"/>
          </p:nvPr>
        </p:nvSpPr>
        <p:spPr/>
        <p:txBody>
          <a:bodyPr/>
          <a:lstStyle/>
          <a:p>
            <a:fld id="{6FF68548-7A33-4D15-A407-A42BC9A8705F}" type="datetimeFigureOut">
              <a:rPr lang="en-GB" smtClean="0"/>
              <a:t>15/08/2023</a:t>
            </a:fld>
            <a:endParaRPr lang="en-GB"/>
          </a:p>
        </p:txBody>
      </p:sp>
      <p:sp>
        <p:nvSpPr>
          <p:cNvPr id="6" name="Footer Placeholder 5">
            <a:extLst>
              <a:ext uri="{FF2B5EF4-FFF2-40B4-BE49-F238E27FC236}">
                <a16:creationId xmlns:a16="http://schemas.microsoft.com/office/drawing/2014/main" id="{81BC5939-86D5-2FAF-CB55-269268D91F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5FC5265-00F5-F94E-DB2B-870300A51D67}"/>
              </a:ext>
            </a:extLst>
          </p:cNvPr>
          <p:cNvSpPr>
            <a:spLocks noGrp="1"/>
          </p:cNvSpPr>
          <p:nvPr>
            <p:ph type="sldNum" sz="quarter" idx="12"/>
          </p:nvPr>
        </p:nvSpPr>
        <p:spPr/>
        <p:txBody>
          <a:bodyPr/>
          <a:lstStyle/>
          <a:p>
            <a:fld id="{4D40393B-D931-42D2-92B3-04A1FAEA8993}" type="slidenum">
              <a:rPr lang="en-GB" smtClean="0"/>
              <a:t>‹#›</a:t>
            </a:fld>
            <a:endParaRPr lang="en-GB"/>
          </a:p>
        </p:txBody>
      </p:sp>
    </p:spTree>
    <p:extLst>
      <p:ext uri="{BB962C8B-B14F-4D97-AF65-F5344CB8AC3E}">
        <p14:creationId xmlns:p14="http://schemas.microsoft.com/office/powerpoint/2010/main" val="2605215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07F2D-8C4F-C9A5-BFF7-D6387ABD337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3333E2-EC1C-9931-2C4C-9FB413B1D5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C05E39-DFC6-30FA-FAC3-DD48412E08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431275E-E149-9479-3183-28AC13BFAE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C01871-174E-D878-B7C9-78826DB2D4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1E68440-F8AE-9BA5-D892-8507B43351FE}"/>
              </a:ext>
            </a:extLst>
          </p:cNvPr>
          <p:cNvSpPr>
            <a:spLocks noGrp="1"/>
          </p:cNvSpPr>
          <p:nvPr>
            <p:ph type="dt" sz="half" idx="10"/>
          </p:nvPr>
        </p:nvSpPr>
        <p:spPr/>
        <p:txBody>
          <a:bodyPr/>
          <a:lstStyle/>
          <a:p>
            <a:fld id="{6FF68548-7A33-4D15-A407-A42BC9A8705F}" type="datetimeFigureOut">
              <a:rPr lang="en-GB" smtClean="0"/>
              <a:t>15/08/2023</a:t>
            </a:fld>
            <a:endParaRPr lang="en-GB"/>
          </a:p>
        </p:txBody>
      </p:sp>
      <p:sp>
        <p:nvSpPr>
          <p:cNvPr id="8" name="Footer Placeholder 7">
            <a:extLst>
              <a:ext uri="{FF2B5EF4-FFF2-40B4-BE49-F238E27FC236}">
                <a16:creationId xmlns:a16="http://schemas.microsoft.com/office/drawing/2014/main" id="{85C640AA-5429-A788-E900-6830F9A8DFC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1CB6C36-2EAF-ADCD-6690-B01CA705FFD7}"/>
              </a:ext>
            </a:extLst>
          </p:cNvPr>
          <p:cNvSpPr>
            <a:spLocks noGrp="1"/>
          </p:cNvSpPr>
          <p:nvPr>
            <p:ph type="sldNum" sz="quarter" idx="12"/>
          </p:nvPr>
        </p:nvSpPr>
        <p:spPr/>
        <p:txBody>
          <a:bodyPr/>
          <a:lstStyle/>
          <a:p>
            <a:fld id="{4D40393B-D931-42D2-92B3-04A1FAEA8993}" type="slidenum">
              <a:rPr lang="en-GB" smtClean="0"/>
              <a:t>‹#›</a:t>
            </a:fld>
            <a:endParaRPr lang="en-GB"/>
          </a:p>
        </p:txBody>
      </p:sp>
    </p:spTree>
    <p:extLst>
      <p:ext uri="{BB962C8B-B14F-4D97-AF65-F5344CB8AC3E}">
        <p14:creationId xmlns:p14="http://schemas.microsoft.com/office/powerpoint/2010/main" val="2929565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F5001-698F-AFA2-6D65-8F2F10B1624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D5B622E-0681-07AE-74B3-A8DD73EC5AA1}"/>
              </a:ext>
            </a:extLst>
          </p:cNvPr>
          <p:cNvSpPr>
            <a:spLocks noGrp="1"/>
          </p:cNvSpPr>
          <p:nvPr>
            <p:ph type="dt" sz="half" idx="10"/>
          </p:nvPr>
        </p:nvSpPr>
        <p:spPr/>
        <p:txBody>
          <a:bodyPr/>
          <a:lstStyle/>
          <a:p>
            <a:fld id="{6FF68548-7A33-4D15-A407-A42BC9A8705F}" type="datetimeFigureOut">
              <a:rPr lang="en-GB" smtClean="0"/>
              <a:t>15/08/2023</a:t>
            </a:fld>
            <a:endParaRPr lang="en-GB"/>
          </a:p>
        </p:txBody>
      </p:sp>
      <p:sp>
        <p:nvSpPr>
          <p:cNvPr id="4" name="Footer Placeholder 3">
            <a:extLst>
              <a:ext uri="{FF2B5EF4-FFF2-40B4-BE49-F238E27FC236}">
                <a16:creationId xmlns:a16="http://schemas.microsoft.com/office/drawing/2014/main" id="{D44263E8-DE8F-DD9C-790F-444F76DE4CB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5264EF8-98D9-71EB-9633-2C35E01FE1FB}"/>
              </a:ext>
            </a:extLst>
          </p:cNvPr>
          <p:cNvSpPr>
            <a:spLocks noGrp="1"/>
          </p:cNvSpPr>
          <p:nvPr>
            <p:ph type="sldNum" sz="quarter" idx="12"/>
          </p:nvPr>
        </p:nvSpPr>
        <p:spPr/>
        <p:txBody>
          <a:bodyPr/>
          <a:lstStyle/>
          <a:p>
            <a:fld id="{4D40393B-D931-42D2-92B3-04A1FAEA8993}" type="slidenum">
              <a:rPr lang="en-GB" smtClean="0"/>
              <a:t>‹#›</a:t>
            </a:fld>
            <a:endParaRPr lang="en-GB"/>
          </a:p>
        </p:txBody>
      </p:sp>
    </p:spTree>
    <p:extLst>
      <p:ext uri="{BB962C8B-B14F-4D97-AF65-F5344CB8AC3E}">
        <p14:creationId xmlns:p14="http://schemas.microsoft.com/office/powerpoint/2010/main" val="824702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C31865-D6B9-A88E-1272-0E1574DF99FD}"/>
              </a:ext>
            </a:extLst>
          </p:cNvPr>
          <p:cNvSpPr>
            <a:spLocks noGrp="1"/>
          </p:cNvSpPr>
          <p:nvPr>
            <p:ph type="dt" sz="half" idx="10"/>
          </p:nvPr>
        </p:nvSpPr>
        <p:spPr/>
        <p:txBody>
          <a:bodyPr/>
          <a:lstStyle/>
          <a:p>
            <a:fld id="{6FF68548-7A33-4D15-A407-A42BC9A8705F}" type="datetimeFigureOut">
              <a:rPr lang="en-GB" smtClean="0"/>
              <a:t>15/08/2023</a:t>
            </a:fld>
            <a:endParaRPr lang="en-GB"/>
          </a:p>
        </p:txBody>
      </p:sp>
      <p:sp>
        <p:nvSpPr>
          <p:cNvPr id="3" name="Footer Placeholder 2">
            <a:extLst>
              <a:ext uri="{FF2B5EF4-FFF2-40B4-BE49-F238E27FC236}">
                <a16:creationId xmlns:a16="http://schemas.microsoft.com/office/drawing/2014/main" id="{824FB291-74B2-72E4-F9E8-A1FE38D7FFD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1EA834E-8FA2-2306-E6FA-E3C880ABF1E5}"/>
              </a:ext>
            </a:extLst>
          </p:cNvPr>
          <p:cNvSpPr>
            <a:spLocks noGrp="1"/>
          </p:cNvSpPr>
          <p:nvPr>
            <p:ph type="sldNum" sz="quarter" idx="12"/>
          </p:nvPr>
        </p:nvSpPr>
        <p:spPr/>
        <p:txBody>
          <a:bodyPr/>
          <a:lstStyle/>
          <a:p>
            <a:fld id="{4D40393B-D931-42D2-92B3-04A1FAEA8993}" type="slidenum">
              <a:rPr lang="en-GB" smtClean="0"/>
              <a:t>‹#›</a:t>
            </a:fld>
            <a:endParaRPr lang="en-GB"/>
          </a:p>
        </p:txBody>
      </p:sp>
    </p:spTree>
    <p:extLst>
      <p:ext uri="{BB962C8B-B14F-4D97-AF65-F5344CB8AC3E}">
        <p14:creationId xmlns:p14="http://schemas.microsoft.com/office/powerpoint/2010/main" val="399567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04829-5736-0B6A-A911-001A09CFB3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D83995B-729E-81D1-E1DB-509659B2AC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2BF2578-4BEA-C9A9-311E-ACC4530617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A43992-FB7B-2EAC-32B3-194C6781F3E9}"/>
              </a:ext>
            </a:extLst>
          </p:cNvPr>
          <p:cNvSpPr>
            <a:spLocks noGrp="1"/>
          </p:cNvSpPr>
          <p:nvPr>
            <p:ph type="dt" sz="half" idx="10"/>
          </p:nvPr>
        </p:nvSpPr>
        <p:spPr/>
        <p:txBody>
          <a:bodyPr/>
          <a:lstStyle/>
          <a:p>
            <a:fld id="{6FF68548-7A33-4D15-A407-A42BC9A8705F}" type="datetimeFigureOut">
              <a:rPr lang="en-GB" smtClean="0"/>
              <a:t>15/08/2023</a:t>
            </a:fld>
            <a:endParaRPr lang="en-GB"/>
          </a:p>
        </p:txBody>
      </p:sp>
      <p:sp>
        <p:nvSpPr>
          <p:cNvPr id="6" name="Footer Placeholder 5">
            <a:extLst>
              <a:ext uri="{FF2B5EF4-FFF2-40B4-BE49-F238E27FC236}">
                <a16:creationId xmlns:a16="http://schemas.microsoft.com/office/drawing/2014/main" id="{2946178E-06B5-2871-9BA9-2B562E80A1C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B4EAA49-0173-C5BA-76FB-91A7ED2E8554}"/>
              </a:ext>
            </a:extLst>
          </p:cNvPr>
          <p:cNvSpPr>
            <a:spLocks noGrp="1"/>
          </p:cNvSpPr>
          <p:nvPr>
            <p:ph type="sldNum" sz="quarter" idx="12"/>
          </p:nvPr>
        </p:nvSpPr>
        <p:spPr/>
        <p:txBody>
          <a:bodyPr/>
          <a:lstStyle/>
          <a:p>
            <a:fld id="{4D40393B-D931-42D2-92B3-04A1FAEA8993}" type="slidenum">
              <a:rPr lang="en-GB" smtClean="0"/>
              <a:t>‹#›</a:t>
            </a:fld>
            <a:endParaRPr lang="en-GB"/>
          </a:p>
        </p:txBody>
      </p:sp>
    </p:spTree>
    <p:extLst>
      <p:ext uri="{BB962C8B-B14F-4D97-AF65-F5344CB8AC3E}">
        <p14:creationId xmlns:p14="http://schemas.microsoft.com/office/powerpoint/2010/main" val="2116041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EEACB-00A9-B2D2-E0C8-D395A39DFE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09A77A9-EB3F-E7B3-FCD4-1BA841C7F4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4F980E8-EB31-5A5E-02CB-46327B00A3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DDC870-02F5-302A-8CB4-18A8BA1100FE}"/>
              </a:ext>
            </a:extLst>
          </p:cNvPr>
          <p:cNvSpPr>
            <a:spLocks noGrp="1"/>
          </p:cNvSpPr>
          <p:nvPr>
            <p:ph type="dt" sz="half" idx="10"/>
          </p:nvPr>
        </p:nvSpPr>
        <p:spPr/>
        <p:txBody>
          <a:bodyPr/>
          <a:lstStyle/>
          <a:p>
            <a:fld id="{6FF68548-7A33-4D15-A407-A42BC9A8705F}" type="datetimeFigureOut">
              <a:rPr lang="en-GB" smtClean="0"/>
              <a:t>15/08/2023</a:t>
            </a:fld>
            <a:endParaRPr lang="en-GB"/>
          </a:p>
        </p:txBody>
      </p:sp>
      <p:sp>
        <p:nvSpPr>
          <p:cNvPr id="6" name="Footer Placeholder 5">
            <a:extLst>
              <a:ext uri="{FF2B5EF4-FFF2-40B4-BE49-F238E27FC236}">
                <a16:creationId xmlns:a16="http://schemas.microsoft.com/office/drawing/2014/main" id="{8B7F3CF3-0E14-F69F-AE87-32114DFB14D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7738CE3-9941-0DE3-6197-78F6B446D4D6}"/>
              </a:ext>
            </a:extLst>
          </p:cNvPr>
          <p:cNvSpPr>
            <a:spLocks noGrp="1"/>
          </p:cNvSpPr>
          <p:nvPr>
            <p:ph type="sldNum" sz="quarter" idx="12"/>
          </p:nvPr>
        </p:nvSpPr>
        <p:spPr/>
        <p:txBody>
          <a:bodyPr/>
          <a:lstStyle/>
          <a:p>
            <a:fld id="{4D40393B-D931-42D2-92B3-04A1FAEA8993}" type="slidenum">
              <a:rPr lang="en-GB" smtClean="0"/>
              <a:t>‹#›</a:t>
            </a:fld>
            <a:endParaRPr lang="en-GB"/>
          </a:p>
        </p:txBody>
      </p:sp>
    </p:spTree>
    <p:extLst>
      <p:ext uri="{BB962C8B-B14F-4D97-AF65-F5344CB8AC3E}">
        <p14:creationId xmlns:p14="http://schemas.microsoft.com/office/powerpoint/2010/main" val="4021644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7B3EBF-89D3-FBCF-93C2-163AB7E565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2DD01D6-9E2D-8775-6E95-D2CB64C404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27226EB-5DF9-AAC0-4A61-87693ADEA6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F68548-7A33-4D15-A407-A42BC9A8705F}" type="datetimeFigureOut">
              <a:rPr lang="en-GB" smtClean="0"/>
              <a:t>15/08/2023</a:t>
            </a:fld>
            <a:endParaRPr lang="en-GB"/>
          </a:p>
        </p:txBody>
      </p:sp>
      <p:sp>
        <p:nvSpPr>
          <p:cNvPr id="5" name="Footer Placeholder 4">
            <a:extLst>
              <a:ext uri="{FF2B5EF4-FFF2-40B4-BE49-F238E27FC236}">
                <a16:creationId xmlns:a16="http://schemas.microsoft.com/office/drawing/2014/main" id="{D6A317FE-1755-A983-76FC-40F20C2FD6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29D2AD3-3148-6039-6539-E295A38583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40393B-D931-42D2-92B3-04A1FAEA8993}" type="slidenum">
              <a:rPr lang="en-GB" smtClean="0"/>
              <a:t>‹#›</a:t>
            </a:fld>
            <a:endParaRPr lang="en-GB"/>
          </a:p>
        </p:txBody>
      </p:sp>
    </p:spTree>
    <p:extLst>
      <p:ext uri="{BB962C8B-B14F-4D97-AF65-F5344CB8AC3E}">
        <p14:creationId xmlns:p14="http://schemas.microsoft.com/office/powerpoint/2010/main" val="451012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mailto:hello@emile-education.co.uk?subject=Feedback%20on%20Grammar%20Scheme%20of%20Wor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hape&#10;&#10;Description automatically generated">
            <a:extLst>
              <a:ext uri="{FF2B5EF4-FFF2-40B4-BE49-F238E27FC236}">
                <a16:creationId xmlns:a16="http://schemas.microsoft.com/office/drawing/2014/main" id="{B902CD5E-0F19-1EED-8291-6A9BCA5E4F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5" name="Picture 4" descr="A picture containing flag&#10;&#10;Description automatically generated">
            <a:extLst>
              <a:ext uri="{FF2B5EF4-FFF2-40B4-BE49-F238E27FC236}">
                <a16:creationId xmlns:a16="http://schemas.microsoft.com/office/drawing/2014/main" id="{118AD9D6-673A-4E8C-B4D9-3B29B6735E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0" y="0"/>
            <a:ext cx="12186080" cy="6858000"/>
          </a:xfrm>
          <a:prstGeom prst="rect">
            <a:avLst/>
          </a:prstGeom>
        </p:spPr>
      </p:pic>
      <p:sp>
        <p:nvSpPr>
          <p:cNvPr id="2" name="Title 1">
            <a:extLst>
              <a:ext uri="{FF2B5EF4-FFF2-40B4-BE49-F238E27FC236}">
                <a16:creationId xmlns:a16="http://schemas.microsoft.com/office/drawing/2014/main" id="{A7068F54-0B61-7969-2B64-A078307DFD38}"/>
              </a:ext>
            </a:extLst>
          </p:cNvPr>
          <p:cNvSpPr>
            <a:spLocks noGrp="1"/>
          </p:cNvSpPr>
          <p:nvPr>
            <p:ph type="title"/>
          </p:nvPr>
        </p:nvSpPr>
        <p:spPr>
          <a:xfrm>
            <a:off x="838200" y="141596"/>
            <a:ext cx="10515600" cy="1325563"/>
          </a:xfrm>
          <a:prstGeom prst="roundRect">
            <a:avLst/>
          </a:prstGeom>
          <a:solidFill>
            <a:srgbClr val="7030A0"/>
          </a:solidFill>
        </p:spPr>
        <p:txBody>
          <a:bodyPr/>
          <a:lstStyle/>
          <a:p>
            <a:r>
              <a:rPr lang="en-GB" b="1">
                <a:solidFill>
                  <a:schemeClr val="bg1"/>
                </a:solidFill>
              </a:rPr>
              <a:t> How to Use this </a:t>
            </a:r>
            <a:r>
              <a:rPr lang="en-GB" b="1" err="1">
                <a:solidFill>
                  <a:schemeClr val="bg1"/>
                </a:solidFill>
              </a:rPr>
              <a:t>Powerpoint</a:t>
            </a:r>
            <a:endParaRPr lang="en-GB" b="1">
              <a:solidFill>
                <a:schemeClr val="bg1"/>
              </a:solidFill>
            </a:endParaRPr>
          </a:p>
        </p:txBody>
      </p:sp>
      <p:sp>
        <p:nvSpPr>
          <p:cNvPr id="3" name="Content Placeholder 2">
            <a:extLst>
              <a:ext uri="{FF2B5EF4-FFF2-40B4-BE49-F238E27FC236}">
                <a16:creationId xmlns:a16="http://schemas.microsoft.com/office/drawing/2014/main" id="{44216E9B-A822-3D56-CF7F-CACC9AF5905C}"/>
              </a:ext>
            </a:extLst>
          </p:cNvPr>
          <p:cNvSpPr>
            <a:spLocks noGrp="1"/>
          </p:cNvSpPr>
          <p:nvPr>
            <p:ph idx="1"/>
          </p:nvPr>
        </p:nvSpPr>
        <p:spPr>
          <a:xfrm>
            <a:off x="1076225" y="1608755"/>
            <a:ext cx="10039547" cy="4859847"/>
          </a:xfrm>
          <a:prstGeom prst="roundRect">
            <a:avLst/>
          </a:prstGeom>
          <a:solidFill>
            <a:srgbClr val="EF8023"/>
          </a:solidFill>
        </p:spPr>
        <p:txBody>
          <a:bodyPr lIns="360000" tIns="216000" rIns="360000" bIns="144000">
            <a:normAutofit fontScale="85000" lnSpcReduction="20000"/>
          </a:bodyPr>
          <a:lstStyle/>
          <a:p>
            <a:pPr marL="0" indent="0" algn="ctr">
              <a:buNone/>
            </a:pPr>
            <a:r>
              <a:rPr lang="en-GB" dirty="0">
                <a:solidFill>
                  <a:schemeClr val="bg1"/>
                </a:solidFill>
              </a:rPr>
              <a:t>These slides have been designed to be used in </a:t>
            </a:r>
            <a:r>
              <a:rPr lang="en-GB" dirty="0" err="1">
                <a:solidFill>
                  <a:schemeClr val="bg1"/>
                </a:solidFill>
              </a:rPr>
              <a:t>Powerpoint</a:t>
            </a:r>
            <a:r>
              <a:rPr lang="en-GB" dirty="0">
                <a:solidFill>
                  <a:schemeClr val="bg1"/>
                </a:solidFill>
              </a:rPr>
              <a:t> as a </a:t>
            </a:r>
            <a:r>
              <a:rPr lang="en-GB" i="1" u="sng" dirty="0">
                <a:solidFill>
                  <a:schemeClr val="bg1"/>
                </a:solidFill>
              </a:rPr>
              <a:t>Slide Show. </a:t>
            </a:r>
          </a:p>
          <a:p>
            <a:pPr marL="0" indent="0" algn="ctr">
              <a:buNone/>
            </a:pPr>
            <a:endParaRPr lang="en-GB" i="1" u="sng" dirty="0">
              <a:solidFill>
                <a:schemeClr val="bg1"/>
              </a:solidFill>
            </a:endParaRPr>
          </a:p>
          <a:p>
            <a:pPr marL="0" indent="0" algn="ctr">
              <a:buNone/>
            </a:pPr>
            <a:r>
              <a:rPr lang="en-GB" dirty="0">
                <a:solidFill>
                  <a:schemeClr val="bg1"/>
                </a:solidFill>
              </a:rPr>
              <a:t>There are text and images that will overlap and cause confusion, if used in desktop mode. </a:t>
            </a:r>
          </a:p>
          <a:p>
            <a:pPr marL="0" indent="0" algn="ctr">
              <a:buNone/>
            </a:pPr>
            <a:endParaRPr lang="en-GB" i="1" u="sng" dirty="0">
              <a:solidFill>
                <a:schemeClr val="bg1"/>
              </a:solidFill>
            </a:endParaRPr>
          </a:p>
          <a:p>
            <a:pPr marL="0" indent="0" algn="ctr">
              <a:buNone/>
            </a:pPr>
            <a:r>
              <a:rPr lang="en-GB" i="1" u="sng" dirty="0">
                <a:solidFill>
                  <a:schemeClr val="bg1"/>
                </a:solidFill>
              </a:rPr>
              <a:t>To open this in Slide Show mode, </a:t>
            </a:r>
            <a:r>
              <a:rPr lang="en-GB" sz="2400" i="1" u="sng" dirty="0">
                <a:solidFill>
                  <a:schemeClr val="bg1"/>
                </a:solidFill>
              </a:rPr>
              <a:t>please</a:t>
            </a:r>
            <a:r>
              <a:rPr lang="en-GB" i="1" u="sng" dirty="0">
                <a:solidFill>
                  <a:schemeClr val="bg1"/>
                </a:solidFill>
              </a:rPr>
              <a:t> click “Slide Show” on the menu above and then “From Beginning”. </a:t>
            </a:r>
          </a:p>
          <a:p>
            <a:pPr marL="0" indent="0" algn="ctr">
              <a:buNone/>
            </a:pPr>
            <a:endParaRPr lang="en-GB" i="1" u="sng" dirty="0">
              <a:solidFill>
                <a:schemeClr val="bg1"/>
              </a:solidFill>
            </a:endParaRPr>
          </a:p>
          <a:p>
            <a:pPr marL="0" indent="0" algn="ctr">
              <a:buNone/>
            </a:pPr>
            <a:r>
              <a:rPr lang="en-GB" dirty="0">
                <a:solidFill>
                  <a:schemeClr val="bg1"/>
                </a:solidFill>
              </a:rPr>
              <a:t>Thank you from the Emile Team.</a:t>
            </a:r>
          </a:p>
          <a:p>
            <a:pPr marL="0" indent="0" algn="ctr">
              <a:buNone/>
            </a:pPr>
            <a:r>
              <a:rPr lang="en-GB" sz="1700" dirty="0">
                <a:solidFill>
                  <a:schemeClr val="bg1"/>
                </a:solidFill>
              </a:rPr>
              <a:t>If you have any feedback, or would just like to say “hello”, please email us at: </a:t>
            </a:r>
            <a:r>
              <a:rPr lang="en-GB" sz="1700" dirty="0">
                <a:solidFill>
                  <a:schemeClr val="bg1"/>
                </a:solidFill>
                <a:hlinkClick r:id="rId4"/>
              </a:rPr>
              <a:t>hello@emile-education.com</a:t>
            </a:r>
            <a:r>
              <a:rPr lang="en-GB" dirty="0">
                <a:solidFill>
                  <a:schemeClr val="bg1"/>
                </a:solidFill>
                <a:hlinkClick r:id="rId4"/>
              </a:rPr>
              <a:t> </a:t>
            </a:r>
            <a:endParaRPr lang="en-GB" dirty="0">
              <a:solidFill>
                <a:schemeClr val="bg1"/>
              </a:solidFill>
            </a:endParaRPr>
          </a:p>
        </p:txBody>
      </p:sp>
      <p:pic>
        <p:nvPicPr>
          <p:cNvPr id="6" name="Picture 5" descr="A picture containing logo&#10;&#10;Description automatically generated">
            <a:extLst>
              <a:ext uri="{FF2B5EF4-FFF2-40B4-BE49-F238E27FC236}">
                <a16:creationId xmlns:a16="http://schemas.microsoft.com/office/drawing/2014/main" id="{5E548DCA-B3A8-EBC4-5FC1-B72999372C4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15062" y="390426"/>
            <a:ext cx="2092311" cy="739911"/>
          </a:xfrm>
          <a:prstGeom prst="rect">
            <a:avLst/>
          </a:prstGeom>
        </p:spPr>
      </p:pic>
    </p:spTree>
    <p:extLst>
      <p:ext uri="{BB962C8B-B14F-4D97-AF65-F5344CB8AC3E}">
        <p14:creationId xmlns:p14="http://schemas.microsoft.com/office/powerpoint/2010/main" val="381833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ape&#10;&#10;Description automatically generated">
            <a:extLst>
              <a:ext uri="{FF2B5EF4-FFF2-40B4-BE49-F238E27FC236}">
                <a16:creationId xmlns:a16="http://schemas.microsoft.com/office/drawing/2014/main" id="{562A27C8-8631-1283-130B-738BAF714D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3" name="Picture 2" descr="A picture containing flag&#10;&#10;Description automatically generated">
            <a:extLst>
              <a:ext uri="{FF2B5EF4-FFF2-40B4-BE49-F238E27FC236}">
                <a16:creationId xmlns:a16="http://schemas.microsoft.com/office/drawing/2014/main" id="{BF1667E6-83E3-B4CA-40F3-0396924823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0" y="0"/>
            <a:ext cx="12186080" cy="6858000"/>
          </a:xfrm>
          <a:prstGeom prst="rect">
            <a:avLst/>
          </a:prstGeom>
        </p:spPr>
      </p:pic>
      <p:sp>
        <p:nvSpPr>
          <p:cNvPr id="2" name="Title 1">
            <a:extLst>
              <a:ext uri="{FF2B5EF4-FFF2-40B4-BE49-F238E27FC236}">
                <a16:creationId xmlns:a16="http://schemas.microsoft.com/office/drawing/2014/main" id="{702E7211-B3C0-8C62-17A1-5F712D739FBA}"/>
              </a:ext>
            </a:extLst>
          </p:cNvPr>
          <p:cNvSpPr>
            <a:spLocks noGrp="1"/>
          </p:cNvSpPr>
          <p:nvPr>
            <p:ph type="ctrTitle"/>
          </p:nvPr>
        </p:nvSpPr>
        <p:spPr>
          <a:xfrm>
            <a:off x="2794374" y="1847234"/>
            <a:ext cx="6603249" cy="1419841"/>
          </a:xfrm>
          <a:prstGeom prst="roundRect">
            <a:avLst>
              <a:gd name="adj" fmla="val 17087"/>
            </a:avLst>
          </a:prstGeom>
          <a:solidFill>
            <a:srgbClr val="EF8023"/>
          </a:solidFill>
          <a:effectLst>
            <a:outerShdw blurRad="50800" dist="38100" dir="5400000" algn="t" rotWithShape="0">
              <a:prstClr val="black">
                <a:alpha val="40000"/>
              </a:prstClr>
            </a:outerShdw>
            <a:reflection blurRad="6350" stA="52000" endA="300" endPos="35000" dir="5400000" sy="-100000" algn="bl" rotWithShape="0"/>
          </a:effectLst>
        </p:spPr>
        <p:txBody>
          <a:bodyPr anchor="ctr">
            <a:normAutofit/>
          </a:bodyPr>
          <a:lstStyle/>
          <a:p>
            <a:r>
              <a:rPr lang="en-GB" dirty="0">
                <a:solidFill>
                  <a:schemeClr val="bg1"/>
                </a:solidFill>
                <a:latin typeface="+mn-lt"/>
                <a:ea typeface="Andika"/>
                <a:cs typeface="Andika"/>
              </a:rPr>
              <a:t>Ellipses </a:t>
            </a:r>
          </a:p>
        </p:txBody>
      </p:sp>
      <p:pic>
        <p:nvPicPr>
          <p:cNvPr id="8" name="Picture 7" descr="A picture containing logo&#10;&#10;Description automatically generated">
            <a:extLst>
              <a:ext uri="{FF2B5EF4-FFF2-40B4-BE49-F238E27FC236}">
                <a16:creationId xmlns:a16="http://schemas.microsoft.com/office/drawing/2014/main" id="{8BFF819C-9154-11B9-355C-E3134EEFD97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14560" y="217780"/>
            <a:ext cx="2092311" cy="739911"/>
          </a:xfrm>
          <a:prstGeom prst="rect">
            <a:avLst/>
          </a:prstGeom>
        </p:spPr>
      </p:pic>
      <p:pic>
        <p:nvPicPr>
          <p:cNvPr id="11" name="Picture 10">
            <a:extLst>
              <a:ext uri="{FF2B5EF4-FFF2-40B4-BE49-F238E27FC236}">
                <a16:creationId xmlns:a16="http://schemas.microsoft.com/office/drawing/2014/main" id="{DE1E4655-1785-5ED7-3084-EC091AAFD274}"/>
              </a:ext>
            </a:extLst>
          </p:cNvPr>
          <p:cNvPicPr>
            <a:picLocks noChangeAspect="1"/>
          </p:cNvPicPr>
          <p:nvPr/>
        </p:nvPicPr>
        <p:blipFill rotWithShape="1">
          <a:blip r:embed="rId5">
            <a:extLst>
              <a:ext uri="{28A0092B-C50C-407E-A947-70E740481C1C}">
                <a14:useLocalDpi xmlns:a14="http://schemas.microsoft.com/office/drawing/2010/main" val="0"/>
              </a:ext>
            </a:extLst>
          </a:blip>
          <a:srcRect l="41797" t="50745" r="26406" b="1586"/>
          <a:stretch/>
        </p:blipFill>
        <p:spPr>
          <a:xfrm>
            <a:off x="0" y="3590925"/>
            <a:ext cx="3876675" cy="3267075"/>
          </a:xfrm>
          <a:prstGeom prst="rect">
            <a:avLst/>
          </a:prstGeom>
        </p:spPr>
      </p:pic>
    </p:spTree>
    <p:extLst>
      <p:ext uri="{BB962C8B-B14F-4D97-AF65-F5344CB8AC3E}">
        <p14:creationId xmlns:p14="http://schemas.microsoft.com/office/powerpoint/2010/main" val="401032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500"/>
                                        <p:tgtEl>
                                          <p:spTgt spid="8"/>
                                        </p:tgtEl>
                                      </p:cBhvr>
                                    </p:animEffect>
                                  </p:childTnLst>
                                </p:cTn>
                              </p:par>
                              <p:par>
                                <p:cTn id="8" presetID="42" presetClass="path" presetSubtype="0" accel="50000" decel="50000" fill="hold" nodeType="withEffect">
                                  <p:stCondLst>
                                    <p:cond delay="0"/>
                                  </p:stCondLst>
                                  <p:childTnLst>
                                    <p:animMotion origin="layout" path="M -0.15898 0.3412 L -8.33333E-7 -7.40741E-7 " pathEditMode="relative" rAng="0" ptsTypes="AA">
                                      <p:cBhvr>
                                        <p:cTn id="9" dur="2000" fill="hold"/>
                                        <p:tgtEl>
                                          <p:spTgt spid="11"/>
                                        </p:tgtEl>
                                        <p:attrNameLst>
                                          <p:attrName>ppt_x</p:attrName>
                                          <p:attrName>ppt_y</p:attrName>
                                        </p:attrNameLst>
                                      </p:cBhvr>
                                      <p:rCtr x="7839" y="-1717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hape, background pattern&#10;&#10;Description automatically generated">
            <a:extLst>
              <a:ext uri="{FF2B5EF4-FFF2-40B4-BE49-F238E27FC236}">
                <a16:creationId xmlns:a16="http://schemas.microsoft.com/office/drawing/2014/main" id="{24D54B5C-885F-C120-9799-69F9251E3AB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1"/>
          </a:xfrm>
        </p:spPr>
      </p:pic>
      <p:sp>
        <p:nvSpPr>
          <p:cNvPr id="4" name="Title 1">
            <a:extLst>
              <a:ext uri="{FF2B5EF4-FFF2-40B4-BE49-F238E27FC236}">
                <a16:creationId xmlns:a16="http://schemas.microsoft.com/office/drawing/2014/main" id="{98F26F2E-174F-83AE-5305-BD79B4EA7A63}"/>
              </a:ext>
            </a:extLst>
          </p:cNvPr>
          <p:cNvSpPr txBox="1">
            <a:spLocks/>
          </p:cNvSpPr>
          <p:nvPr/>
        </p:nvSpPr>
        <p:spPr>
          <a:xfrm>
            <a:off x="572653" y="301435"/>
            <a:ext cx="11231420" cy="1028602"/>
          </a:xfrm>
          <a:prstGeom prst="roundRect">
            <a:avLst>
              <a:gd name="adj" fmla="val 8408"/>
            </a:avLst>
          </a:prstGeom>
          <a:solidFill>
            <a:srgbClr val="EF8023"/>
          </a:solidFill>
          <a:effectLst>
            <a:outerShdw blurRad="50800" dist="38100" dir="5400000" algn="t" rotWithShape="0">
              <a:prstClr val="black">
                <a:alpha val="40000"/>
              </a:prstClr>
            </a:outerShdw>
          </a:effectLst>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dirty="0">
                <a:solidFill>
                  <a:schemeClr val="bg1"/>
                </a:solidFill>
                <a:latin typeface="+mn-lt"/>
                <a:ea typeface="Andika"/>
                <a:cs typeface="Andika"/>
              </a:rPr>
              <a:t>Ellipses are three dots </a:t>
            </a:r>
            <a:r>
              <a:rPr lang="en-GB" sz="7200" dirty="0">
                <a:solidFill>
                  <a:schemeClr val="bg1"/>
                </a:solidFill>
                <a:latin typeface="+mn-lt"/>
                <a:ea typeface="Andika"/>
                <a:cs typeface="Andika"/>
              </a:rPr>
              <a:t>…</a:t>
            </a:r>
            <a:endParaRPr lang="en-GB" sz="3200" dirty="0">
              <a:solidFill>
                <a:schemeClr val="bg1"/>
              </a:solidFill>
              <a:latin typeface="+mn-lt"/>
              <a:ea typeface="Andika"/>
              <a:cs typeface="Andika"/>
            </a:endParaRPr>
          </a:p>
        </p:txBody>
      </p:sp>
      <p:sp>
        <p:nvSpPr>
          <p:cNvPr id="8" name="Title 1">
            <a:extLst>
              <a:ext uri="{FF2B5EF4-FFF2-40B4-BE49-F238E27FC236}">
                <a16:creationId xmlns:a16="http://schemas.microsoft.com/office/drawing/2014/main" id="{A62626D5-D8B5-3B61-83C6-18438058F1C3}"/>
              </a:ext>
            </a:extLst>
          </p:cNvPr>
          <p:cNvSpPr txBox="1">
            <a:spLocks/>
          </p:cNvSpPr>
          <p:nvPr/>
        </p:nvSpPr>
        <p:spPr>
          <a:xfrm>
            <a:off x="572653" y="1631472"/>
            <a:ext cx="11231420" cy="4553197"/>
          </a:xfrm>
          <a:prstGeom prst="roundRect">
            <a:avLst>
              <a:gd name="adj" fmla="val 3863"/>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solidFill>
                  <a:schemeClr val="bg1"/>
                </a:solidFill>
                <a:latin typeface="+mn-lt"/>
                <a:ea typeface="Andika"/>
                <a:cs typeface="Andika"/>
              </a:rPr>
              <a:t>Ellipses have a few different purposes.</a:t>
            </a:r>
          </a:p>
          <a:p>
            <a:pPr marL="742950" indent="-742950">
              <a:buFont typeface="+mj-lt"/>
              <a:buAutoNum type="arabicPeriod"/>
            </a:pPr>
            <a:endParaRPr lang="en-GB" sz="3600" dirty="0">
              <a:solidFill>
                <a:schemeClr val="bg1"/>
              </a:solidFill>
              <a:latin typeface="+mn-lt"/>
              <a:ea typeface="Andika"/>
              <a:cs typeface="Andika"/>
            </a:endParaRPr>
          </a:p>
          <a:p>
            <a:pPr marL="1641475" indent="-742950">
              <a:buFont typeface="+mj-lt"/>
              <a:buAutoNum type="arabicPeriod"/>
            </a:pPr>
            <a:r>
              <a:rPr lang="en-GB" sz="3600" dirty="0">
                <a:solidFill>
                  <a:schemeClr val="bg1"/>
                </a:solidFill>
                <a:latin typeface="+mn-lt"/>
                <a:ea typeface="Andika"/>
                <a:cs typeface="Andika"/>
              </a:rPr>
              <a:t>To show a word or words have been removed (usually from a quote).</a:t>
            </a:r>
          </a:p>
          <a:p>
            <a:pPr marL="1641475" indent="-742950">
              <a:buFont typeface="+mj-lt"/>
              <a:buAutoNum type="arabicPeriod"/>
            </a:pPr>
            <a:endParaRPr lang="en-GB" sz="3600" dirty="0">
              <a:solidFill>
                <a:schemeClr val="bg1"/>
              </a:solidFill>
              <a:latin typeface="+mn-lt"/>
              <a:ea typeface="Andika"/>
              <a:cs typeface="Andika"/>
            </a:endParaRPr>
          </a:p>
          <a:p>
            <a:pPr marL="1641475" indent="-742950">
              <a:buFont typeface="+mj-lt"/>
              <a:buAutoNum type="arabicPeriod"/>
            </a:pPr>
            <a:r>
              <a:rPr lang="en-GB" sz="3600" dirty="0">
                <a:solidFill>
                  <a:schemeClr val="bg1"/>
                </a:solidFill>
                <a:latin typeface="+mn-lt"/>
                <a:ea typeface="Andika"/>
                <a:cs typeface="Andika"/>
              </a:rPr>
              <a:t>To create suspense by adding a pause before the end of the sentence.</a:t>
            </a:r>
          </a:p>
          <a:p>
            <a:pPr marL="1641475" indent="-742950">
              <a:buFont typeface="+mj-lt"/>
              <a:buAutoNum type="arabicPeriod"/>
            </a:pPr>
            <a:endParaRPr lang="en-GB" sz="3600" dirty="0">
              <a:solidFill>
                <a:schemeClr val="bg1"/>
              </a:solidFill>
              <a:latin typeface="+mn-lt"/>
              <a:ea typeface="Andika"/>
              <a:cs typeface="Andika"/>
            </a:endParaRPr>
          </a:p>
          <a:p>
            <a:pPr marL="1641475" indent="-742950">
              <a:buFont typeface="+mj-lt"/>
              <a:buAutoNum type="arabicPeriod"/>
            </a:pPr>
            <a:r>
              <a:rPr lang="en-GB" sz="3600" dirty="0">
                <a:solidFill>
                  <a:schemeClr val="bg1"/>
                </a:solidFill>
                <a:latin typeface="+mn-lt"/>
                <a:ea typeface="Andika"/>
                <a:cs typeface="Andika"/>
              </a:rPr>
              <a:t>To show the trailing off of a thought.</a:t>
            </a:r>
            <a:endParaRPr lang="en-GB" sz="2800" dirty="0">
              <a:solidFill>
                <a:schemeClr val="bg1"/>
              </a:solidFill>
              <a:latin typeface="+mn-lt"/>
              <a:ea typeface="Andika"/>
              <a:cs typeface="Andika"/>
            </a:endParaRPr>
          </a:p>
        </p:txBody>
      </p:sp>
    </p:spTree>
    <p:extLst>
      <p:ext uri="{BB962C8B-B14F-4D97-AF65-F5344CB8AC3E}">
        <p14:creationId xmlns:p14="http://schemas.microsoft.com/office/powerpoint/2010/main" val="194660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FA7C6E9C-6006-49D5-ACAA-40D000473F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Title 1">
            <a:extLst>
              <a:ext uri="{FF2B5EF4-FFF2-40B4-BE49-F238E27FC236}">
                <a16:creationId xmlns:a16="http://schemas.microsoft.com/office/drawing/2014/main" id="{98F26F2E-174F-83AE-5305-BD79B4EA7A63}"/>
              </a:ext>
            </a:extLst>
          </p:cNvPr>
          <p:cNvSpPr txBox="1">
            <a:spLocks/>
          </p:cNvSpPr>
          <p:nvPr/>
        </p:nvSpPr>
        <p:spPr>
          <a:xfrm>
            <a:off x="193962" y="158924"/>
            <a:ext cx="11804073" cy="744062"/>
          </a:xfrm>
          <a:prstGeom prst="roundRect">
            <a:avLst>
              <a:gd name="adj" fmla="val 8408"/>
            </a:avLst>
          </a:prstGeom>
          <a:solidFill>
            <a:srgbClr val="EF8023"/>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dirty="0">
                <a:solidFill>
                  <a:schemeClr val="bg1"/>
                </a:solidFill>
                <a:latin typeface="+mn-lt"/>
                <a:ea typeface="Andika"/>
                <a:cs typeface="Andika"/>
              </a:rPr>
              <a:t>1. To show a word or words have been removed from a quote.</a:t>
            </a:r>
          </a:p>
        </p:txBody>
      </p:sp>
      <p:sp>
        <p:nvSpPr>
          <p:cNvPr id="11" name="Title 1">
            <a:extLst>
              <a:ext uri="{FF2B5EF4-FFF2-40B4-BE49-F238E27FC236}">
                <a16:creationId xmlns:a16="http://schemas.microsoft.com/office/drawing/2014/main" id="{24727F69-B186-EF8E-4117-1D677AA5B3A8}"/>
              </a:ext>
            </a:extLst>
          </p:cNvPr>
          <p:cNvSpPr txBox="1">
            <a:spLocks/>
          </p:cNvSpPr>
          <p:nvPr/>
        </p:nvSpPr>
        <p:spPr>
          <a:xfrm>
            <a:off x="184436" y="1049814"/>
            <a:ext cx="11804073" cy="2379186"/>
          </a:xfrm>
          <a:prstGeom prst="roundRect">
            <a:avLst>
              <a:gd name="adj" fmla="val 3863"/>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dirty="0">
                <a:solidFill>
                  <a:schemeClr val="bg1"/>
                </a:solidFill>
                <a:latin typeface="+mn-lt"/>
                <a:ea typeface="Andika"/>
                <a:cs typeface="Andika"/>
              </a:rPr>
              <a:t>In a famous speech in America, </a:t>
            </a:r>
            <a:r>
              <a:rPr lang="en-GB" sz="2800" dirty="0" err="1">
                <a:solidFill>
                  <a:schemeClr val="bg1"/>
                </a:solidFill>
                <a:latin typeface="+mn-lt"/>
                <a:ea typeface="Andika"/>
                <a:cs typeface="Andika"/>
              </a:rPr>
              <a:t>Dr.</a:t>
            </a:r>
            <a:r>
              <a:rPr lang="en-GB" sz="2800" dirty="0">
                <a:solidFill>
                  <a:schemeClr val="bg1"/>
                </a:solidFill>
                <a:latin typeface="+mn-lt"/>
                <a:ea typeface="Andika"/>
                <a:cs typeface="Andika"/>
              </a:rPr>
              <a:t> Martin Luther King Jr. proclaimed, "I have a dream that my four little children will one day live in a nation where they will not be judged by the colour of their skin but by the content of their ... character." This powerful statement encapsulates his vision for a future of equality and justice.</a:t>
            </a:r>
          </a:p>
        </p:txBody>
      </p:sp>
      <p:sp>
        <p:nvSpPr>
          <p:cNvPr id="12" name="Title 1">
            <a:extLst>
              <a:ext uri="{FF2B5EF4-FFF2-40B4-BE49-F238E27FC236}">
                <a16:creationId xmlns:a16="http://schemas.microsoft.com/office/drawing/2014/main" id="{8017570C-2B3D-F0D4-EBBD-89763E0903C1}"/>
              </a:ext>
            </a:extLst>
          </p:cNvPr>
          <p:cNvSpPr txBox="1">
            <a:spLocks/>
          </p:cNvSpPr>
          <p:nvPr/>
        </p:nvSpPr>
        <p:spPr>
          <a:xfrm>
            <a:off x="184436" y="3571690"/>
            <a:ext cx="11804072" cy="744062"/>
          </a:xfrm>
          <a:prstGeom prst="roundRect">
            <a:avLst>
              <a:gd name="adj" fmla="val 8408"/>
            </a:avLst>
          </a:prstGeom>
          <a:solidFill>
            <a:srgbClr val="EF8023"/>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dirty="0">
                <a:solidFill>
                  <a:schemeClr val="bg1"/>
                </a:solidFill>
                <a:latin typeface="+mn-lt"/>
                <a:ea typeface="Andika"/>
                <a:cs typeface="Andika"/>
              </a:rPr>
              <a:t>How do the ellipses help the author? </a:t>
            </a:r>
          </a:p>
        </p:txBody>
      </p:sp>
      <p:sp>
        <p:nvSpPr>
          <p:cNvPr id="13" name="Title 1">
            <a:extLst>
              <a:ext uri="{FF2B5EF4-FFF2-40B4-BE49-F238E27FC236}">
                <a16:creationId xmlns:a16="http://schemas.microsoft.com/office/drawing/2014/main" id="{7F5F3E7B-CA4B-9B46-F8DB-0E550BAC55AB}"/>
              </a:ext>
            </a:extLst>
          </p:cNvPr>
          <p:cNvSpPr txBox="1">
            <a:spLocks/>
          </p:cNvSpPr>
          <p:nvPr/>
        </p:nvSpPr>
        <p:spPr>
          <a:xfrm>
            <a:off x="184436" y="4510458"/>
            <a:ext cx="11804071" cy="639224"/>
          </a:xfrm>
          <a:prstGeom prst="roundRect">
            <a:avLst>
              <a:gd name="adj" fmla="val 8408"/>
            </a:avLst>
          </a:prstGeom>
          <a:solidFill>
            <a:srgbClr val="EF8023"/>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dirty="0">
                <a:solidFill>
                  <a:schemeClr val="bg1"/>
                </a:solidFill>
                <a:latin typeface="+mn-lt"/>
                <a:ea typeface="Andika"/>
                <a:cs typeface="Andika"/>
              </a:rPr>
              <a:t>What sort/genre of writing commonly uses ellipses like this? </a:t>
            </a:r>
          </a:p>
        </p:txBody>
      </p:sp>
      <p:sp>
        <p:nvSpPr>
          <p:cNvPr id="14" name="Title 1">
            <a:extLst>
              <a:ext uri="{FF2B5EF4-FFF2-40B4-BE49-F238E27FC236}">
                <a16:creationId xmlns:a16="http://schemas.microsoft.com/office/drawing/2014/main" id="{7FF9F440-DCFD-B122-30A0-6132E0B9AB55}"/>
              </a:ext>
            </a:extLst>
          </p:cNvPr>
          <p:cNvSpPr txBox="1">
            <a:spLocks/>
          </p:cNvSpPr>
          <p:nvPr/>
        </p:nvSpPr>
        <p:spPr>
          <a:xfrm>
            <a:off x="193961" y="5344388"/>
            <a:ext cx="11804072" cy="1223655"/>
          </a:xfrm>
          <a:prstGeom prst="roundRect">
            <a:avLst>
              <a:gd name="adj" fmla="val 8408"/>
            </a:avLst>
          </a:prstGeom>
          <a:solidFill>
            <a:srgbClr val="EF8023"/>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dirty="0">
                <a:solidFill>
                  <a:schemeClr val="bg1"/>
                </a:solidFill>
                <a:latin typeface="+mn-lt"/>
                <a:ea typeface="Andika"/>
                <a:cs typeface="Andika"/>
              </a:rPr>
              <a:t>Ellipses like this are used a lot by journalists so they can report only the most important parts of a speech.</a:t>
            </a:r>
          </a:p>
        </p:txBody>
      </p:sp>
    </p:spTree>
    <p:extLst>
      <p:ext uri="{BB962C8B-B14F-4D97-AF65-F5344CB8AC3E}">
        <p14:creationId xmlns:p14="http://schemas.microsoft.com/office/powerpoint/2010/main" val="3657580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8F26F2E-174F-83AE-5305-BD79B4EA7A63}"/>
              </a:ext>
            </a:extLst>
          </p:cNvPr>
          <p:cNvSpPr txBox="1">
            <a:spLocks/>
          </p:cNvSpPr>
          <p:nvPr/>
        </p:nvSpPr>
        <p:spPr>
          <a:xfrm>
            <a:off x="572653" y="215710"/>
            <a:ext cx="11231420" cy="1028602"/>
          </a:xfrm>
          <a:prstGeom prst="roundRect">
            <a:avLst>
              <a:gd name="adj" fmla="val 8408"/>
            </a:avLst>
          </a:prstGeom>
          <a:solidFill>
            <a:srgbClr val="EF8023"/>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dirty="0">
                <a:solidFill>
                  <a:schemeClr val="bg1"/>
                </a:solidFill>
                <a:latin typeface="+mn-lt"/>
                <a:ea typeface="Andika"/>
                <a:cs typeface="Andika"/>
              </a:rPr>
              <a:t>2. To create suspense by adding a pause before the end of the sentence.</a:t>
            </a:r>
          </a:p>
        </p:txBody>
      </p:sp>
      <p:sp>
        <p:nvSpPr>
          <p:cNvPr id="5" name="Title 1">
            <a:extLst>
              <a:ext uri="{FF2B5EF4-FFF2-40B4-BE49-F238E27FC236}">
                <a16:creationId xmlns:a16="http://schemas.microsoft.com/office/drawing/2014/main" id="{CA7944D8-E31A-3C47-1737-4FF9509D4F65}"/>
              </a:ext>
            </a:extLst>
          </p:cNvPr>
          <p:cNvSpPr txBox="1">
            <a:spLocks/>
          </p:cNvSpPr>
          <p:nvPr/>
        </p:nvSpPr>
        <p:spPr>
          <a:xfrm>
            <a:off x="572653" y="5898228"/>
            <a:ext cx="11231420" cy="744062"/>
          </a:xfrm>
          <a:prstGeom prst="roundRect">
            <a:avLst>
              <a:gd name="adj" fmla="val 8408"/>
            </a:avLst>
          </a:prstGeom>
          <a:solidFill>
            <a:srgbClr val="EF8023"/>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dirty="0">
                <a:solidFill>
                  <a:schemeClr val="bg1"/>
                </a:solidFill>
                <a:latin typeface="+mn-lt"/>
                <a:ea typeface="Andika"/>
                <a:cs typeface="Andika"/>
              </a:rPr>
              <a:t>Scary stories usually have ellipses to help create tension.</a:t>
            </a:r>
          </a:p>
        </p:txBody>
      </p:sp>
      <p:sp>
        <p:nvSpPr>
          <p:cNvPr id="10" name="Title 1">
            <a:extLst>
              <a:ext uri="{FF2B5EF4-FFF2-40B4-BE49-F238E27FC236}">
                <a16:creationId xmlns:a16="http://schemas.microsoft.com/office/drawing/2014/main" id="{CDEE16C1-8515-140C-8DB2-A007AAB90F96}"/>
              </a:ext>
            </a:extLst>
          </p:cNvPr>
          <p:cNvSpPr txBox="1">
            <a:spLocks/>
          </p:cNvSpPr>
          <p:nvPr/>
        </p:nvSpPr>
        <p:spPr>
          <a:xfrm>
            <a:off x="572653" y="1347927"/>
            <a:ext cx="11231420" cy="2608455"/>
          </a:xfrm>
          <a:prstGeom prst="roundRect">
            <a:avLst>
              <a:gd name="adj" fmla="val 3863"/>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dirty="0">
                <a:solidFill>
                  <a:schemeClr val="bg1"/>
                </a:solidFill>
                <a:latin typeface="+mn-lt"/>
                <a:ea typeface="Andika"/>
                <a:cs typeface="Andika"/>
              </a:rPr>
              <a:t>The night was silent, the only sound being the rustling of leaves in the gentle breeze... Suddenly, a faint, eerie whisper echoed from the darkness, sending shivers down their spines... They strained their eyes, trying to pierce through the blackness, heartbeats quickening... What could be lurking out there, just beyond the edge of their vision...?</a:t>
            </a:r>
          </a:p>
        </p:txBody>
      </p:sp>
      <p:sp>
        <p:nvSpPr>
          <p:cNvPr id="11" name="Title 1">
            <a:extLst>
              <a:ext uri="{FF2B5EF4-FFF2-40B4-BE49-F238E27FC236}">
                <a16:creationId xmlns:a16="http://schemas.microsoft.com/office/drawing/2014/main" id="{52483DBF-21BE-DC67-AE30-9AAE0A52825B}"/>
              </a:ext>
            </a:extLst>
          </p:cNvPr>
          <p:cNvSpPr txBox="1">
            <a:spLocks/>
          </p:cNvSpPr>
          <p:nvPr/>
        </p:nvSpPr>
        <p:spPr>
          <a:xfrm>
            <a:off x="572653" y="4107622"/>
            <a:ext cx="11231420" cy="744062"/>
          </a:xfrm>
          <a:prstGeom prst="roundRect">
            <a:avLst>
              <a:gd name="adj" fmla="val 8408"/>
            </a:avLst>
          </a:prstGeom>
          <a:solidFill>
            <a:srgbClr val="EF8023"/>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dirty="0">
                <a:solidFill>
                  <a:schemeClr val="bg1"/>
                </a:solidFill>
                <a:latin typeface="+mn-lt"/>
                <a:ea typeface="Andika"/>
                <a:cs typeface="Andika"/>
              </a:rPr>
              <a:t>How do the pauses help the author? </a:t>
            </a:r>
          </a:p>
        </p:txBody>
      </p:sp>
      <p:sp>
        <p:nvSpPr>
          <p:cNvPr id="12" name="Title 1">
            <a:extLst>
              <a:ext uri="{FF2B5EF4-FFF2-40B4-BE49-F238E27FC236}">
                <a16:creationId xmlns:a16="http://schemas.microsoft.com/office/drawing/2014/main" id="{7064325E-F627-694F-1A2B-779C40017D4E}"/>
              </a:ext>
            </a:extLst>
          </p:cNvPr>
          <p:cNvSpPr txBox="1">
            <a:spLocks/>
          </p:cNvSpPr>
          <p:nvPr/>
        </p:nvSpPr>
        <p:spPr>
          <a:xfrm>
            <a:off x="572653" y="5002924"/>
            <a:ext cx="11231420" cy="744062"/>
          </a:xfrm>
          <a:prstGeom prst="roundRect">
            <a:avLst>
              <a:gd name="adj" fmla="val 8408"/>
            </a:avLst>
          </a:prstGeom>
          <a:solidFill>
            <a:srgbClr val="EF8023"/>
          </a:solidFill>
          <a:effectLst>
            <a:outerShdw blurRad="50800" dist="38100" dir="5400000" algn="t" rotWithShape="0">
              <a:prstClr val="black">
                <a:alpha val="40000"/>
              </a:prstClr>
            </a:outerShdw>
          </a:effectLst>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dirty="0">
                <a:solidFill>
                  <a:schemeClr val="bg1"/>
                </a:solidFill>
                <a:latin typeface="+mn-lt"/>
                <a:ea typeface="Andika"/>
                <a:cs typeface="Andika"/>
              </a:rPr>
              <a:t>What sort/genre of writing commonly uses ellipses like this? </a:t>
            </a:r>
          </a:p>
        </p:txBody>
      </p:sp>
    </p:spTree>
    <p:extLst>
      <p:ext uri="{BB962C8B-B14F-4D97-AF65-F5344CB8AC3E}">
        <p14:creationId xmlns:p14="http://schemas.microsoft.com/office/powerpoint/2010/main" val="339139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hape, background pattern&#10;&#10;Description automatically generated">
            <a:extLst>
              <a:ext uri="{FF2B5EF4-FFF2-40B4-BE49-F238E27FC236}">
                <a16:creationId xmlns:a16="http://schemas.microsoft.com/office/drawing/2014/main" id="{24D54B5C-885F-C120-9799-69F9251E3AB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1"/>
          </a:xfrm>
        </p:spPr>
      </p:pic>
      <p:sp>
        <p:nvSpPr>
          <p:cNvPr id="4" name="Title 1">
            <a:extLst>
              <a:ext uri="{FF2B5EF4-FFF2-40B4-BE49-F238E27FC236}">
                <a16:creationId xmlns:a16="http://schemas.microsoft.com/office/drawing/2014/main" id="{98F26F2E-174F-83AE-5305-BD79B4EA7A63}"/>
              </a:ext>
            </a:extLst>
          </p:cNvPr>
          <p:cNvSpPr txBox="1">
            <a:spLocks/>
          </p:cNvSpPr>
          <p:nvPr/>
        </p:nvSpPr>
        <p:spPr>
          <a:xfrm>
            <a:off x="572653" y="301435"/>
            <a:ext cx="11231420" cy="651065"/>
          </a:xfrm>
          <a:prstGeom prst="roundRect">
            <a:avLst>
              <a:gd name="adj" fmla="val 8408"/>
            </a:avLst>
          </a:prstGeom>
          <a:solidFill>
            <a:srgbClr val="EF8023"/>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dirty="0">
                <a:solidFill>
                  <a:schemeClr val="bg1"/>
                </a:solidFill>
                <a:latin typeface="+mn-lt"/>
                <a:ea typeface="Andika"/>
                <a:cs typeface="Andika"/>
              </a:rPr>
              <a:t>3. To show the trailing off of a thought.</a:t>
            </a:r>
            <a:endParaRPr lang="en-GB" sz="2400" dirty="0">
              <a:solidFill>
                <a:schemeClr val="bg1"/>
              </a:solidFill>
              <a:latin typeface="+mn-lt"/>
              <a:ea typeface="Andika"/>
              <a:cs typeface="Andika"/>
            </a:endParaRPr>
          </a:p>
        </p:txBody>
      </p:sp>
      <p:sp>
        <p:nvSpPr>
          <p:cNvPr id="8" name="Title 1">
            <a:extLst>
              <a:ext uri="{FF2B5EF4-FFF2-40B4-BE49-F238E27FC236}">
                <a16:creationId xmlns:a16="http://schemas.microsoft.com/office/drawing/2014/main" id="{A62626D5-D8B5-3B61-83C6-18438058F1C3}"/>
              </a:ext>
            </a:extLst>
          </p:cNvPr>
          <p:cNvSpPr txBox="1">
            <a:spLocks/>
          </p:cNvSpPr>
          <p:nvPr/>
        </p:nvSpPr>
        <p:spPr>
          <a:xfrm>
            <a:off x="572653" y="1189958"/>
            <a:ext cx="11231420" cy="2239042"/>
          </a:xfrm>
          <a:prstGeom prst="roundRect">
            <a:avLst>
              <a:gd name="adj" fmla="val 3863"/>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dirty="0">
                <a:solidFill>
                  <a:schemeClr val="bg1"/>
                </a:solidFill>
                <a:latin typeface="+mn-lt"/>
                <a:ea typeface="Andika"/>
                <a:cs typeface="Andika"/>
              </a:rPr>
              <a:t>The streets below were alive with the hurried footsteps of strangers, each one carrying a story... a story that I would never know, but that was interwoven with mine for this fleeting moment. And as the night deepened, a sense of introspection washed over me, making me ponder the paths untaken, the choices unmade...</a:t>
            </a:r>
          </a:p>
        </p:txBody>
      </p:sp>
      <p:sp>
        <p:nvSpPr>
          <p:cNvPr id="2" name="Title 1">
            <a:extLst>
              <a:ext uri="{FF2B5EF4-FFF2-40B4-BE49-F238E27FC236}">
                <a16:creationId xmlns:a16="http://schemas.microsoft.com/office/drawing/2014/main" id="{89873EB5-CB8A-2AF7-E7B7-0280551C1945}"/>
              </a:ext>
            </a:extLst>
          </p:cNvPr>
          <p:cNvSpPr txBox="1">
            <a:spLocks/>
          </p:cNvSpPr>
          <p:nvPr/>
        </p:nvSpPr>
        <p:spPr>
          <a:xfrm>
            <a:off x="572653" y="5898228"/>
            <a:ext cx="11231420" cy="744062"/>
          </a:xfrm>
          <a:prstGeom prst="roundRect">
            <a:avLst>
              <a:gd name="adj" fmla="val 8408"/>
            </a:avLst>
          </a:prstGeom>
          <a:solidFill>
            <a:srgbClr val="EF8023"/>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dirty="0">
                <a:solidFill>
                  <a:schemeClr val="bg1"/>
                </a:solidFill>
                <a:latin typeface="+mn-lt"/>
                <a:ea typeface="Andika"/>
                <a:cs typeface="Andika"/>
              </a:rPr>
              <a:t>Scary stories usually have ellipses to help create tension.</a:t>
            </a:r>
          </a:p>
        </p:txBody>
      </p:sp>
      <p:sp>
        <p:nvSpPr>
          <p:cNvPr id="3" name="Title 1">
            <a:extLst>
              <a:ext uri="{FF2B5EF4-FFF2-40B4-BE49-F238E27FC236}">
                <a16:creationId xmlns:a16="http://schemas.microsoft.com/office/drawing/2014/main" id="{4078E25A-B59D-6061-4E33-C3E8E622FEBF}"/>
              </a:ext>
            </a:extLst>
          </p:cNvPr>
          <p:cNvSpPr txBox="1">
            <a:spLocks/>
          </p:cNvSpPr>
          <p:nvPr/>
        </p:nvSpPr>
        <p:spPr>
          <a:xfrm>
            <a:off x="572653" y="3666458"/>
            <a:ext cx="11231420" cy="744062"/>
          </a:xfrm>
          <a:prstGeom prst="roundRect">
            <a:avLst>
              <a:gd name="adj" fmla="val 8408"/>
            </a:avLst>
          </a:prstGeom>
          <a:solidFill>
            <a:srgbClr val="EF8023"/>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dirty="0">
                <a:solidFill>
                  <a:schemeClr val="bg1"/>
                </a:solidFill>
                <a:latin typeface="+mn-lt"/>
                <a:ea typeface="Andika"/>
                <a:cs typeface="Andika"/>
              </a:rPr>
              <a:t>How do the pauses help the author? </a:t>
            </a:r>
          </a:p>
        </p:txBody>
      </p:sp>
      <p:sp>
        <p:nvSpPr>
          <p:cNvPr id="6" name="Title 1">
            <a:extLst>
              <a:ext uri="{FF2B5EF4-FFF2-40B4-BE49-F238E27FC236}">
                <a16:creationId xmlns:a16="http://schemas.microsoft.com/office/drawing/2014/main" id="{324C2A73-BE0F-F5BC-44C5-1B62610DACD7}"/>
              </a:ext>
            </a:extLst>
          </p:cNvPr>
          <p:cNvSpPr txBox="1">
            <a:spLocks/>
          </p:cNvSpPr>
          <p:nvPr/>
        </p:nvSpPr>
        <p:spPr>
          <a:xfrm>
            <a:off x="572653" y="4647978"/>
            <a:ext cx="11231420" cy="1099008"/>
          </a:xfrm>
          <a:prstGeom prst="roundRect">
            <a:avLst>
              <a:gd name="adj" fmla="val 8408"/>
            </a:avLst>
          </a:prstGeom>
          <a:solidFill>
            <a:srgbClr val="EF8023"/>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dirty="0">
                <a:solidFill>
                  <a:schemeClr val="bg1"/>
                </a:solidFill>
                <a:latin typeface="+mn-lt"/>
                <a:ea typeface="Andika"/>
                <a:cs typeface="Andika"/>
              </a:rPr>
              <a:t>They allow an author to change focus without giving a complete picture of what they are </a:t>
            </a:r>
            <a:r>
              <a:rPr lang="en-GB" sz="3200">
                <a:solidFill>
                  <a:schemeClr val="bg1"/>
                </a:solidFill>
                <a:latin typeface="+mn-lt"/>
                <a:ea typeface="Andika"/>
                <a:cs typeface="Andika"/>
              </a:rPr>
              <a:t>currently describing. </a:t>
            </a:r>
            <a:endParaRPr lang="en-GB" sz="3200" dirty="0">
              <a:solidFill>
                <a:schemeClr val="bg1"/>
              </a:solidFill>
              <a:latin typeface="+mn-lt"/>
              <a:ea typeface="Andika"/>
              <a:cs typeface="Andika"/>
            </a:endParaRPr>
          </a:p>
        </p:txBody>
      </p:sp>
    </p:spTree>
    <p:extLst>
      <p:ext uri="{BB962C8B-B14F-4D97-AF65-F5344CB8AC3E}">
        <p14:creationId xmlns:p14="http://schemas.microsoft.com/office/powerpoint/2010/main" val="503018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hape, background pattern&#10;&#10;Description automatically generated">
            <a:extLst>
              <a:ext uri="{FF2B5EF4-FFF2-40B4-BE49-F238E27FC236}">
                <a16:creationId xmlns:a16="http://schemas.microsoft.com/office/drawing/2014/main" id="{24D54B5C-885F-C120-9799-69F9251E3AB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1"/>
          </a:xfrm>
        </p:spPr>
      </p:pic>
      <p:sp>
        <p:nvSpPr>
          <p:cNvPr id="4" name="Title 1">
            <a:extLst>
              <a:ext uri="{FF2B5EF4-FFF2-40B4-BE49-F238E27FC236}">
                <a16:creationId xmlns:a16="http://schemas.microsoft.com/office/drawing/2014/main" id="{98F26F2E-174F-83AE-5305-BD79B4EA7A63}"/>
              </a:ext>
            </a:extLst>
          </p:cNvPr>
          <p:cNvSpPr txBox="1">
            <a:spLocks/>
          </p:cNvSpPr>
          <p:nvPr/>
        </p:nvSpPr>
        <p:spPr>
          <a:xfrm>
            <a:off x="381000" y="110935"/>
            <a:ext cx="11432598" cy="593915"/>
          </a:xfrm>
          <a:prstGeom prst="roundRect">
            <a:avLst>
              <a:gd name="adj" fmla="val 8408"/>
            </a:avLst>
          </a:prstGeom>
          <a:solidFill>
            <a:srgbClr val="EF8023"/>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dirty="0">
                <a:solidFill>
                  <a:schemeClr val="bg1"/>
                </a:solidFill>
                <a:latin typeface="+mn-lt"/>
                <a:ea typeface="Andika"/>
                <a:cs typeface="Andika"/>
              </a:rPr>
              <a:t>Where should we put the ellipsis?</a:t>
            </a:r>
            <a:endParaRPr lang="en-GB" sz="2400" dirty="0">
              <a:solidFill>
                <a:schemeClr val="bg1"/>
              </a:solidFill>
              <a:latin typeface="+mn-lt"/>
              <a:ea typeface="Andika"/>
              <a:cs typeface="Andika"/>
            </a:endParaRPr>
          </a:p>
        </p:txBody>
      </p:sp>
      <p:sp>
        <p:nvSpPr>
          <p:cNvPr id="8" name="Title 1">
            <a:extLst>
              <a:ext uri="{FF2B5EF4-FFF2-40B4-BE49-F238E27FC236}">
                <a16:creationId xmlns:a16="http://schemas.microsoft.com/office/drawing/2014/main" id="{A62626D5-D8B5-3B61-83C6-18438058F1C3}"/>
              </a:ext>
            </a:extLst>
          </p:cNvPr>
          <p:cNvSpPr txBox="1">
            <a:spLocks/>
          </p:cNvSpPr>
          <p:nvPr/>
        </p:nvSpPr>
        <p:spPr>
          <a:xfrm>
            <a:off x="387927" y="815785"/>
            <a:ext cx="11432598" cy="2896267"/>
          </a:xfrm>
          <a:prstGeom prst="roundRect">
            <a:avLst>
              <a:gd name="adj" fmla="val 3863"/>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latin typeface="+mn-lt"/>
                <a:ea typeface="Andika"/>
                <a:cs typeface="Andika"/>
              </a:rPr>
              <a:t>At any rate, that is what we are going to try to do. That is the resolve of His Majesty's Government, every man of them. That is the will of Parliament and the nation. The British Empire and the French Republic, linked together in their cause and their need, will defend to the death their native soils, aiding each other like good comrades to the utmost of their strength, even though a large tract of Europe and many old and famous States have fallen or may fall into the grip of the Gestapo and all the odious apparatus of Nazi rule.</a:t>
            </a:r>
          </a:p>
          <a:p>
            <a:pPr algn="ctr"/>
            <a:endParaRPr lang="en-GB" sz="2000" dirty="0">
              <a:solidFill>
                <a:schemeClr val="bg1"/>
              </a:solidFill>
              <a:latin typeface="+mn-lt"/>
              <a:ea typeface="Andika"/>
              <a:cs typeface="Andika"/>
            </a:endParaRPr>
          </a:p>
          <a:p>
            <a:pPr algn="ctr"/>
            <a:r>
              <a:rPr lang="en-GB" sz="2000" dirty="0">
                <a:solidFill>
                  <a:schemeClr val="bg1"/>
                </a:solidFill>
                <a:latin typeface="+mn-lt"/>
                <a:ea typeface="Andika"/>
                <a:cs typeface="Andika"/>
              </a:rPr>
              <a:t>We shall defend our island, whatever the cost may be, we shall fight on the beaches, we shall fight on the landing grounds, we shall fight in the fields and in the streets, we shall fight in the hills; we shall never surrender.</a:t>
            </a:r>
          </a:p>
        </p:txBody>
      </p:sp>
      <p:sp>
        <p:nvSpPr>
          <p:cNvPr id="7" name="Title 1">
            <a:extLst>
              <a:ext uri="{FF2B5EF4-FFF2-40B4-BE49-F238E27FC236}">
                <a16:creationId xmlns:a16="http://schemas.microsoft.com/office/drawing/2014/main" id="{891DAC80-2978-EC77-961F-3E6F0A1FD349}"/>
              </a:ext>
            </a:extLst>
          </p:cNvPr>
          <p:cNvSpPr txBox="1">
            <a:spLocks/>
          </p:cNvSpPr>
          <p:nvPr/>
        </p:nvSpPr>
        <p:spPr>
          <a:xfrm>
            <a:off x="387927" y="3819622"/>
            <a:ext cx="11432598" cy="2533553"/>
          </a:xfrm>
          <a:prstGeom prst="roundRect">
            <a:avLst>
              <a:gd name="adj" fmla="val 3863"/>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latin typeface="+mn-lt"/>
                <a:ea typeface="Andika"/>
                <a:cs typeface="Andika"/>
              </a:rPr>
              <a:t>…The British Empire and the French Republic, linked together in their cause and their need, will defend to the death their native soils, aiding each other like good comrades to the utmost of their strength, even though a large tract of Europe and many old and famous States have fallen or may fall into the grip of the Gestapo and all the odious apparatus of Nazi rule.</a:t>
            </a:r>
          </a:p>
          <a:p>
            <a:pPr algn="ctr"/>
            <a:endParaRPr lang="en-GB" sz="2000" dirty="0">
              <a:solidFill>
                <a:schemeClr val="bg1"/>
              </a:solidFill>
              <a:latin typeface="+mn-lt"/>
              <a:ea typeface="Andika"/>
              <a:cs typeface="Andika"/>
            </a:endParaRPr>
          </a:p>
          <a:p>
            <a:pPr algn="ctr"/>
            <a:r>
              <a:rPr lang="en-GB" sz="2000" dirty="0">
                <a:solidFill>
                  <a:schemeClr val="bg1"/>
                </a:solidFill>
                <a:latin typeface="+mn-lt"/>
                <a:ea typeface="Andika"/>
                <a:cs typeface="Andika"/>
              </a:rPr>
              <a:t>We shall defend our island, whatever the cost may be, we shall fight on the beaches, we shall fight on the landing grounds, we shall fight in the fields and in the streets, we shall fight in the hills; we shall never surrender.</a:t>
            </a:r>
          </a:p>
        </p:txBody>
      </p:sp>
      <p:sp>
        <p:nvSpPr>
          <p:cNvPr id="9" name="Title 1">
            <a:extLst>
              <a:ext uri="{FF2B5EF4-FFF2-40B4-BE49-F238E27FC236}">
                <a16:creationId xmlns:a16="http://schemas.microsoft.com/office/drawing/2014/main" id="{0AC358AD-1883-3541-8C86-8FB5EED7835F}"/>
              </a:ext>
            </a:extLst>
          </p:cNvPr>
          <p:cNvSpPr txBox="1">
            <a:spLocks/>
          </p:cNvSpPr>
          <p:nvPr/>
        </p:nvSpPr>
        <p:spPr>
          <a:xfrm>
            <a:off x="387927" y="114300"/>
            <a:ext cx="11432598" cy="593915"/>
          </a:xfrm>
          <a:prstGeom prst="roundRect">
            <a:avLst>
              <a:gd name="adj" fmla="val 8408"/>
            </a:avLst>
          </a:prstGeom>
          <a:solidFill>
            <a:srgbClr val="EF8023"/>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dirty="0">
                <a:solidFill>
                  <a:schemeClr val="bg1"/>
                </a:solidFill>
                <a:latin typeface="+mn-lt"/>
                <a:ea typeface="Andika"/>
                <a:cs typeface="Andika"/>
              </a:rPr>
              <a:t>How about?</a:t>
            </a:r>
            <a:endParaRPr lang="en-GB" sz="2400" dirty="0">
              <a:solidFill>
                <a:schemeClr val="bg1"/>
              </a:solidFill>
              <a:latin typeface="+mn-lt"/>
              <a:ea typeface="Andika"/>
              <a:cs typeface="Andika"/>
            </a:endParaRPr>
          </a:p>
        </p:txBody>
      </p:sp>
      <p:sp>
        <p:nvSpPr>
          <p:cNvPr id="11" name="Title 1">
            <a:extLst>
              <a:ext uri="{FF2B5EF4-FFF2-40B4-BE49-F238E27FC236}">
                <a16:creationId xmlns:a16="http://schemas.microsoft.com/office/drawing/2014/main" id="{0944A868-0187-97CC-8BAC-869B0384DA7D}"/>
              </a:ext>
            </a:extLst>
          </p:cNvPr>
          <p:cNvSpPr txBox="1">
            <a:spLocks/>
          </p:cNvSpPr>
          <p:nvPr/>
        </p:nvSpPr>
        <p:spPr>
          <a:xfrm>
            <a:off x="387927" y="869570"/>
            <a:ext cx="11432598" cy="2896267"/>
          </a:xfrm>
          <a:prstGeom prst="roundRect">
            <a:avLst>
              <a:gd name="adj" fmla="val 3863"/>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strike="sngStrike" dirty="0">
                <a:solidFill>
                  <a:schemeClr val="bg1"/>
                </a:solidFill>
                <a:latin typeface="+mn-lt"/>
                <a:ea typeface="Andika"/>
                <a:cs typeface="Andika"/>
              </a:rPr>
              <a:t>At any rate, that is what we are going to try to do.</a:t>
            </a:r>
            <a:r>
              <a:rPr lang="en-GB" sz="2000" dirty="0">
                <a:solidFill>
                  <a:schemeClr val="bg1"/>
                </a:solidFill>
                <a:latin typeface="+mn-lt"/>
                <a:ea typeface="Andika"/>
                <a:cs typeface="Andika"/>
              </a:rPr>
              <a:t> </a:t>
            </a:r>
            <a:r>
              <a:rPr lang="en-GB" sz="2000" strike="sngStrike" dirty="0">
                <a:solidFill>
                  <a:schemeClr val="bg1"/>
                </a:solidFill>
                <a:latin typeface="+mn-lt"/>
                <a:ea typeface="Andika"/>
                <a:cs typeface="Andika"/>
              </a:rPr>
              <a:t>That is the resolve of His Majesty's Government, every man of them. That is the will of Parliament and the nation. </a:t>
            </a:r>
            <a:r>
              <a:rPr lang="en-GB" sz="2000" dirty="0">
                <a:solidFill>
                  <a:schemeClr val="bg1"/>
                </a:solidFill>
                <a:latin typeface="+mn-lt"/>
                <a:ea typeface="Andika"/>
                <a:cs typeface="Andika"/>
              </a:rPr>
              <a:t>The British Empire and the French Republic, linked together in their cause and their need, will defend to the death their native soils, aiding each other like good comrades to the utmost of their strength, even though a large tract of Europe and many old and famous States have fallen or may fall into the grip of the Gestapo and all the odious apparatus of Nazi rule.</a:t>
            </a:r>
          </a:p>
          <a:p>
            <a:pPr algn="ctr"/>
            <a:endParaRPr lang="en-GB" sz="2000" dirty="0">
              <a:solidFill>
                <a:schemeClr val="bg1"/>
              </a:solidFill>
              <a:latin typeface="+mn-lt"/>
              <a:ea typeface="Andika"/>
              <a:cs typeface="Andika"/>
            </a:endParaRPr>
          </a:p>
          <a:p>
            <a:pPr algn="ctr"/>
            <a:r>
              <a:rPr lang="en-GB" sz="2000" dirty="0">
                <a:solidFill>
                  <a:schemeClr val="bg1"/>
                </a:solidFill>
                <a:latin typeface="+mn-lt"/>
                <a:ea typeface="Andika"/>
                <a:cs typeface="Andika"/>
              </a:rPr>
              <a:t>We shall defend our island, whatever the cost may be, we shall fight on the beaches, we shall fight on the landing grounds, we shall fight in the fields and in the streets, we shall fight in the hills; we shall never surrender.</a:t>
            </a:r>
          </a:p>
        </p:txBody>
      </p:sp>
      <p:sp>
        <p:nvSpPr>
          <p:cNvPr id="2" name="Title 1">
            <a:extLst>
              <a:ext uri="{FF2B5EF4-FFF2-40B4-BE49-F238E27FC236}">
                <a16:creationId xmlns:a16="http://schemas.microsoft.com/office/drawing/2014/main" id="{66119993-5B64-AAC6-0AE6-6DA58AF47581}"/>
              </a:ext>
            </a:extLst>
          </p:cNvPr>
          <p:cNvSpPr txBox="1">
            <a:spLocks/>
          </p:cNvSpPr>
          <p:nvPr/>
        </p:nvSpPr>
        <p:spPr>
          <a:xfrm>
            <a:off x="387927" y="3819622"/>
            <a:ext cx="11432598" cy="2533553"/>
          </a:xfrm>
          <a:prstGeom prst="roundRect">
            <a:avLst>
              <a:gd name="adj" fmla="val 3863"/>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solidFill>
                  <a:schemeClr val="bg1"/>
                </a:solidFill>
                <a:latin typeface="+mn-lt"/>
                <a:ea typeface="Andika"/>
                <a:cs typeface="Andika"/>
              </a:rPr>
              <a:t>…The British Empire and the French Republic, linked together in their cause and their need, will defend to the death their native soils, aiding each other like good comrades to the utmost of their strength...</a:t>
            </a:r>
          </a:p>
          <a:p>
            <a:pPr algn="ctr"/>
            <a:endParaRPr lang="en-GB" sz="2000" dirty="0">
              <a:solidFill>
                <a:schemeClr val="bg1"/>
              </a:solidFill>
              <a:latin typeface="+mn-lt"/>
              <a:ea typeface="Andika"/>
              <a:cs typeface="Andika"/>
            </a:endParaRPr>
          </a:p>
          <a:p>
            <a:pPr algn="ctr"/>
            <a:r>
              <a:rPr lang="en-GB" sz="2000" dirty="0">
                <a:solidFill>
                  <a:schemeClr val="bg1"/>
                </a:solidFill>
                <a:latin typeface="+mn-lt"/>
                <a:ea typeface="Andika"/>
                <a:cs typeface="Andika"/>
              </a:rPr>
              <a:t>We shall defend our island, whatever the cost may be, we shall fight on the beaches, we shall fight on the landing grounds, we shall fight in the fields and in the streets, we shall fight in the hills; we shall never surrender.</a:t>
            </a:r>
          </a:p>
        </p:txBody>
      </p:sp>
      <p:sp>
        <p:nvSpPr>
          <p:cNvPr id="3" name="Title 1">
            <a:extLst>
              <a:ext uri="{FF2B5EF4-FFF2-40B4-BE49-F238E27FC236}">
                <a16:creationId xmlns:a16="http://schemas.microsoft.com/office/drawing/2014/main" id="{90F297B4-4FAC-B72F-FA62-AC3442E2696D}"/>
              </a:ext>
            </a:extLst>
          </p:cNvPr>
          <p:cNvSpPr txBox="1">
            <a:spLocks/>
          </p:cNvSpPr>
          <p:nvPr/>
        </p:nvSpPr>
        <p:spPr>
          <a:xfrm>
            <a:off x="387927" y="869569"/>
            <a:ext cx="11432598" cy="2896267"/>
          </a:xfrm>
          <a:prstGeom prst="roundRect">
            <a:avLst>
              <a:gd name="adj" fmla="val 3863"/>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strike="sngStrike" dirty="0">
                <a:solidFill>
                  <a:schemeClr val="bg1"/>
                </a:solidFill>
                <a:latin typeface="+mn-lt"/>
                <a:ea typeface="Andika"/>
                <a:cs typeface="Andika"/>
              </a:rPr>
              <a:t>At any rate, that is what we are going to try to do.</a:t>
            </a:r>
            <a:r>
              <a:rPr lang="en-GB" sz="2000" dirty="0">
                <a:solidFill>
                  <a:schemeClr val="bg1"/>
                </a:solidFill>
                <a:latin typeface="+mn-lt"/>
                <a:ea typeface="Andika"/>
                <a:cs typeface="Andika"/>
              </a:rPr>
              <a:t> </a:t>
            </a:r>
            <a:r>
              <a:rPr lang="en-GB" sz="2000" strike="sngStrike" dirty="0">
                <a:solidFill>
                  <a:schemeClr val="bg1"/>
                </a:solidFill>
                <a:latin typeface="+mn-lt"/>
                <a:ea typeface="Andika"/>
                <a:cs typeface="Andika"/>
              </a:rPr>
              <a:t>That is the resolve of His Majesty's Government, every man of them. That is the will of Parliament and the nation. </a:t>
            </a:r>
            <a:r>
              <a:rPr lang="en-GB" sz="2000" dirty="0">
                <a:solidFill>
                  <a:schemeClr val="bg1"/>
                </a:solidFill>
                <a:latin typeface="+mn-lt"/>
                <a:ea typeface="Andika"/>
                <a:cs typeface="Andika"/>
              </a:rPr>
              <a:t>The British Empire and the French Republic, linked together in their cause and their need, will defend to the death their native soils, aiding each other like good comrades to the utmost of their strength</a:t>
            </a:r>
            <a:r>
              <a:rPr lang="en-GB" sz="2000" strike="sngStrike" dirty="0">
                <a:solidFill>
                  <a:schemeClr val="bg1"/>
                </a:solidFill>
                <a:latin typeface="+mn-lt"/>
                <a:ea typeface="Andika"/>
                <a:cs typeface="Andika"/>
              </a:rPr>
              <a:t>, even though a large tract of Europe and many old and famous States have fallen or may fall into the grip of the Gestapo and all the odious apparatus of Nazi rule</a:t>
            </a:r>
            <a:r>
              <a:rPr lang="en-GB" sz="2000" dirty="0">
                <a:solidFill>
                  <a:schemeClr val="bg1"/>
                </a:solidFill>
                <a:latin typeface="+mn-lt"/>
                <a:ea typeface="Andika"/>
                <a:cs typeface="Andika"/>
              </a:rPr>
              <a:t>.</a:t>
            </a:r>
          </a:p>
          <a:p>
            <a:pPr algn="ctr"/>
            <a:endParaRPr lang="en-GB" sz="2000" dirty="0">
              <a:solidFill>
                <a:schemeClr val="bg1"/>
              </a:solidFill>
              <a:latin typeface="+mn-lt"/>
              <a:ea typeface="Andika"/>
              <a:cs typeface="Andika"/>
            </a:endParaRPr>
          </a:p>
          <a:p>
            <a:pPr algn="ctr"/>
            <a:r>
              <a:rPr lang="en-GB" sz="2000" dirty="0">
                <a:solidFill>
                  <a:schemeClr val="bg1"/>
                </a:solidFill>
                <a:latin typeface="+mn-lt"/>
                <a:ea typeface="Andika"/>
                <a:cs typeface="Andika"/>
              </a:rPr>
              <a:t>We shall defend our island, whatever the cost may be, we shall fight on the beaches, we shall fight on the landing grounds, we shall fight in the fields and in the streets, we shall fight in the hills; we shall never surrender.</a:t>
            </a:r>
          </a:p>
        </p:txBody>
      </p:sp>
      <p:sp>
        <p:nvSpPr>
          <p:cNvPr id="6" name="Title 1">
            <a:extLst>
              <a:ext uri="{FF2B5EF4-FFF2-40B4-BE49-F238E27FC236}">
                <a16:creationId xmlns:a16="http://schemas.microsoft.com/office/drawing/2014/main" id="{15685BD4-1B13-9965-9A90-00457B24090D}"/>
              </a:ext>
            </a:extLst>
          </p:cNvPr>
          <p:cNvSpPr txBox="1">
            <a:spLocks/>
          </p:cNvSpPr>
          <p:nvPr/>
        </p:nvSpPr>
        <p:spPr>
          <a:xfrm>
            <a:off x="8758237" y="6149785"/>
            <a:ext cx="3248025" cy="593915"/>
          </a:xfrm>
          <a:prstGeom prst="roundRect">
            <a:avLst>
              <a:gd name="adj" fmla="val 8408"/>
            </a:avLst>
          </a:prstGeom>
          <a:solidFill>
            <a:srgbClr val="00B0F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dirty="0">
                <a:solidFill>
                  <a:schemeClr val="bg1"/>
                </a:solidFill>
                <a:latin typeface="+mn-lt"/>
                <a:ea typeface="Andika"/>
                <a:cs typeface="Andika"/>
              </a:rPr>
              <a:t>Winston Churchill</a:t>
            </a:r>
          </a:p>
        </p:txBody>
      </p:sp>
    </p:spTree>
    <p:extLst>
      <p:ext uri="{BB962C8B-B14F-4D97-AF65-F5344CB8AC3E}">
        <p14:creationId xmlns:p14="http://schemas.microsoft.com/office/powerpoint/2010/main" val="3381215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2" grpId="0" animBg="1"/>
      <p:bldP spid="3"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8F26F2E-174F-83AE-5305-BD79B4EA7A63}"/>
              </a:ext>
            </a:extLst>
          </p:cNvPr>
          <p:cNvSpPr txBox="1">
            <a:spLocks/>
          </p:cNvSpPr>
          <p:nvPr/>
        </p:nvSpPr>
        <p:spPr>
          <a:xfrm>
            <a:off x="381000" y="539560"/>
            <a:ext cx="11432598" cy="593915"/>
          </a:xfrm>
          <a:prstGeom prst="roundRect">
            <a:avLst>
              <a:gd name="adj" fmla="val 8408"/>
            </a:avLst>
          </a:prstGeom>
          <a:solidFill>
            <a:srgbClr val="EF8023"/>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dirty="0">
                <a:solidFill>
                  <a:schemeClr val="bg1"/>
                </a:solidFill>
                <a:latin typeface="+mn-lt"/>
                <a:ea typeface="Andika"/>
                <a:cs typeface="Andika"/>
              </a:rPr>
              <a:t>Where should we put the ellipsis?</a:t>
            </a:r>
            <a:endParaRPr lang="en-GB" sz="2400" dirty="0">
              <a:solidFill>
                <a:schemeClr val="bg1"/>
              </a:solidFill>
              <a:latin typeface="+mn-lt"/>
              <a:ea typeface="Andika"/>
              <a:cs typeface="Andika"/>
            </a:endParaRPr>
          </a:p>
        </p:txBody>
      </p:sp>
      <p:sp>
        <p:nvSpPr>
          <p:cNvPr id="8" name="Title 1">
            <a:extLst>
              <a:ext uri="{FF2B5EF4-FFF2-40B4-BE49-F238E27FC236}">
                <a16:creationId xmlns:a16="http://schemas.microsoft.com/office/drawing/2014/main" id="{A62626D5-D8B5-3B61-83C6-18438058F1C3}"/>
              </a:ext>
            </a:extLst>
          </p:cNvPr>
          <p:cNvSpPr txBox="1">
            <a:spLocks/>
          </p:cNvSpPr>
          <p:nvPr/>
        </p:nvSpPr>
        <p:spPr>
          <a:xfrm>
            <a:off x="387927" y="1244411"/>
            <a:ext cx="11432598" cy="2346514"/>
          </a:xfrm>
          <a:prstGeom prst="roundRect">
            <a:avLst>
              <a:gd name="adj" fmla="val 3863"/>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dirty="0">
                <a:solidFill>
                  <a:schemeClr val="bg1"/>
                </a:solidFill>
                <a:ea typeface="Andika"/>
                <a:cs typeface="Andika"/>
              </a:rPr>
              <a:t>I think the big mistake in schools is trying to teach children anything, and by using fear as the basic motivation. Fear of getting failing grades, fear of not staying with your class. Interest can produce learning on a scale compared to fear as a nuclear explosion to a firecracker.</a:t>
            </a:r>
            <a:endParaRPr lang="en-GB" sz="2400" dirty="0">
              <a:solidFill>
                <a:schemeClr val="bg1"/>
              </a:solidFill>
              <a:latin typeface="+mn-lt"/>
              <a:ea typeface="Andika"/>
              <a:cs typeface="Andika"/>
            </a:endParaRPr>
          </a:p>
        </p:txBody>
      </p:sp>
      <p:sp>
        <p:nvSpPr>
          <p:cNvPr id="9" name="Title 1">
            <a:extLst>
              <a:ext uri="{FF2B5EF4-FFF2-40B4-BE49-F238E27FC236}">
                <a16:creationId xmlns:a16="http://schemas.microsoft.com/office/drawing/2014/main" id="{0AC358AD-1883-3541-8C86-8FB5EED7835F}"/>
              </a:ext>
            </a:extLst>
          </p:cNvPr>
          <p:cNvSpPr txBox="1">
            <a:spLocks/>
          </p:cNvSpPr>
          <p:nvPr/>
        </p:nvSpPr>
        <p:spPr>
          <a:xfrm>
            <a:off x="387927" y="542925"/>
            <a:ext cx="11432598" cy="593915"/>
          </a:xfrm>
          <a:prstGeom prst="roundRect">
            <a:avLst>
              <a:gd name="adj" fmla="val 8408"/>
            </a:avLst>
          </a:prstGeom>
          <a:solidFill>
            <a:srgbClr val="EF8023"/>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dirty="0">
                <a:solidFill>
                  <a:schemeClr val="bg1"/>
                </a:solidFill>
                <a:latin typeface="+mn-lt"/>
                <a:ea typeface="Andika"/>
                <a:cs typeface="Andika"/>
              </a:rPr>
              <a:t>How about?</a:t>
            </a:r>
            <a:endParaRPr lang="en-GB" sz="2400" dirty="0">
              <a:solidFill>
                <a:schemeClr val="bg1"/>
              </a:solidFill>
              <a:latin typeface="+mn-lt"/>
              <a:ea typeface="Andika"/>
              <a:cs typeface="Andika"/>
            </a:endParaRPr>
          </a:p>
        </p:txBody>
      </p:sp>
      <p:sp>
        <p:nvSpPr>
          <p:cNvPr id="6" name="Title 1">
            <a:extLst>
              <a:ext uri="{FF2B5EF4-FFF2-40B4-BE49-F238E27FC236}">
                <a16:creationId xmlns:a16="http://schemas.microsoft.com/office/drawing/2014/main" id="{9BC85DD3-21C7-0BAA-0426-E0EB01189BC7}"/>
              </a:ext>
            </a:extLst>
          </p:cNvPr>
          <p:cNvSpPr txBox="1">
            <a:spLocks/>
          </p:cNvSpPr>
          <p:nvPr/>
        </p:nvSpPr>
        <p:spPr>
          <a:xfrm>
            <a:off x="379701" y="3727071"/>
            <a:ext cx="11432598" cy="2346514"/>
          </a:xfrm>
          <a:prstGeom prst="roundRect">
            <a:avLst>
              <a:gd name="adj" fmla="val 3863"/>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dirty="0">
                <a:solidFill>
                  <a:schemeClr val="bg1"/>
                </a:solidFill>
                <a:ea typeface="Andika"/>
                <a:cs typeface="Andika"/>
              </a:rPr>
              <a:t>I think the big mistake in schools is trying to teach children anything, and by using fear as the basic motivation. Fear of getting failing grades, fear of not staying with your class... Interest can produce learning on a scale compared to fear as a nuclear explosion to a firecracker.</a:t>
            </a:r>
            <a:endParaRPr lang="en-GB" sz="2400" dirty="0">
              <a:solidFill>
                <a:schemeClr val="bg1"/>
              </a:solidFill>
              <a:latin typeface="+mn-lt"/>
              <a:ea typeface="Andika"/>
              <a:cs typeface="Andika"/>
            </a:endParaRPr>
          </a:p>
        </p:txBody>
      </p:sp>
      <p:sp>
        <p:nvSpPr>
          <p:cNvPr id="13" name="Title 1">
            <a:extLst>
              <a:ext uri="{FF2B5EF4-FFF2-40B4-BE49-F238E27FC236}">
                <a16:creationId xmlns:a16="http://schemas.microsoft.com/office/drawing/2014/main" id="{24E5509E-6A68-5597-825F-A3726FAD9631}"/>
              </a:ext>
            </a:extLst>
          </p:cNvPr>
          <p:cNvSpPr txBox="1">
            <a:spLocks/>
          </p:cNvSpPr>
          <p:nvPr/>
        </p:nvSpPr>
        <p:spPr>
          <a:xfrm>
            <a:off x="8758237" y="6149785"/>
            <a:ext cx="3248025" cy="593915"/>
          </a:xfrm>
          <a:prstGeom prst="roundRect">
            <a:avLst>
              <a:gd name="adj" fmla="val 8408"/>
            </a:avLst>
          </a:prstGeom>
          <a:solidFill>
            <a:srgbClr val="00B0F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dirty="0">
                <a:solidFill>
                  <a:schemeClr val="bg1"/>
                </a:solidFill>
                <a:latin typeface="+mn-lt"/>
                <a:ea typeface="Andika"/>
                <a:cs typeface="Andika"/>
              </a:rPr>
              <a:t>Stanley Kubrick</a:t>
            </a:r>
          </a:p>
        </p:txBody>
      </p:sp>
    </p:spTree>
    <p:extLst>
      <p:ext uri="{BB962C8B-B14F-4D97-AF65-F5344CB8AC3E}">
        <p14:creationId xmlns:p14="http://schemas.microsoft.com/office/powerpoint/2010/main" val="1078498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hape, background pattern&#10;&#10;Description automatically generated">
            <a:extLst>
              <a:ext uri="{FF2B5EF4-FFF2-40B4-BE49-F238E27FC236}">
                <a16:creationId xmlns:a16="http://schemas.microsoft.com/office/drawing/2014/main" id="{24D54B5C-885F-C120-9799-69F9251E3AB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1"/>
          </a:xfrm>
        </p:spPr>
      </p:pic>
      <p:sp>
        <p:nvSpPr>
          <p:cNvPr id="4" name="Title 1">
            <a:extLst>
              <a:ext uri="{FF2B5EF4-FFF2-40B4-BE49-F238E27FC236}">
                <a16:creationId xmlns:a16="http://schemas.microsoft.com/office/drawing/2014/main" id="{98F26F2E-174F-83AE-5305-BD79B4EA7A63}"/>
              </a:ext>
            </a:extLst>
          </p:cNvPr>
          <p:cNvSpPr txBox="1">
            <a:spLocks/>
          </p:cNvSpPr>
          <p:nvPr/>
        </p:nvSpPr>
        <p:spPr>
          <a:xfrm>
            <a:off x="379701" y="430607"/>
            <a:ext cx="11432598" cy="593915"/>
          </a:xfrm>
          <a:prstGeom prst="roundRect">
            <a:avLst>
              <a:gd name="adj" fmla="val 8408"/>
            </a:avLst>
          </a:prstGeom>
          <a:solidFill>
            <a:srgbClr val="EF8023"/>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dirty="0">
                <a:solidFill>
                  <a:schemeClr val="bg1"/>
                </a:solidFill>
                <a:latin typeface="+mn-lt"/>
                <a:ea typeface="Andika"/>
                <a:cs typeface="Andika"/>
              </a:rPr>
              <a:t>Where should we put the ellipsis?</a:t>
            </a:r>
            <a:endParaRPr lang="en-GB" sz="2400" dirty="0">
              <a:solidFill>
                <a:schemeClr val="bg1"/>
              </a:solidFill>
              <a:latin typeface="+mn-lt"/>
              <a:ea typeface="Andika"/>
              <a:cs typeface="Andika"/>
            </a:endParaRPr>
          </a:p>
        </p:txBody>
      </p:sp>
      <p:sp>
        <p:nvSpPr>
          <p:cNvPr id="8" name="Title 1">
            <a:extLst>
              <a:ext uri="{FF2B5EF4-FFF2-40B4-BE49-F238E27FC236}">
                <a16:creationId xmlns:a16="http://schemas.microsoft.com/office/drawing/2014/main" id="{A62626D5-D8B5-3B61-83C6-18438058F1C3}"/>
              </a:ext>
            </a:extLst>
          </p:cNvPr>
          <p:cNvSpPr txBox="1">
            <a:spLocks/>
          </p:cNvSpPr>
          <p:nvPr/>
        </p:nvSpPr>
        <p:spPr>
          <a:xfrm>
            <a:off x="387927" y="1801964"/>
            <a:ext cx="11432598" cy="1160312"/>
          </a:xfrm>
          <a:prstGeom prst="roundRect">
            <a:avLst>
              <a:gd name="adj" fmla="val 3863"/>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dirty="0">
                <a:solidFill>
                  <a:schemeClr val="bg1"/>
                </a:solidFill>
                <a:latin typeface="+mn-lt"/>
                <a:ea typeface="Andika"/>
                <a:cs typeface="Andika"/>
              </a:rPr>
              <a:t>The last man on Earth sat alone in a room. </a:t>
            </a:r>
          </a:p>
          <a:p>
            <a:pPr algn="ctr"/>
            <a:r>
              <a:rPr lang="en-GB" sz="3200" dirty="0">
                <a:solidFill>
                  <a:schemeClr val="bg1"/>
                </a:solidFill>
                <a:latin typeface="+mn-lt"/>
                <a:ea typeface="Andika"/>
                <a:cs typeface="Andika"/>
              </a:rPr>
              <a:t>There was a knock at the door.</a:t>
            </a:r>
          </a:p>
        </p:txBody>
      </p:sp>
      <p:sp>
        <p:nvSpPr>
          <p:cNvPr id="9" name="Title 1">
            <a:extLst>
              <a:ext uri="{FF2B5EF4-FFF2-40B4-BE49-F238E27FC236}">
                <a16:creationId xmlns:a16="http://schemas.microsoft.com/office/drawing/2014/main" id="{0AC358AD-1883-3541-8C86-8FB5EED7835F}"/>
              </a:ext>
            </a:extLst>
          </p:cNvPr>
          <p:cNvSpPr txBox="1">
            <a:spLocks/>
          </p:cNvSpPr>
          <p:nvPr/>
        </p:nvSpPr>
        <p:spPr>
          <a:xfrm>
            <a:off x="387927" y="433972"/>
            <a:ext cx="11432598" cy="593915"/>
          </a:xfrm>
          <a:prstGeom prst="roundRect">
            <a:avLst>
              <a:gd name="adj" fmla="val 8408"/>
            </a:avLst>
          </a:prstGeom>
          <a:solidFill>
            <a:srgbClr val="EF8023"/>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dirty="0">
                <a:solidFill>
                  <a:schemeClr val="bg1"/>
                </a:solidFill>
                <a:latin typeface="+mn-lt"/>
                <a:ea typeface="Andika"/>
                <a:cs typeface="Andika"/>
              </a:rPr>
              <a:t>How about?</a:t>
            </a:r>
            <a:endParaRPr lang="en-GB" sz="2400" dirty="0">
              <a:solidFill>
                <a:schemeClr val="bg1"/>
              </a:solidFill>
              <a:latin typeface="+mn-lt"/>
              <a:ea typeface="Andika"/>
              <a:cs typeface="Andika"/>
            </a:endParaRPr>
          </a:p>
        </p:txBody>
      </p:sp>
      <p:sp>
        <p:nvSpPr>
          <p:cNvPr id="11" name="Title 1">
            <a:extLst>
              <a:ext uri="{FF2B5EF4-FFF2-40B4-BE49-F238E27FC236}">
                <a16:creationId xmlns:a16="http://schemas.microsoft.com/office/drawing/2014/main" id="{0944A868-0187-97CC-8BAC-869B0384DA7D}"/>
              </a:ext>
            </a:extLst>
          </p:cNvPr>
          <p:cNvSpPr txBox="1">
            <a:spLocks/>
          </p:cNvSpPr>
          <p:nvPr/>
        </p:nvSpPr>
        <p:spPr>
          <a:xfrm>
            <a:off x="371475" y="3429000"/>
            <a:ext cx="11432598" cy="1380442"/>
          </a:xfrm>
          <a:prstGeom prst="roundRect">
            <a:avLst>
              <a:gd name="adj" fmla="val 3863"/>
            </a:avLst>
          </a:prstGeom>
          <a:solidFill>
            <a:srgbClr val="00B050"/>
          </a:solidFill>
          <a:effectLst>
            <a:outerShdw blurRad="50800" dist="38100" dir="5400000" algn="t"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dirty="0">
                <a:solidFill>
                  <a:schemeClr val="bg1"/>
                </a:solidFill>
                <a:ea typeface="Andika"/>
                <a:cs typeface="Andika"/>
              </a:rPr>
              <a:t>The last man on Earth sat alone in a room. </a:t>
            </a:r>
          </a:p>
          <a:p>
            <a:pPr algn="ctr"/>
            <a:r>
              <a:rPr lang="en-GB" sz="3200" dirty="0">
                <a:solidFill>
                  <a:schemeClr val="bg1"/>
                </a:solidFill>
                <a:ea typeface="Andika"/>
                <a:cs typeface="Andika"/>
              </a:rPr>
              <a:t>There was a knock at the door…</a:t>
            </a:r>
            <a:endParaRPr lang="en-GB" sz="3200" dirty="0">
              <a:solidFill>
                <a:schemeClr val="bg1"/>
              </a:solidFill>
              <a:latin typeface="+mn-lt"/>
              <a:ea typeface="Andika"/>
              <a:cs typeface="Andika"/>
            </a:endParaRPr>
          </a:p>
        </p:txBody>
      </p:sp>
      <p:sp>
        <p:nvSpPr>
          <p:cNvPr id="2" name="Title 1">
            <a:extLst>
              <a:ext uri="{FF2B5EF4-FFF2-40B4-BE49-F238E27FC236}">
                <a16:creationId xmlns:a16="http://schemas.microsoft.com/office/drawing/2014/main" id="{2FC049A4-A76F-9A32-C0D4-B40D9F59A7FC}"/>
              </a:ext>
            </a:extLst>
          </p:cNvPr>
          <p:cNvSpPr txBox="1">
            <a:spLocks/>
          </p:cNvSpPr>
          <p:nvPr/>
        </p:nvSpPr>
        <p:spPr>
          <a:xfrm>
            <a:off x="8758237" y="6149785"/>
            <a:ext cx="3248025" cy="593915"/>
          </a:xfrm>
          <a:prstGeom prst="roundRect">
            <a:avLst>
              <a:gd name="adj" fmla="val 8408"/>
            </a:avLst>
          </a:prstGeom>
          <a:solidFill>
            <a:srgbClr val="00B0F0"/>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dirty="0">
                <a:solidFill>
                  <a:schemeClr val="bg1"/>
                </a:solidFill>
                <a:latin typeface="+mn-lt"/>
                <a:ea typeface="Andika"/>
                <a:cs typeface="Andika"/>
              </a:rPr>
              <a:t>Fredric Brown</a:t>
            </a:r>
          </a:p>
        </p:txBody>
      </p:sp>
    </p:spTree>
    <p:extLst>
      <p:ext uri="{BB962C8B-B14F-4D97-AF65-F5344CB8AC3E}">
        <p14:creationId xmlns:p14="http://schemas.microsoft.com/office/powerpoint/2010/main" val="3402848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ndika">
      <a:majorFont>
        <a:latin typeface="Andika"/>
        <a:ea typeface=""/>
        <a:cs typeface=""/>
      </a:majorFont>
      <a:minorFont>
        <a:latin typeface="Andik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1373</Words>
  <Application>Microsoft Office PowerPoint</Application>
  <PresentationFormat>Widescreen</PresentationFormat>
  <Paragraphs>63</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Andika</vt:lpstr>
      <vt:lpstr>Arial</vt:lpstr>
      <vt:lpstr>Office Theme</vt:lpstr>
      <vt:lpstr> How to Use this Powerpoint</vt:lpstr>
      <vt:lpstr>Ellipses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Y5&amp;6 A –  Endings which sound like /ʃəs/ spelt –cious or –tious</dc:title>
  <dc:creator>Glen Jones</dc:creator>
  <cp:lastModifiedBy>Glen Jones</cp:lastModifiedBy>
  <cp:revision>1</cp:revision>
  <dcterms:created xsi:type="dcterms:W3CDTF">2022-05-31T09:42:07Z</dcterms:created>
  <dcterms:modified xsi:type="dcterms:W3CDTF">2023-08-15T09:41:18Z</dcterms:modified>
</cp:coreProperties>
</file>