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382" r:id="rId2"/>
    <p:sldId id="383" r:id="rId3"/>
    <p:sldId id="279" r:id="rId4"/>
    <p:sldId id="370" r:id="rId5"/>
    <p:sldId id="281" r:id="rId6"/>
    <p:sldId id="301" r:id="rId7"/>
    <p:sldId id="368" r:id="rId8"/>
    <p:sldId id="369" r:id="rId9"/>
    <p:sldId id="308" r:id="rId10"/>
    <p:sldId id="371" r:id="rId11"/>
    <p:sldId id="372" r:id="rId12"/>
    <p:sldId id="373" r:id="rId13"/>
    <p:sldId id="374" r:id="rId14"/>
    <p:sldId id="376" r:id="rId15"/>
    <p:sldId id="375" r:id="rId16"/>
    <p:sldId id="379" r:id="rId17"/>
    <p:sldId id="377" r:id="rId18"/>
    <p:sldId id="380" r:id="rId19"/>
    <p:sldId id="378" r:id="rId20"/>
    <p:sldId id="381" r:id="rId21"/>
  </p:sldIdLst>
  <p:sldSz cx="12192000" cy="6858000"/>
  <p:notesSz cx="6858000" cy="9144000"/>
  <p:embeddedFontLst>
    <p:embeddedFont>
      <p:font typeface="Andika" panose="02000000000000000000" pitchFamily="2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316D5ED-CCD1-2445-7995-6934166E934F}" name="Glen Jones" initials="GJ" userId="S::glen@emile-education.co.uk::e846aaca-4b24-4b13-b0d0-f2308e16b28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80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10282B-7B2A-4296-B74B-FA55E8306258}" v="304" dt="2023-08-10T09:42:31.7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8" d="100"/>
          <a:sy n="58" d="100"/>
        </p:scale>
        <p:origin x="96" y="11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len Jones" userId="e846aaca-4b24-4b13-b0d0-f2308e16b284" providerId="ADAL" clId="{E11AC203-3739-45AB-AFE1-8638724E95F7}"/>
    <pc:docChg chg="custSel modSld">
      <pc:chgData name="Glen Jones" userId="e846aaca-4b24-4b13-b0d0-f2308e16b284" providerId="ADAL" clId="{E11AC203-3739-45AB-AFE1-8638724E95F7}" dt="2022-08-17T10:54:08.253" v="5" actId="313"/>
      <pc:docMkLst>
        <pc:docMk/>
      </pc:docMkLst>
      <pc:sldChg chg="addSp modSp mod modAnim">
        <pc:chgData name="Glen Jones" userId="e846aaca-4b24-4b13-b0d0-f2308e16b284" providerId="ADAL" clId="{E11AC203-3739-45AB-AFE1-8638724E95F7}" dt="2022-08-12T15:12:08.529" v="1" actId="1076"/>
        <pc:sldMkLst>
          <pc:docMk/>
          <pc:sldMk cId="4010327805" sldId="274"/>
        </pc:sldMkLst>
        <pc:picChg chg="add mod">
          <ac:chgData name="Glen Jones" userId="e846aaca-4b24-4b13-b0d0-f2308e16b284" providerId="ADAL" clId="{E11AC203-3739-45AB-AFE1-8638724E95F7}" dt="2022-08-12T15:12:08.529" v="1" actId="1076"/>
          <ac:picMkLst>
            <pc:docMk/>
            <pc:sldMk cId="4010327805" sldId="274"/>
            <ac:picMk id="4" creationId="{1BFBE12A-CC2E-0F4E-9AF7-9A7001FFE3FA}"/>
          </ac:picMkLst>
        </pc:picChg>
      </pc:sldChg>
      <pc:sldChg chg="modSp mod">
        <pc:chgData name="Glen Jones" userId="e846aaca-4b24-4b13-b0d0-f2308e16b284" providerId="ADAL" clId="{E11AC203-3739-45AB-AFE1-8638724E95F7}" dt="2022-08-17T10:54:08.253" v="5" actId="313"/>
        <pc:sldMkLst>
          <pc:docMk/>
          <pc:sldMk cId="0" sldId="277"/>
        </pc:sldMkLst>
        <pc:spChg chg="mod">
          <ac:chgData name="Glen Jones" userId="e846aaca-4b24-4b13-b0d0-f2308e16b284" providerId="ADAL" clId="{E11AC203-3739-45AB-AFE1-8638724E95F7}" dt="2022-08-17T10:54:08.253" v="5" actId="313"/>
          <ac:spMkLst>
            <pc:docMk/>
            <pc:sldMk cId="0" sldId="277"/>
            <ac:spMk id="11266" creationId="{9AFD9B2D-C6E6-FEA9-2F40-C75AC71C59F2}"/>
          </ac:spMkLst>
        </pc:spChg>
      </pc:sldChg>
      <pc:sldChg chg="modSp mod">
        <pc:chgData name="Glen Jones" userId="e846aaca-4b24-4b13-b0d0-f2308e16b284" providerId="ADAL" clId="{E11AC203-3739-45AB-AFE1-8638724E95F7}" dt="2022-08-12T15:12:21.874" v="2" actId="1076"/>
        <pc:sldMkLst>
          <pc:docMk/>
          <pc:sldMk cId="418504607" sldId="281"/>
        </pc:sldMkLst>
        <pc:spChg chg="mod">
          <ac:chgData name="Glen Jones" userId="e846aaca-4b24-4b13-b0d0-f2308e16b284" providerId="ADAL" clId="{E11AC203-3739-45AB-AFE1-8638724E95F7}" dt="2022-08-12T15:12:21.874" v="2" actId="1076"/>
          <ac:spMkLst>
            <pc:docMk/>
            <pc:sldMk cId="418504607" sldId="281"/>
            <ac:spMk id="2" creationId="{871F52B6-B1E5-A1FF-1BD3-5FF6AF4DC0F8}"/>
          </ac:spMkLst>
        </pc:spChg>
      </pc:sldChg>
    </pc:docChg>
  </pc:docChgLst>
  <pc:docChgLst>
    <pc:chgData name="Guest User" userId="S::urn:spo:anon#a5214f4fbcf5be8a1d15dc966f3aca15d81fd114128b466e499516eb9395c7f9::" providerId="AD" clId="Web-{8B338307-8F7E-0A08-4760-40B6D53BC584}"/>
    <pc:docChg chg="modSld">
      <pc:chgData name="Guest User" userId="S::urn:spo:anon#a5214f4fbcf5be8a1d15dc966f3aca15d81fd114128b466e499516eb9395c7f9::" providerId="AD" clId="Web-{8B338307-8F7E-0A08-4760-40B6D53BC584}" dt="2022-08-24T13:51:32.966" v="15" actId="20577"/>
      <pc:docMkLst>
        <pc:docMk/>
      </pc:docMkLst>
      <pc:sldChg chg="modSp">
        <pc:chgData name="Guest User" userId="S::urn:spo:anon#a5214f4fbcf5be8a1d15dc966f3aca15d81fd114128b466e499516eb9395c7f9::" providerId="AD" clId="Web-{8B338307-8F7E-0A08-4760-40B6D53BC584}" dt="2022-08-24T13:51:21.497" v="12" actId="20577"/>
        <pc:sldMkLst>
          <pc:docMk/>
          <pc:sldMk cId="898666433" sldId="308"/>
        </pc:sldMkLst>
        <pc:spChg chg="mod">
          <ac:chgData name="Guest User" userId="S::urn:spo:anon#a5214f4fbcf5be8a1d15dc966f3aca15d81fd114128b466e499516eb9395c7f9::" providerId="AD" clId="Web-{8B338307-8F7E-0A08-4760-40B6D53BC584}" dt="2022-08-24T13:51:21.497" v="12" actId="20577"/>
          <ac:spMkLst>
            <pc:docMk/>
            <pc:sldMk cId="898666433" sldId="308"/>
            <ac:spMk id="2" creationId="{871F52B6-B1E5-A1FF-1BD3-5FF6AF4DC0F8}"/>
          </ac:spMkLst>
        </pc:spChg>
      </pc:sldChg>
      <pc:sldChg chg="modSp">
        <pc:chgData name="Guest User" userId="S::urn:spo:anon#a5214f4fbcf5be8a1d15dc966f3aca15d81fd114128b466e499516eb9395c7f9::" providerId="AD" clId="Web-{8B338307-8F7E-0A08-4760-40B6D53BC584}" dt="2022-08-24T13:51:32.966" v="15" actId="20577"/>
        <pc:sldMkLst>
          <pc:docMk/>
          <pc:sldMk cId="4078767649" sldId="368"/>
        </pc:sldMkLst>
        <pc:spChg chg="mod">
          <ac:chgData name="Guest User" userId="S::urn:spo:anon#a5214f4fbcf5be8a1d15dc966f3aca15d81fd114128b466e499516eb9395c7f9::" providerId="AD" clId="Web-{8B338307-8F7E-0A08-4760-40B6D53BC584}" dt="2022-08-24T13:51:32.966" v="15" actId="20577"/>
          <ac:spMkLst>
            <pc:docMk/>
            <pc:sldMk cId="4078767649" sldId="368"/>
            <ac:spMk id="18" creationId="{51F64F0E-A4C6-BBBE-8E0F-97C35C5115BC}"/>
          </ac:spMkLst>
        </pc:spChg>
      </pc:sldChg>
    </pc:docChg>
  </pc:docChgLst>
  <pc:docChgLst>
    <pc:chgData name="Glen Jones" userId="e846aaca-4b24-4b13-b0d0-f2308e16b284" providerId="ADAL" clId="{4018F7BE-4621-4E41-A9AE-368FD2DEC12F}"/>
    <pc:docChg chg="custSel addSld delSld modSld">
      <pc:chgData name="Glen Jones" userId="e846aaca-4b24-4b13-b0d0-f2308e16b284" providerId="ADAL" clId="{4018F7BE-4621-4E41-A9AE-368FD2DEC12F}" dt="2022-08-15T14:23:29.546" v="234"/>
      <pc:docMkLst>
        <pc:docMk/>
      </pc:docMkLst>
      <pc:sldChg chg="delSp mod delAnim">
        <pc:chgData name="Glen Jones" userId="e846aaca-4b24-4b13-b0d0-f2308e16b284" providerId="ADAL" clId="{4018F7BE-4621-4E41-A9AE-368FD2DEC12F}" dt="2022-07-23T15:44:08.793" v="0" actId="478"/>
        <pc:sldMkLst>
          <pc:docMk/>
          <pc:sldMk cId="4010327805" sldId="274"/>
        </pc:sldMkLst>
        <pc:picChg chg="del">
          <ac:chgData name="Glen Jones" userId="e846aaca-4b24-4b13-b0d0-f2308e16b284" providerId="ADAL" clId="{4018F7BE-4621-4E41-A9AE-368FD2DEC12F}" dt="2022-07-23T15:44:08.793" v="0" actId="478"/>
          <ac:picMkLst>
            <pc:docMk/>
            <pc:sldMk cId="4010327805" sldId="274"/>
            <ac:picMk id="4" creationId="{4EDF0348-C1EC-65FA-3AF8-A4808C1743B9}"/>
          </ac:picMkLst>
        </pc:picChg>
      </pc:sldChg>
      <pc:sldChg chg="modSp del mod">
        <pc:chgData name="Glen Jones" userId="e846aaca-4b24-4b13-b0d0-f2308e16b284" providerId="ADAL" clId="{4018F7BE-4621-4E41-A9AE-368FD2DEC12F}" dt="2022-08-15T14:23:21.797" v="233" actId="47"/>
        <pc:sldMkLst>
          <pc:docMk/>
          <pc:sldMk cId="2425069664" sldId="278"/>
        </pc:sldMkLst>
        <pc:graphicFrameChg chg="modGraphic">
          <ac:chgData name="Glen Jones" userId="e846aaca-4b24-4b13-b0d0-f2308e16b284" providerId="ADAL" clId="{4018F7BE-4621-4E41-A9AE-368FD2DEC12F}" dt="2022-07-24T14:40:00.254" v="4" actId="20577"/>
          <ac:graphicFrameMkLst>
            <pc:docMk/>
            <pc:sldMk cId="2425069664" sldId="278"/>
            <ac:graphicFrameMk id="4" creationId="{DB0EE452-70C0-102D-075B-300CFED5F4A5}"/>
          </ac:graphicFrameMkLst>
        </pc:graphicFrameChg>
      </pc:sldChg>
      <pc:sldChg chg="modSp mod">
        <pc:chgData name="Glen Jones" userId="e846aaca-4b24-4b13-b0d0-f2308e16b284" providerId="ADAL" clId="{4018F7BE-4621-4E41-A9AE-368FD2DEC12F}" dt="2022-08-13T10:05:55.589" v="232" actId="20577"/>
        <pc:sldMkLst>
          <pc:docMk/>
          <pc:sldMk cId="898666433" sldId="308"/>
        </pc:sldMkLst>
        <pc:spChg chg="mod">
          <ac:chgData name="Glen Jones" userId="e846aaca-4b24-4b13-b0d0-f2308e16b284" providerId="ADAL" clId="{4018F7BE-4621-4E41-A9AE-368FD2DEC12F}" dt="2022-08-13T10:05:55.589" v="232" actId="20577"/>
          <ac:spMkLst>
            <pc:docMk/>
            <pc:sldMk cId="898666433" sldId="308"/>
            <ac:spMk id="2" creationId="{871F52B6-B1E5-A1FF-1BD3-5FF6AF4DC0F8}"/>
          </ac:spMkLst>
        </pc:spChg>
      </pc:sldChg>
      <pc:sldChg chg="modSp">
        <pc:chgData name="Glen Jones" userId="e846aaca-4b24-4b13-b0d0-f2308e16b284" providerId="ADAL" clId="{4018F7BE-4621-4E41-A9AE-368FD2DEC12F}" dt="2022-08-15T14:23:29.546" v="234"/>
        <pc:sldMkLst>
          <pc:docMk/>
          <pc:sldMk cId="2837964923" sldId="363"/>
        </pc:sldMkLst>
        <pc:graphicFrameChg chg="mod">
          <ac:chgData name="Glen Jones" userId="e846aaca-4b24-4b13-b0d0-f2308e16b284" providerId="ADAL" clId="{4018F7BE-4621-4E41-A9AE-368FD2DEC12F}" dt="2022-08-15T14:23:29.546" v="234"/>
          <ac:graphicFrameMkLst>
            <pc:docMk/>
            <pc:sldMk cId="2837964923" sldId="363"/>
            <ac:graphicFrameMk id="7" creationId="{F27B061C-BBB5-7253-90D7-E79123DB55D3}"/>
          </ac:graphicFrameMkLst>
        </pc:graphicFrameChg>
      </pc:sldChg>
      <pc:sldChg chg="addSp delSp modSp add mod">
        <pc:chgData name="Glen Jones" userId="e846aaca-4b24-4b13-b0d0-f2308e16b284" providerId="ADAL" clId="{4018F7BE-4621-4E41-A9AE-368FD2DEC12F}" dt="2022-08-13T10:02:30.413" v="97" actId="20577"/>
        <pc:sldMkLst>
          <pc:docMk/>
          <pc:sldMk cId="4078767649" sldId="368"/>
        </pc:sldMkLst>
        <pc:spChg chg="add mod">
          <ac:chgData name="Glen Jones" userId="e846aaca-4b24-4b13-b0d0-f2308e16b284" providerId="ADAL" clId="{4018F7BE-4621-4E41-A9AE-368FD2DEC12F}" dt="2022-08-13T10:00:13.101" v="8" actId="1076"/>
          <ac:spMkLst>
            <pc:docMk/>
            <pc:sldMk cId="4078767649" sldId="368"/>
            <ac:spMk id="2" creationId="{40F1A647-DA3B-1AF5-7B74-3226B026BE22}"/>
          </ac:spMkLst>
        </pc:spChg>
        <pc:spChg chg="add mod">
          <ac:chgData name="Glen Jones" userId="e846aaca-4b24-4b13-b0d0-f2308e16b284" providerId="ADAL" clId="{4018F7BE-4621-4E41-A9AE-368FD2DEC12F}" dt="2022-08-13T10:00:13.101" v="8" actId="1076"/>
          <ac:spMkLst>
            <pc:docMk/>
            <pc:sldMk cId="4078767649" sldId="368"/>
            <ac:spMk id="3" creationId="{8D19D9AD-A8F2-BFA3-AB69-FADA4D2ED719}"/>
          </ac:spMkLst>
        </pc:spChg>
        <pc:spChg chg="del">
          <ac:chgData name="Glen Jones" userId="e846aaca-4b24-4b13-b0d0-f2308e16b284" providerId="ADAL" clId="{4018F7BE-4621-4E41-A9AE-368FD2DEC12F}" dt="2022-08-13T10:00:09.861" v="6" actId="478"/>
          <ac:spMkLst>
            <pc:docMk/>
            <pc:sldMk cId="4078767649" sldId="368"/>
            <ac:spMk id="7" creationId="{AFF75149-C722-1472-2D20-604941EF95E0}"/>
          </ac:spMkLst>
        </pc:spChg>
        <pc:spChg chg="del">
          <ac:chgData name="Glen Jones" userId="e846aaca-4b24-4b13-b0d0-f2308e16b284" providerId="ADAL" clId="{4018F7BE-4621-4E41-A9AE-368FD2DEC12F}" dt="2022-08-13T10:00:09.861" v="6" actId="478"/>
          <ac:spMkLst>
            <pc:docMk/>
            <pc:sldMk cId="4078767649" sldId="368"/>
            <ac:spMk id="8" creationId="{A27557DF-701F-332C-8740-904113EEBDC9}"/>
          </ac:spMkLst>
        </pc:spChg>
        <pc:spChg chg="mod">
          <ac:chgData name="Glen Jones" userId="e846aaca-4b24-4b13-b0d0-f2308e16b284" providerId="ADAL" clId="{4018F7BE-4621-4E41-A9AE-368FD2DEC12F}" dt="2022-08-13T10:02:30.413" v="97" actId="20577"/>
          <ac:spMkLst>
            <pc:docMk/>
            <pc:sldMk cId="4078767649" sldId="368"/>
            <ac:spMk id="18" creationId="{51F64F0E-A4C6-BBBE-8E0F-97C35C5115BC}"/>
          </ac:spMkLst>
        </pc:spChg>
      </pc:sldChg>
    </pc:docChg>
  </pc:docChgLst>
  <pc:docChgLst>
    <pc:chgData name="Glen Jones" userId="e846aaca-4b24-4b13-b0d0-f2308e16b284" providerId="ADAL" clId="{5B0C32A1-BBDC-4719-B9A2-6753FC2766EF}"/>
    <pc:docChg chg="undo custSel addSld delSld modSld">
      <pc:chgData name="Glen Jones" userId="e846aaca-4b24-4b13-b0d0-f2308e16b284" providerId="ADAL" clId="{5B0C32A1-BBDC-4719-B9A2-6753FC2766EF}" dt="2022-06-29T07:07:56.085" v="544" actId="115"/>
      <pc:docMkLst>
        <pc:docMk/>
      </pc:docMkLst>
      <pc:sldChg chg="modSp mod">
        <pc:chgData name="Glen Jones" userId="e846aaca-4b24-4b13-b0d0-f2308e16b284" providerId="ADAL" clId="{5B0C32A1-BBDC-4719-B9A2-6753FC2766EF}" dt="2022-06-29T06:52:32.877" v="5" actId="14100"/>
        <pc:sldMkLst>
          <pc:docMk/>
          <pc:sldMk cId="4010327805" sldId="274"/>
        </pc:sldMkLst>
        <pc:spChg chg="mod">
          <ac:chgData name="Glen Jones" userId="e846aaca-4b24-4b13-b0d0-f2308e16b284" providerId="ADAL" clId="{5B0C32A1-BBDC-4719-B9A2-6753FC2766EF}" dt="2022-06-29T06:52:32.877" v="5" actId="14100"/>
          <ac:spMkLst>
            <pc:docMk/>
            <pc:sldMk cId="4010327805" sldId="274"/>
            <ac:spMk id="2" creationId="{702E7211-B3C0-8C62-17A1-5F712D739FBA}"/>
          </ac:spMkLst>
        </pc:spChg>
      </pc:sldChg>
      <pc:sldChg chg="modSp mod modAnim">
        <pc:chgData name="Glen Jones" userId="e846aaca-4b24-4b13-b0d0-f2308e16b284" providerId="ADAL" clId="{5B0C32A1-BBDC-4719-B9A2-6753FC2766EF}" dt="2022-06-29T07:07:56.085" v="544" actId="115"/>
        <pc:sldMkLst>
          <pc:docMk/>
          <pc:sldMk cId="0" sldId="277"/>
        </pc:sldMkLst>
        <pc:spChg chg="mod">
          <ac:chgData name="Glen Jones" userId="e846aaca-4b24-4b13-b0d0-f2308e16b284" providerId="ADAL" clId="{5B0C32A1-BBDC-4719-B9A2-6753FC2766EF}" dt="2022-06-29T07:07:35.236" v="534" actId="115"/>
          <ac:spMkLst>
            <pc:docMk/>
            <pc:sldMk cId="0" sldId="277"/>
            <ac:spMk id="3" creationId="{14A98FF5-4F3C-D9B6-7AF1-1894F0939983}"/>
          </ac:spMkLst>
        </pc:spChg>
        <pc:spChg chg="mod">
          <ac:chgData name="Glen Jones" userId="e846aaca-4b24-4b13-b0d0-f2308e16b284" providerId="ADAL" clId="{5B0C32A1-BBDC-4719-B9A2-6753FC2766EF}" dt="2022-06-29T07:07:56.085" v="544" actId="115"/>
          <ac:spMkLst>
            <pc:docMk/>
            <pc:sldMk cId="0" sldId="277"/>
            <ac:spMk id="5" creationId="{D904D6C1-734D-0AB9-F629-AB913652AEC5}"/>
          </ac:spMkLst>
        </pc:spChg>
      </pc:sldChg>
      <pc:sldChg chg="addSp modSp mod modAnim">
        <pc:chgData name="Glen Jones" userId="e846aaca-4b24-4b13-b0d0-f2308e16b284" providerId="ADAL" clId="{5B0C32A1-BBDC-4719-B9A2-6753FC2766EF}" dt="2022-06-29T06:54:35.811" v="142" actId="20577"/>
        <pc:sldMkLst>
          <pc:docMk/>
          <pc:sldMk cId="4273759124" sldId="279"/>
        </pc:sldMkLst>
        <pc:spChg chg="mod">
          <ac:chgData name="Glen Jones" userId="e846aaca-4b24-4b13-b0d0-f2308e16b284" providerId="ADAL" clId="{5B0C32A1-BBDC-4719-B9A2-6753FC2766EF}" dt="2022-06-29T06:53:30.251" v="67" actId="14100"/>
          <ac:spMkLst>
            <pc:docMk/>
            <pc:sldMk cId="4273759124" sldId="279"/>
            <ac:spMk id="3" creationId="{FA79B487-2B39-D1FB-C619-7086E17203C8}"/>
          </ac:spMkLst>
        </pc:spChg>
        <pc:spChg chg="add mod">
          <ac:chgData name="Glen Jones" userId="e846aaca-4b24-4b13-b0d0-f2308e16b284" providerId="ADAL" clId="{5B0C32A1-BBDC-4719-B9A2-6753FC2766EF}" dt="2022-06-29T06:53:48.339" v="90" actId="20577"/>
          <ac:spMkLst>
            <pc:docMk/>
            <pc:sldMk cId="4273759124" sldId="279"/>
            <ac:spMk id="5" creationId="{3A63E192-5F09-ABDB-09EC-8B904EFDFC94}"/>
          </ac:spMkLst>
        </pc:spChg>
        <pc:spChg chg="mod">
          <ac:chgData name="Glen Jones" userId="e846aaca-4b24-4b13-b0d0-f2308e16b284" providerId="ADAL" clId="{5B0C32A1-BBDC-4719-B9A2-6753FC2766EF}" dt="2022-06-29T06:53:42.115" v="80" actId="1076"/>
          <ac:spMkLst>
            <pc:docMk/>
            <pc:sldMk cId="4273759124" sldId="279"/>
            <ac:spMk id="6" creationId="{731938AE-C7D9-634F-66A1-F3735A64F606}"/>
          </ac:spMkLst>
        </pc:spChg>
        <pc:spChg chg="add mod">
          <ac:chgData name="Glen Jones" userId="e846aaca-4b24-4b13-b0d0-f2308e16b284" providerId="ADAL" clId="{5B0C32A1-BBDC-4719-B9A2-6753FC2766EF}" dt="2022-06-29T06:54:15.044" v="115" actId="1076"/>
          <ac:spMkLst>
            <pc:docMk/>
            <pc:sldMk cId="4273759124" sldId="279"/>
            <ac:spMk id="8" creationId="{94D14557-A3C8-A99C-4E9D-D7C8B9933D6E}"/>
          </ac:spMkLst>
        </pc:spChg>
        <pc:spChg chg="add mod">
          <ac:chgData name="Glen Jones" userId="e846aaca-4b24-4b13-b0d0-f2308e16b284" providerId="ADAL" clId="{5B0C32A1-BBDC-4719-B9A2-6753FC2766EF}" dt="2022-06-29T06:54:18.227" v="116" actId="1076"/>
          <ac:spMkLst>
            <pc:docMk/>
            <pc:sldMk cId="4273759124" sldId="279"/>
            <ac:spMk id="9" creationId="{B1F80E83-4F2F-D607-67B4-017A4A8FC971}"/>
          </ac:spMkLst>
        </pc:spChg>
        <pc:spChg chg="add mod">
          <ac:chgData name="Glen Jones" userId="e846aaca-4b24-4b13-b0d0-f2308e16b284" providerId="ADAL" clId="{5B0C32A1-BBDC-4719-B9A2-6753FC2766EF}" dt="2022-06-29T06:54:27.683" v="130" actId="20577"/>
          <ac:spMkLst>
            <pc:docMk/>
            <pc:sldMk cId="4273759124" sldId="279"/>
            <ac:spMk id="10" creationId="{3CC34E6A-307E-5C9A-3344-C71A431F5DBC}"/>
          </ac:spMkLst>
        </pc:spChg>
        <pc:spChg chg="add mod">
          <ac:chgData name="Glen Jones" userId="e846aaca-4b24-4b13-b0d0-f2308e16b284" providerId="ADAL" clId="{5B0C32A1-BBDC-4719-B9A2-6753FC2766EF}" dt="2022-06-29T06:54:35.811" v="142" actId="20577"/>
          <ac:spMkLst>
            <pc:docMk/>
            <pc:sldMk cId="4273759124" sldId="279"/>
            <ac:spMk id="11" creationId="{855606BE-DAEA-6D88-6B68-8771E2B39EFB}"/>
          </ac:spMkLst>
        </pc:spChg>
        <pc:picChg chg="mod">
          <ac:chgData name="Glen Jones" userId="e846aaca-4b24-4b13-b0d0-f2308e16b284" providerId="ADAL" clId="{5B0C32A1-BBDC-4719-B9A2-6753FC2766EF}" dt="2022-06-29T06:53:18.531" v="64" actId="1076"/>
          <ac:picMkLst>
            <pc:docMk/>
            <pc:sldMk cId="4273759124" sldId="279"/>
            <ac:picMk id="7" creationId="{A82C2FEB-EE39-CD09-539A-CAC1699C4B23}"/>
          </ac:picMkLst>
        </pc:picChg>
      </pc:sldChg>
      <pc:sldChg chg="add del">
        <pc:chgData name="Glen Jones" userId="e846aaca-4b24-4b13-b0d0-f2308e16b284" providerId="ADAL" clId="{5B0C32A1-BBDC-4719-B9A2-6753FC2766EF}" dt="2022-06-29T07:03:16.771" v="358" actId="47"/>
        <pc:sldMkLst>
          <pc:docMk/>
          <pc:sldMk cId="478082198" sldId="280"/>
        </pc:sldMkLst>
      </pc:sldChg>
      <pc:sldChg chg="delSp modSp add del mod delAnim modAnim">
        <pc:chgData name="Glen Jones" userId="e846aaca-4b24-4b13-b0d0-f2308e16b284" providerId="ADAL" clId="{5B0C32A1-BBDC-4719-B9A2-6753FC2766EF}" dt="2022-06-29T07:06:29.476" v="505" actId="115"/>
        <pc:sldMkLst>
          <pc:docMk/>
          <pc:sldMk cId="418504607" sldId="281"/>
        </pc:sldMkLst>
        <pc:spChg chg="mod">
          <ac:chgData name="Glen Jones" userId="e846aaca-4b24-4b13-b0d0-f2308e16b284" providerId="ADAL" clId="{5B0C32A1-BBDC-4719-B9A2-6753FC2766EF}" dt="2022-06-29T07:06:29.476" v="505" actId="115"/>
          <ac:spMkLst>
            <pc:docMk/>
            <pc:sldMk cId="418504607" sldId="281"/>
            <ac:spMk id="2" creationId="{871F52B6-B1E5-A1FF-1BD3-5FF6AF4DC0F8}"/>
          </ac:spMkLst>
        </pc:spChg>
        <pc:spChg chg="del mod">
          <ac:chgData name="Glen Jones" userId="e846aaca-4b24-4b13-b0d0-f2308e16b284" providerId="ADAL" clId="{5B0C32A1-BBDC-4719-B9A2-6753FC2766EF}" dt="2022-06-29T07:00:59.854" v="244"/>
          <ac:spMkLst>
            <pc:docMk/>
            <pc:sldMk cId="418504607" sldId="281"/>
            <ac:spMk id="5" creationId="{A43770E1-C2E2-7310-4685-856705535BBF}"/>
          </ac:spMkLst>
        </pc:spChg>
      </pc:sldChg>
      <pc:sldChg chg="delSp modSp add del mod delAnim">
        <pc:chgData name="Glen Jones" userId="e846aaca-4b24-4b13-b0d0-f2308e16b284" providerId="ADAL" clId="{5B0C32A1-BBDC-4719-B9A2-6753FC2766EF}" dt="2022-06-29T07:06:37.339" v="508" actId="1076"/>
        <pc:sldMkLst>
          <pc:docMk/>
          <pc:sldMk cId="1463621575" sldId="282"/>
        </pc:sldMkLst>
        <pc:spChg chg="mod">
          <ac:chgData name="Glen Jones" userId="e846aaca-4b24-4b13-b0d0-f2308e16b284" providerId="ADAL" clId="{5B0C32A1-BBDC-4719-B9A2-6753FC2766EF}" dt="2022-06-29T07:06:34.526" v="507" actId="113"/>
          <ac:spMkLst>
            <pc:docMk/>
            <pc:sldMk cId="1463621575" sldId="282"/>
            <ac:spMk id="2" creationId="{871F52B6-B1E5-A1FF-1BD3-5FF6AF4DC0F8}"/>
          </ac:spMkLst>
        </pc:spChg>
        <pc:spChg chg="del">
          <ac:chgData name="Glen Jones" userId="e846aaca-4b24-4b13-b0d0-f2308e16b284" providerId="ADAL" clId="{5B0C32A1-BBDC-4719-B9A2-6753FC2766EF}" dt="2022-06-29T07:01:05.396" v="253" actId="478"/>
          <ac:spMkLst>
            <pc:docMk/>
            <pc:sldMk cId="1463621575" sldId="282"/>
            <ac:spMk id="5" creationId="{A43770E1-C2E2-7310-4685-856705535BBF}"/>
          </ac:spMkLst>
        </pc:spChg>
        <pc:picChg chg="mod">
          <ac:chgData name="Glen Jones" userId="e846aaca-4b24-4b13-b0d0-f2308e16b284" providerId="ADAL" clId="{5B0C32A1-BBDC-4719-B9A2-6753FC2766EF}" dt="2022-06-29T07:06:37.339" v="508" actId="1076"/>
          <ac:picMkLst>
            <pc:docMk/>
            <pc:sldMk cId="1463621575" sldId="282"/>
            <ac:picMk id="6" creationId="{4F69C96F-8227-A171-9315-B777F0A5BCC5}"/>
          </ac:picMkLst>
        </pc:picChg>
      </pc:sldChg>
      <pc:sldChg chg="addSp delSp modSp add del mod addAnim delAnim modAnim">
        <pc:chgData name="Glen Jones" userId="e846aaca-4b24-4b13-b0d0-f2308e16b284" providerId="ADAL" clId="{5B0C32A1-BBDC-4719-B9A2-6753FC2766EF}" dt="2022-06-29T07:06:41.156" v="510" actId="113"/>
        <pc:sldMkLst>
          <pc:docMk/>
          <pc:sldMk cId="26346991" sldId="283"/>
        </pc:sldMkLst>
        <pc:spChg chg="mod">
          <ac:chgData name="Glen Jones" userId="e846aaca-4b24-4b13-b0d0-f2308e16b284" providerId="ADAL" clId="{5B0C32A1-BBDC-4719-B9A2-6753FC2766EF}" dt="2022-06-29T07:06:41.156" v="510" actId="113"/>
          <ac:spMkLst>
            <pc:docMk/>
            <pc:sldMk cId="26346991" sldId="283"/>
            <ac:spMk id="2" creationId="{871F52B6-B1E5-A1FF-1BD3-5FF6AF4DC0F8}"/>
          </ac:spMkLst>
        </pc:spChg>
        <pc:spChg chg="add del mod">
          <ac:chgData name="Glen Jones" userId="e846aaca-4b24-4b13-b0d0-f2308e16b284" providerId="ADAL" clId="{5B0C32A1-BBDC-4719-B9A2-6753FC2766EF}" dt="2022-06-29T07:01:23.777" v="278"/>
          <ac:spMkLst>
            <pc:docMk/>
            <pc:sldMk cId="26346991" sldId="283"/>
            <ac:spMk id="5" creationId="{A43770E1-C2E2-7310-4685-856705535BBF}"/>
          </ac:spMkLst>
        </pc:spChg>
      </pc:sldChg>
      <pc:sldChg chg="add del">
        <pc:chgData name="Glen Jones" userId="e846aaca-4b24-4b13-b0d0-f2308e16b284" providerId="ADAL" clId="{5B0C32A1-BBDC-4719-B9A2-6753FC2766EF}" dt="2022-06-29T07:03:18.374" v="360" actId="47"/>
        <pc:sldMkLst>
          <pc:docMk/>
          <pc:sldMk cId="633708485" sldId="284"/>
        </pc:sldMkLst>
      </pc:sldChg>
      <pc:sldChg chg="delSp modSp add del mod delAnim modAnim">
        <pc:chgData name="Glen Jones" userId="e846aaca-4b24-4b13-b0d0-f2308e16b284" providerId="ADAL" clId="{5B0C32A1-BBDC-4719-B9A2-6753FC2766EF}" dt="2022-06-29T07:06:49.731" v="514" actId="113"/>
        <pc:sldMkLst>
          <pc:docMk/>
          <pc:sldMk cId="2830977930" sldId="285"/>
        </pc:sldMkLst>
        <pc:spChg chg="mod">
          <ac:chgData name="Glen Jones" userId="e846aaca-4b24-4b13-b0d0-f2308e16b284" providerId="ADAL" clId="{5B0C32A1-BBDC-4719-B9A2-6753FC2766EF}" dt="2022-06-29T07:06:49.731" v="514" actId="113"/>
          <ac:spMkLst>
            <pc:docMk/>
            <pc:sldMk cId="2830977930" sldId="285"/>
            <ac:spMk id="2" creationId="{871F52B6-B1E5-A1FF-1BD3-5FF6AF4DC0F8}"/>
          </ac:spMkLst>
        </pc:spChg>
        <pc:spChg chg="del mod">
          <ac:chgData name="Glen Jones" userId="e846aaca-4b24-4b13-b0d0-f2308e16b284" providerId="ADAL" clId="{5B0C32A1-BBDC-4719-B9A2-6753FC2766EF}" dt="2022-06-29T07:01:47.007" v="308"/>
          <ac:spMkLst>
            <pc:docMk/>
            <pc:sldMk cId="2830977930" sldId="285"/>
            <ac:spMk id="5" creationId="{A43770E1-C2E2-7310-4685-856705535BBF}"/>
          </ac:spMkLst>
        </pc:spChg>
      </pc:sldChg>
      <pc:sldChg chg="addSp delSp modSp add del mod delAnim modAnim">
        <pc:chgData name="Glen Jones" userId="e846aaca-4b24-4b13-b0d0-f2308e16b284" providerId="ADAL" clId="{5B0C32A1-BBDC-4719-B9A2-6753FC2766EF}" dt="2022-06-29T07:06:45.845" v="512" actId="113"/>
        <pc:sldMkLst>
          <pc:docMk/>
          <pc:sldMk cId="292875226" sldId="286"/>
        </pc:sldMkLst>
        <pc:spChg chg="mod">
          <ac:chgData name="Glen Jones" userId="e846aaca-4b24-4b13-b0d0-f2308e16b284" providerId="ADAL" clId="{5B0C32A1-BBDC-4719-B9A2-6753FC2766EF}" dt="2022-06-29T07:06:45.845" v="512" actId="113"/>
          <ac:spMkLst>
            <pc:docMk/>
            <pc:sldMk cId="292875226" sldId="286"/>
            <ac:spMk id="2" creationId="{871F52B6-B1E5-A1FF-1BD3-5FF6AF4DC0F8}"/>
          </ac:spMkLst>
        </pc:spChg>
        <pc:spChg chg="del mod">
          <ac:chgData name="Glen Jones" userId="e846aaca-4b24-4b13-b0d0-f2308e16b284" providerId="ADAL" clId="{5B0C32A1-BBDC-4719-B9A2-6753FC2766EF}" dt="2022-06-29T07:01:33.449" v="291"/>
          <ac:spMkLst>
            <pc:docMk/>
            <pc:sldMk cId="292875226" sldId="286"/>
            <ac:spMk id="5" creationId="{A43770E1-C2E2-7310-4685-856705535BBF}"/>
          </ac:spMkLst>
        </pc:spChg>
        <pc:spChg chg="add mod">
          <ac:chgData name="Glen Jones" userId="e846aaca-4b24-4b13-b0d0-f2308e16b284" providerId="ADAL" clId="{5B0C32A1-BBDC-4719-B9A2-6753FC2766EF}" dt="2022-06-29T07:05:25.251" v="501" actId="20577"/>
          <ac:spMkLst>
            <pc:docMk/>
            <pc:sldMk cId="292875226" sldId="286"/>
            <ac:spMk id="7" creationId="{BC359CF9-66E6-A881-0B45-5FB109CFEAD7}"/>
          </ac:spMkLst>
        </pc:spChg>
      </pc:sldChg>
      <pc:sldChg chg="add del">
        <pc:chgData name="Glen Jones" userId="e846aaca-4b24-4b13-b0d0-f2308e16b284" providerId="ADAL" clId="{5B0C32A1-BBDC-4719-B9A2-6753FC2766EF}" dt="2022-06-29T07:03:17.831" v="359" actId="47"/>
        <pc:sldMkLst>
          <pc:docMk/>
          <pc:sldMk cId="302053578" sldId="287"/>
        </pc:sldMkLst>
      </pc:sldChg>
      <pc:sldChg chg="add del">
        <pc:chgData name="Glen Jones" userId="e846aaca-4b24-4b13-b0d0-f2308e16b284" providerId="ADAL" clId="{5B0C32A1-BBDC-4719-B9A2-6753FC2766EF}" dt="2022-06-29T07:03:18.831" v="361" actId="47"/>
        <pc:sldMkLst>
          <pc:docMk/>
          <pc:sldMk cId="1482251407" sldId="288"/>
        </pc:sldMkLst>
      </pc:sldChg>
      <pc:sldChg chg="add del">
        <pc:chgData name="Glen Jones" userId="e846aaca-4b24-4b13-b0d0-f2308e16b284" providerId="ADAL" clId="{5B0C32A1-BBDC-4719-B9A2-6753FC2766EF}" dt="2022-06-29T07:03:19.188" v="362" actId="47"/>
        <pc:sldMkLst>
          <pc:docMk/>
          <pc:sldMk cId="2201528743" sldId="289"/>
        </pc:sldMkLst>
      </pc:sldChg>
      <pc:sldChg chg="add del">
        <pc:chgData name="Glen Jones" userId="e846aaca-4b24-4b13-b0d0-f2308e16b284" providerId="ADAL" clId="{5B0C32A1-BBDC-4719-B9A2-6753FC2766EF}" dt="2022-06-29T07:00:49.117" v="234" actId="47"/>
        <pc:sldMkLst>
          <pc:docMk/>
          <pc:sldMk cId="2113469465" sldId="294"/>
        </pc:sldMkLst>
      </pc:sldChg>
      <pc:sldChg chg="del">
        <pc:chgData name="Glen Jones" userId="e846aaca-4b24-4b13-b0d0-f2308e16b284" providerId="ADAL" clId="{5B0C32A1-BBDC-4719-B9A2-6753FC2766EF}" dt="2022-06-29T07:03:19.614" v="363" actId="47"/>
        <pc:sldMkLst>
          <pc:docMk/>
          <pc:sldMk cId="2768472623" sldId="295"/>
        </pc:sldMkLst>
      </pc:sldChg>
      <pc:sldChg chg="del">
        <pc:chgData name="Glen Jones" userId="e846aaca-4b24-4b13-b0d0-f2308e16b284" providerId="ADAL" clId="{5B0C32A1-BBDC-4719-B9A2-6753FC2766EF}" dt="2022-06-29T07:03:20.077" v="364" actId="47"/>
        <pc:sldMkLst>
          <pc:docMk/>
          <pc:sldMk cId="3065799640" sldId="296"/>
        </pc:sldMkLst>
      </pc:sldChg>
      <pc:sldChg chg="add del">
        <pc:chgData name="Glen Jones" userId="e846aaca-4b24-4b13-b0d0-f2308e16b284" providerId="ADAL" clId="{5B0C32A1-BBDC-4719-B9A2-6753FC2766EF}" dt="2022-06-29T07:00:47.739" v="232" actId="47"/>
        <pc:sldMkLst>
          <pc:docMk/>
          <pc:sldMk cId="387527401" sldId="298"/>
        </pc:sldMkLst>
      </pc:sldChg>
      <pc:sldChg chg="add del">
        <pc:chgData name="Glen Jones" userId="e846aaca-4b24-4b13-b0d0-f2308e16b284" providerId="ADAL" clId="{5B0C32A1-BBDC-4719-B9A2-6753FC2766EF}" dt="2022-06-29T07:00:48.464" v="233" actId="47"/>
        <pc:sldMkLst>
          <pc:docMk/>
          <pc:sldMk cId="588597873" sldId="299"/>
        </pc:sldMkLst>
      </pc:sldChg>
      <pc:sldChg chg="modSp add mod">
        <pc:chgData name="Glen Jones" userId="e846aaca-4b24-4b13-b0d0-f2308e16b284" providerId="ADAL" clId="{5B0C32A1-BBDC-4719-B9A2-6753FC2766EF}" dt="2022-06-29T07:06:22.948" v="503" actId="113"/>
        <pc:sldMkLst>
          <pc:docMk/>
          <pc:sldMk cId="1078316235" sldId="300"/>
        </pc:sldMkLst>
        <pc:spChg chg="mod">
          <ac:chgData name="Glen Jones" userId="e846aaca-4b24-4b13-b0d0-f2308e16b284" providerId="ADAL" clId="{5B0C32A1-BBDC-4719-B9A2-6753FC2766EF}" dt="2022-06-29T06:54:57.516" v="193" actId="20577"/>
          <ac:spMkLst>
            <pc:docMk/>
            <pc:sldMk cId="1078316235" sldId="300"/>
            <ac:spMk id="3" creationId="{FA79B487-2B39-D1FB-C619-7086E17203C8}"/>
          </ac:spMkLst>
        </pc:spChg>
        <pc:spChg chg="mod">
          <ac:chgData name="Glen Jones" userId="e846aaca-4b24-4b13-b0d0-f2308e16b284" providerId="ADAL" clId="{5B0C32A1-BBDC-4719-B9A2-6753FC2766EF}" dt="2022-06-29T06:55:07.853" v="197" actId="115"/>
          <ac:spMkLst>
            <pc:docMk/>
            <pc:sldMk cId="1078316235" sldId="300"/>
            <ac:spMk id="5" creationId="{3A63E192-5F09-ABDB-09EC-8B904EFDFC94}"/>
          </ac:spMkLst>
        </pc:spChg>
        <pc:spChg chg="mod">
          <ac:chgData name="Glen Jones" userId="e846aaca-4b24-4b13-b0d0-f2308e16b284" providerId="ADAL" clId="{5B0C32A1-BBDC-4719-B9A2-6753FC2766EF}" dt="2022-06-29T06:55:03.045" v="195" actId="115"/>
          <ac:spMkLst>
            <pc:docMk/>
            <pc:sldMk cId="1078316235" sldId="300"/>
            <ac:spMk id="6" creationId="{731938AE-C7D9-634F-66A1-F3735A64F606}"/>
          </ac:spMkLst>
        </pc:spChg>
        <pc:spChg chg="mod">
          <ac:chgData name="Glen Jones" userId="e846aaca-4b24-4b13-b0d0-f2308e16b284" providerId="ADAL" clId="{5B0C32A1-BBDC-4719-B9A2-6753FC2766EF}" dt="2022-06-29T07:06:22.948" v="503" actId="113"/>
          <ac:spMkLst>
            <pc:docMk/>
            <pc:sldMk cId="1078316235" sldId="300"/>
            <ac:spMk id="8" creationId="{94D14557-A3C8-A99C-4E9D-D7C8B9933D6E}"/>
          </ac:spMkLst>
        </pc:spChg>
        <pc:spChg chg="mod">
          <ac:chgData name="Glen Jones" userId="e846aaca-4b24-4b13-b0d0-f2308e16b284" providerId="ADAL" clId="{5B0C32A1-BBDC-4719-B9A2-6753FC2766EF}" dt="2022-06-29T06:55:19.365" v="199" actId="115"/>
          <ac:spMkLst>
            <pc:docMk/>
            <pc:sldMk cId="1078316235" sldId="300"/>
            <ac:spMk id="9" creationId="{B1F80E83-4F2F-D607-67B4-017A4A8FC971}"/>
          </ac:spMkLst>
        </pc:spChg>
        <pc:spChg chg="mod">
          <ac:chgData name="Glen Jones" userId="e846aaca-4b24-4b13-b0d0-f2308e16b284" providerId="ADAL" clId="{5B0C32A1-BBDC-4719-B9A2-6753FC2766EF}" dt="2022-06-29T07:00:18.479" v="204" actId="115"/>
          <ac:spMkLst>
            <pc:docMk/>
            <pc:sldMk cId="1078316235" sldId="300"/>
            <ac:spMk id="10" creationId="{3CC34E6A-307E-5C9A-3344-C71A431F5DBC}"/>
          </ac:spMkLst>
        </pc:spChg>
        <pc:spChg chg="mod">
          <ac:chgData name="Glen Jones" userId="e846aaca-4b24-4b13-b0d0-f2308e16b284" providerId="ADAL" clId="{5B0C32A1-BBDC-4719-B9A2-6753FC2766EF}" dt="2022-06-29T06:59:22.725" v="202" actId="115"/>
          <ac:spMkLst>
            <pc:docMk/>
            <pc:sldMk cId="1078316235" sldId="300"/>
            <ac:spMk id="11" creationId="{855606BE-DAEA-6D88-6B68-8771E2B39EFB}"/>
          </ac:spMkLst>
        </pc:spChg>
      </pc:sldChg>
      <pc:sldChg chg="modSp add mod">
        <pc:chgData name="Glen Jones" userId="e846aaca-4b24-4b13-b0d0-f2308e16b284" providerId="ADAL" clId="{5B0C32A1-BBDC-4719-B9A2-6753FC2766EF}" dt="2022-06-29T07:06:53.381" v="516" actId="115"/>
        <pc:sldMkLst>
          <pc:docMk/>
          <pc:sldMk cId="2254998422" sldId="301"/>
        </pc:sldMkLst>
        <pc:spChg chg="mod">
          <ac:chgData name="Glen Jones" userId="e846aaca-4b24-4b13-b0d0-f2308e16b284" providerId="ADAL" clId="{5B0C32A1-BBDC-4719-B9A2-6753FC2766EF}" dt="2022-06-29T07:06:53.381" v="516" actId="115"/>
          <ac:spMkLst>
            <pc:docMk/>
            <pc:sldMk cId="2254998422" sldId="301"/>
            <ac:spMk id="2" creationId="{871F52B6-B1E5-A1FF-1BD3-5FF6AF4DC0F8}"/>
          </ac:spMkLst>
        </pc:spChg>
      </pc:sldChg>
      <pc:sldChg chg="modSp add replId">
        <pc:chgData name="Glen Jones" userId="e846aaca-4b24-4b13-b0d0-f2308e16b284" providerId="ADAL" clId="{5B0C32A1-BBDC-4719-B9A2-6753FC2766EF}" dt="2022-06-29T07:06:56.747" v="518" actId="115"/>
        <pc:sldMkLst>
          <pc:docMk/>
          <pc:sldMk cId="535818177" sldId="302"/>
        </pc:sldMkLst>
        <pc:spChg chg="mod">
          <ac:chgData name="Glen Jones" userId="e846aaca-4b24-4b13-b0d0-f2308e16b284" providerId="ADAL" clId="{5B0C32A1-BBDC-4719-B9A2-6753FC2766EF}" dt="2022-06-29T07:06:56.747" v="518" actId="115"/>
          <ac:spMkLst>
            <pc:docMk/>
            <pc:sldMk cId="535818177" sldId="302"/>
            <ac:spMk id="2" creationId="{871F52B6-B1E5-A1FF-1BD3-5FF6AF4DC0F8}"/>
          </ac:spMkLst>
        </pc:spChg>
      </pc:sldChg>
      <pc:sldChg chg="addSp modSp add mod replId">
        <pc:chgData name="Glen Jones" userId="e846aaca-4b24-4b13-b0d0-f2308e16b284" providerId="ADAL" clId="{5B0C32A1-BBDC-4719-B9A2-6753FC2766EF}" dt="2022-06-29T07:07:01.044" v="520" actId="115"/>
        <pc:sldMkLst>
          <pc:docMk/>
          <pc:sldMk cId="1726625311" sldId="303"/>
        </pc:sldMkLst>
        <pc:spChg chg="mod">
          <ac:chgData name="Glen Jones" userId="e846aaca-4b24-4b13-b0d0-f2308e16b284" providerId="ADAL" clId="{5B0C32A1-BBDC-4719-B9A2-6753FC2766EF}" dt="2022-06-29T07:07:01.044" v="520" actId="115"/>
          <ac:spMkLst>
            <pc:docMk/>
            <pc:sldMk cId="1726625311" sldId="303"/>
            <ac:spMk id="2" creationId="{871F52B6-B1E5-A1FF-1BD3-5FF6AF4DC0F8}"/>
          </ac:spMkLst>
        </pc:spChg>
        <pc:spChg chg="add mod">
          <ac:chgData name="Glen Jones" userId="e846aaca-4b24-4b13-b0d0-f2308e16b284" providerId="ADAL" clId="{5B0C32A1-BBDC-4719-B9A2-6753FC2766EF}" dt="2022-06-29T07:04:45.134" v="449" actId="313"/>
          <ac:spMkLst>
            <pc:docMk/>
            <pc:sldMk cId="1726625311" sldId="303"/>
            <ac:spMk id="5" creationId="{E6A788DE-FB69-F77D-8301-A303DBD9B59B}"/>
          </ac:spMkLst>
        </pc:spChg>
        <pc:picChg chg="mod">
          <ac:chgData name="Glen Jones" userId="e846aaca-4b24-4b13-b0d0-f2308e16b284" providerId="ADAL" clId="{5B0C32A1-BBDC-4719-B9A2-6753FC2766EF}" dt="2022-06-29T07:02:30.795" v="345" actId="1076"/>
          <ac:picMkLst>
            <pc:docMk/>
            <pc:sldMk cId="1726625311" sldId="303"/>
            <ac:picMk id="6" creationId="{12D98F40-249E-72C0-CD50-600C3F618730}"/>
          </ac:picMkLst>
        </pc:picChg>
      </pc:sldChg>
      <pc:sldChg chg="addSp modSp add mod replId">
        <pc:chgData name="Glen Jones" userId="e846aaca-4b24-4b13-b0d0-f2308e16b284" providerId="ADAL" clId="{5B0C32A1-BBDC-4719-B9A2-6753FC2766EF}" dt="2022-06-29T07:07:10.331" v="524" actId="113"/>
        <pc:sldMkLst>
          <pc:docMk/>
          <pc:sldMk cId="3606584674" sldId="304"/>
        </pc:sldMkLst>
        <pc:spChg chg="mod">
          <ac:chgData name="Glen Jones" userId="e846aaca-4b24-4b13-b0d0-f2308e16b284" providerId="ADAL" clId="{5B0C32A1-BBDC-4719-B9A2-6753FC2766EF}" dt="2022-06-29T07:07:10.331" v="524" actId="113"/>
          <ac:spMkLst>
            <pc:docMk/>
            <pc:sldMk cId="3606584674" sldId="304"/>
            <ac:spMk id="2" creationId="{871F52B6-B1E5-A1FF-1BD3-5FF6AF4DC0F8}"/>
          </ac:spMkLst>
        </pc:spChg>
        <pc:spChg chg="add mod">
          <ac:chgData name="Glen Jones" userId="e846aaca-4b24-4b13-b0d0-f2308e16b284" providerId="ADAL" clId="{5B0C32A1-BBDC-4719-B9A2-6753FC2766EF}" dt="2022-06-29T07:04:48.460" v="451" actId="313"/>
          <ac:spMkLst>
            <pc:docMk/>
            <pc:sldMk cId="3606584674" sldId="304"/>
            <ac:spMk id="4" creationId="{D1B4AB27-B4DA-D6E4-2501-7F97F0297B9C}"/>
          </ac:spMkLst>
        </pc:spChg>
      </pc:sldChg>
    </pc:docChg>
  </pc:docChgLst>
  <pc:docChgLst>
    <pc:chgData name="Glen Jones" userId="e846aaca-4b24-4b13-b0d0-f2308e16b284" providerId="ADAL" clId="{ED4ECA59-D730-435D-8BB1-DF8679D98C93}"/>
    <pc:docChg chg="undo custSel delSld modSld sldOrd">
      <pc:chgData name="Glen Jones" userId="e846aaca-4b24-4b13-b0d0-f2308e16b284" providerId="ADAL" clId="{ED4ECA59-D730-435D-8BB1-DF8679D98C93}" dt="2022-06-28T11:48:19.386" v="800" actId="1076"/>
      <pc:docMkLst>
        <pc:docMk/>
      </pc:docMkLst>
      <pc:sldChg chg="modSp mod">
        <pc:chgData name="Glen Jones" userId="e846aaca-4b24-4b13-b0d0-f2308e16b284" providerId="ADAL" clId="{ED4ECA59-D730-435D-8BB1-DF8679D98C93}" dt="2022-06-28T11:31:01.467" v="11" actId="27636"/>
        <pc:sldMkLst>
          <pc:docMk/>
          <pc:sldMk cId="4010327805" sldId="274"/>
        </pc:sldMkLst>
        <pc:spChg chg="mod">
          <ac:chgData name="Glen Jones" userId="e846aaca-4b24-4b13-b0d0-f2308e16b284" providerId="ADAL" clId="{ED4ECA59-D730-435D-8BB1-DF8679D98C93}" dt="2022-06-28T11:31:01.467" v="11" actId="27636"/>
          <ac:spMkLst>
            <pc:docMk/>
            <pc:sldMk cId="4010327805" sldId="274"/>
            <ac:spMk id="2" creationId="{702E7211-B3C0-8C62-17A1-5F712D739FBA}"/>
          </ac:spMkLst>
        </pc:spChg>
      </pc:sldChg>
      <pc:sldChg chg="modSp mod modAnim">
        <pc:chgData name="Glen Jones" userId="e846aaca-4b24-4b13-b0d0-f2308e16b284" providerId="ADAL" clId="{ED4ECA59-D730-435D-8BB1-DF8679D98C93}" dt="2022-06-28T11:48:19.386" v="800" actId="1076"/>
        <pc:sldMkLst>
          <pc:docMk/>
          <pc:sldMk cId="0" sldId="277"/>
        </pc:sldMkLst>
        <pc:spChg chg="mod">
          <ac:chgData name="Glen Jones" userId="e846aaca-4b24-4b13-b0d0-f2308e16b284" providerId="ADAL" clId="{ED4ECA59-D730-435D-8BB1-DF8679D98C93}" dt="2022-06-28T11:47:55.158" v="790" actId="6549"/>
          <ac:spMkLst>
            <pc:docMk/>
            <pc:sldMk cId="0" sldId="277"/>
            <ac:spMk id="3" creationId="{14A98FF5-4F3C-D9B6-7AF1-1894F0939983}"/>
          </ac:spMkLst>
        </pc:spChg>
        <pc:spChg chg="mod">
          <ac:chgData name="Glen Jones" userId="e846aaca-4b24-4b13-b0d0-f2308e16b284" providerId="ADAL" clId="{ED4ECA59-D730-435D-8BB1-DF8679D98C93}" dt="2022-06-28T11:48:16.848" v="799" actId="20577"/>
          <ac:spMkLst>
            <pc:docMk/>
            <pc:sldMk cId="0" sldId="277"/>
            <ac:spMk id="5" creationId="{D904D6C1-734D-0AB9-F629-AB913652AEC5}"/>
          </ac:spMkLst>
        </pc:spChg>
        <pc:picChg chg="mod">
          <ac:chgData name="Glen Jones" userId="e846aaca-4b24-4b13-b0d0-f2308e16b284" providerId="ADAL" clId="{ED4ECA59-D730-435D-8BB1-DF8679D98C93}" dt="2022-06-28T11:48:19.386" v="800" actId="1076"/>
          <ac:picMkLst>
            <pc:docMk/>
            <pc:sldMk cId="0" sldId="277"/>
            <ac:picMk id="8" creationId="{D1016B1A-F2E6-A9D3-17B8-7F2280D56CCF}"/>
          </ac:picMkLst>
        </pc:picChg>
      </pc:sldChg>
      <pc:sldChg chg="modSp mod modAnim">
        <pc:chgData name="Glen Jones" userId="e846aaca-4b24-4b13-b0d0-f2308e16b284" providerId="ADAL" clId="{ED4ECA59-D730-435D-8BB1-DF8679D98C93}" dt="2022-06-28T11:44:18.795" v="637" actId="1076"/>
        <pc:sldMkLst>
          <pc:docMk/>
          <pc:sldMk cId="4273759124" sldId="279"/>
        </pc:sldMkLst>
        <pc:spChg chg="mod">
          <ac:chgData name="Glen Jones" userId="e846aaca-4b24-4b13-b0d0-f2308e16b284" providerId="ADAL" clId="{ED4ECA59-D730-435D-8BB1-DF8679D98C93}" dt="2022-06-28T11:44:14.074" v="636" actId="20577"/>
          <ac:spMkLst>
            <pc:docMk/>
            <pc:sldMk cId="4273759124" sldId="279"/>
            <ac:spMk id="3" creationId="{FA79B487-2B39-D1FB-C619-7086E17203C8}"/>
          </ac:spMkLst>
        </pc:spChg>
        <pc:picChg chg="mod">
          <ac:chgData name="Glen Jones" userId="e846aaca-4b24-4b13-b0d0-f2308e16b284" providerId="ADAL" clId="{ED4ECA59-D730-435D-8BB1-DF8679D98C93}" dt="2022-06-28T11:44:18.795" v="637" actId="1076"/>
          <ac:picMkLst>
            <pc:docMk/>
            <pc:sldMk cId="4273759124" sldId="279"/>
            <ac:picMk id="7" creationId="{A82C2FEB-EE39-CD09-539A-CAC1699C4B23}"/>
          </ac:picMkLst>
        </pc:picChg>
      </pc:sldChg>
      <pc:sldChg chg="addSp modSp mod modAnim">
        <pc:chgData name="Glen Jones" userId="e846aaca-4b24-4b13-b0d0-f2308e16b284" providerId="ADAL" clId="{ED4ECA59-D730-435D-8BB1-DF8679D98C93}" dt="2022-06-28T11:47:02.448" v="751" actId="6549"/>
        <pc:sldMkLst>
          <pc:docMk/>
          <pc:sldMk cId="478082198" sldId="280"/>
        </pc:sldMkLst>
        <pc:spChg chg="mod">
          <ac:chgData name="Glen Jones" userId="e846aaca-4b24-4b13-b0d0-f2308e16b284" providerId="ADAL" clId="{ED4ECA59-D730-435D-8BB1-DF8679D98C93}" dt="2022-06-28T11:38:39.205" v="548" actId="20577"/>
          <ac:spMkLst>
            <pc:docMk/>
            <pc:sldMk cId="478082198" sldId="280"/>
            <ac:spMk id="4" creationId="{0FF02DB8-C526-7614-0522-4D56A38D2D66}"/>
          </ac:spMkLst>
        </pc:spChg>
        <pc:spChg chg="mod">
          <ac:chgData name="Glen Jones" userId="e846aaca-4b24-4b13-b0d0-f2308e16b284" providerId="ADAL" clId="{ED4ECA59-D730-435D-8BB1-DF8679D98C93}" dt="2022-06-28T11:46:48.250" v="743" actId="1076"/>
          <ac:spMkLst>
            <pc:docMk/>
            <pc:sldMk cId="478082198" sldId="280"/>
            <ac:spMk id="5" creationId="{74D89600-640D-7F15-B162-3FFBC8D092E8}"/>
          </ac:spMkLst>
        </pc:spChg>
        <pc:spChg chg="mod">
          <ac:chgData name="Glen Jones" userId="e846aaca-4b24-4b13-b0d0-f2308e16b284" providerId="ADAL" clId="{ED4ECA59-D730-435D-8BB1-DF8679D98C93}" dt="2022-06-28T11:45:59.059" v="688" actId="14100"/>
          <ac:spMkLst>
            <pc:docMk/>
            <pc:sldMk cId="478082198" sldId="280"/>
            <ac:spMk id="6" creationId="{731938AE-C7D9-634F-66A1-F3735A64F606}"/>
          </ac:spMkLst>
        </pc:spChg>
        <pc:spChg chg="add mod">
          <ac:chgData name="Glen Jones" userId="e846aaca-4b24-4b13-b0d0-f2308e16b284" providerId="ADAL" clId="{ED4ECA59-D730-435D-8BB1-DF8679D98C93}" dt="2022-06-28T11:47:02.448" v="751" actId="6549"/>
          <ac:spMkLst>
            <pc:docMk/>
            <pc:sldMk cId="478082198" sldId="280"/>
            <ac:spMk id="8" creationId="{ADE10E10-98F5-CC72-F93E-4BFB9B4AB5F0}"/>
          </ac:spMkLst>
        </pc:spChg>
      </pc:sldChg>
      <pc:sldChg chg="modSp">
        <pc:chgData name="Glen Jones" userId="e846aaca-4b24-4b13-b0d0-f2308e16b284" providerId="ADAL" clId="{ED4ECA59-D730-435D-8BB1-DF8679D98C93}" dt="2022-06-28T11:36:16.848" v="380" actId="20577"/>
        <pc:sldMkLst>
          <pc:docMk/>
          <pc:sldMk cId="418504607" sldId="281"/>
        </pc:sldMkLst>
        <pc:spChg chg="mod">
          <ac:chgData name="Glen Jones" userId="e846aaca-4b24-4b13-b0d0-f2308e16b284" providerId="ADAL" clId="{ED4ECA59-D730-435D-8BB1-DF8679D98C93}" dt="2022-06-28T11:36:16.848" v="380" actId="20577"/>
          <ac:spMkLst>
            <pc:docMk/>
            <pc:sldMk cId="418504607" sldId="281"/>
            <ac:spMk id="2" creationId="{871F52B6-B1E5-A1FF-1BD3-5FF6AF4DC0F8}"/>
          </ac:spMkLst>
        </pc:spChg>
        <pc:spChg chg="mod">
          <ac:chgData name="Glen Jones" userId="e846aaca-4b24-4b13-b0d0-f2308e16b284" providerId="ADAL" clId="{ED4ECA59-D730-435D-8BB1-DF8679D98C93}" dt="2022-06-28T11:36:06.806" v="371" actId="20577"/>
          <ac:spMkLst>
            <pc:docMk/>
            <pc:sldMk cId="418504607" sldId="281"/>
            <ac:spMk id="5" creationId="{A43770E1-C2E2-7310-4685-856705535BBF}"/>
          </ac:spMkLst>
        </pc:spChg>
      </pc:sldChg>
      <pc:sldChg chg="modSp">
        <pc:chgData name="Glen Jones" userId="e846aaca-4b24-4b13-b0d0-f2308e16b284" providerId="ADAL" clId="{ED4ECA59-D730-435D-8BB1-DF8679D98C93}" dt="2022-06-28T11:36:20.485" v="387" actId="20577"/>
        <pc:sldMkLst>
          <pc:docMk/>
          <pc:sldMk cId="1463621575" sldId="282"/>
        </pc:sldMkLst>
        <pc:spChg chg="mod">
          <ac:chgData name="Glen Jones" userId="e846aaca-4b24-4b13-b0d0-f2308e16b284" providerId="ADAL" clId="{ED4ECA59-D730-435D-8BB1-DF8679D98C93}" dt="2022-06-28T11:36:20.485" v="387" actId="20577"/>
          <ac:spMkLst>
            <pc:docMk/>
            <pc:sldMk cId="1463621575" sldId="282"/>
            <ac:spMk id="2" creationId="{871F52B6-B1E5-A1FF-1BD3-5FF6AF4DC0F8}"/>
          </ac:spMkLst>
        </pc:spChg>
        <pc:spChg chg="mod">
          <ac:chgData name="Glen Jones" userId="e846aaca-4b24-4b13-b0d0-f2308e16b284" providerId="ADAL" clId="{ED4ECA59-D730-435D-8BB1-DF8679D98C93}" dt="2022-06-28T11:36:09.718" v="374" actId="20577"/>
          <ac:spMkLst>
            <pc:docMk/>
            <pc:sldMk cId="1463621575" sldId="282"/>
            <ac:spMk id="5" creationId="{A43770E1-C2E2-7310-4685-856705535BBF}"/>
          </ac:spMkLst>
        </pc:spChg>
      </pc:sldChg>
      <pc:sldChg chg="addSp modSp mod modAnim">
        <pc:chgData name="Glen Jones" userId="e846aaca-4b24-4b13-b0d0-f2308e16b284" providerId="ADAL" clId="{ED4ECA59-D730-435D-8BB1-DF8679D98C93}" dt="2022-06-28T11:37:49.684" v="489" actId="255"/>
        <pc:sldMkLst>
          <pc:docMk/>
          <pc:sldMk cId="26346991" sldId="283"/>
        </pc:sldMkLst>
        <pc:spChg chg="mod">
          <ac:chgData name="Glen Jones" userId="e846aaca-4b24-4b13-b0d0-f2308e16b284" providerId="ADAL" clId="{ED4ECA59-D730-435D-8BB1-DF8679D98C93}" dt="2022-06-28T11:36:24.189" v="393" actId="20577"/>
          <ac:spMkLst>
            <pc:docMk/>
            <pc:sldMk cId="26346991" sldId="283"/>
            <ac:spMk id="2" creationId="{871F52B6-B1E5-A1FF-1BD3-5FF6AF4DC0F8}"/>
          </ac:spMkLst>
        </pc:spChg>
        <pc:spChg chg="mod">
          <ac:chgData name="Glen Jones" userId="e846aaca-4b24-4b13-b0d0-f2308e16b284" providerId="ADAL" clId="{ED4ECA59-D730-435D-8BB1-DF8679D98C93}" dt="2022-06-28T11:36:27.150" v="396" actId="20577"/>
          <ac:spMkLst>
            <pc:docMk/>
            <pc:sldMk cId="26346991" sldId="283"/>
            <ac:spMk id="5" creationId="{A43770E1-C2E2-7310-4685-856705535BBF}"/>
          </ac:spMkLst>
        </pc:spChg>
        <pc:spChg chg="add mod">
          <ac:chgData name="Glen Jones" userId="e846aaca-4b24-4b13-b0d0-f2308e16b284" providerId="ADAL" clId="{ED4ECA59-D730-435D-8BB1-DF8679D98C93}" dt="2022-06-28T11:37:49.684" v="489" actId="255"/>
          <ac:spMkLst>
            <pc:docMk/>
            <pc:sldMk cId="26346991" sldId="283"/>
            <ac:spMk id="7" creationId="{01F36ABB-FC55-DF34-FADE-749188ADD4A1}"/>
          </ac:spMkLst>
        </pc:spChg>
      </pc:sldChg>
      <pc:sldChg chg="modSp">
        <pc:chgData name="Glen Jones" userId="e846aaca-4b24-4b13-b0d0-f2308e16b284" providerId="ADAL" clId="{ED4ECA59-D730-435D-8BB1-DF8679D98C93}" dt="2022-06-28T11:38:51.972" v="566" actId="20577"/>
        <pc:sldMkLst>
          <pc:docMk/>
          <pc:sldMk cId="633708485" sldId="284"/>
        </pc:sldMkLst>
        <pc:spChg chg="mod">
          <ac:chgData name="Glen Jones" userId="e846aaca-4b24-4b13-b0d0-f2308e16b284" providerId="ADAL" clId="{ED4ECA59-D730-435D-8BB1-DF8679D98C93}" dt="2022-06-28T11:38:51.972" v="566" actId="20577"/>
          <ac:spMkLst>
            <pc:docMk/>
            <pc:sldMk cId="633708485" sldId="284"/>
            <ac:spMk id="2" creationId="{871F52B6-B1E5-A1FF-1BD3-5FF6AF4DC0F8}"/>
          </ac:spMkLst>
        </pc:spChg>
        <pc:spChg chg="mod">
          <ac:chgData name="Glen Jones" userId="e846aaca-4b24-4b13-b0d0-f2308e16b284" providerId="ADAL" clId="{ED4ECA59-D730-435D-8BB1-DF8679D98C93}" dt="2022-06-28T11:38:48.788" v="560" actId="20577"/>
          <ac:spMkLst>
            <pc:docMk/>
            <pc:sldMk cId="633708485" sldId="284"/>
            <ac:spMk id="5" creationId="{A43770E1-C2E2-7310-4685-856705535BBF}"/>
          </ac:spMkLst>
        </pc:spChg>
      </pc:sldChg>
      <pc:sldChg chg="modSp mod ord">
        <pc:chgData name="Glen Jones" userId="e846aaca-4b24-4b13-b0d0-f2308e16b284" providerId="ADAL" clId="{ED4ECA59-D730-435D-8BB1-DF8679D98C93}" dt="2022-06-28T11:36:56.447" v="422" actId="14100"/>
        <pc:sldMkLst>
          <pc:docMk/>
          <pc:sldMk cId="2830977930" sldId="285"/>
        </pc:sldMkLst>
        <pc:spChg chg="mod">
          <ac:chgData name="Glen Jones" userId="e846aaca-4b24-4b13-b0d0-f2308e16b284" providerId="ADAL" clId="{ED4ECA59-D730-435D-8BB1-DF8679D98C93}" dt="2022-06-28T11:36:54.166" v="421" actId="20577"/>
          <ac:spMkLst>
            <pc:docMk/>
            <pc:sldMk cId="2830977930" sldId="285"/>
            <ac:spMk id="2" creationId="{871F52B6-B1E5-A1FF-1BD3-5FF6AF4DC0F8}"/>
          </ac:spMkLst>
        </pc:spChg>
        <pc:spChg chg="mod">
          <ac:chgData name="Glen Jones" userId="e846aaca-4b24-4b13-b0d0-f2308e16b284" providerId="ADAL" clId="{ED4ECA59-D730-435D-8BB1-DF8679D98C93}" dt="2022-06-28T11:36:50.317" v="412" actId="20577"/>
          <ac:spMkLst>
            <pc:docMk/>
            <pc:sldMk cId="2830977930" sldId="285"/>
            <ac:spMk id="5" creationId="{A43770E1-C2E2-7310-4685-856705535BBF}"/>
          </ac:spMkLst>
        </pc:spChg>
        <pc:picChg chg="mod">
          <ac:chgData name="Glen Jones" userId="e846aaca-4b24-4b13-b0d0-f2308e16b284" providerId="ADAL" clId="{ED4ECA59-D730-435D-8BB1-DF8679D98C93}" dt="2022-06-28T11:36:56.447" v="422" actId="14100"/>
          <ac:picMkLst>
            <pc:docMk/>
            <pc:sldMk cId="2830977930" sldId="285"/>
            <ac:picMk id="6" creationId="{232BD2BC-AA9A-6232-BE42-E76045D06D73}"/>
          </ac:picMkLst>
        </pc:picChg>
      </pc:sldChg>
      <pc:sldChg chg="modSp mod">
        <pc:chgData name="Glen Jones" userId="e846aaca-4b24-4b13-b0d0-f2308e16b284" providerId="ADAL" clId="{ED4ECA59-D730-435D-8BB1-DF8679D98C93}" dt="2022-06-28T11:36:41.126" v="405" actId="20577"/>
        <pc:sldMkLst>
          <pc:docMk/>
          <pc:sldMk cId="292875226" sldId="286"/>
        </pc:sldMkLst>
        <pc:spChg chg="mod">
          <ac:chgData name="Glen Jones" userId="e846aaca-4b24-4b13-b0d0-f2308e16b284" providerId="ADAL" clId="{ED4ECA59-D730-435D-8BB1-DF8679D98C93}" dt="2022-06-28T11:36:31.839" v="401" actId="20577"/>
          <ac:spMkLst>
            <pc:docMk/>
            <pc:sldMk cId="292875226" sldId="286"/>
            <ac:spMk id="2" creationId="{871F52B6-B1E5-A1FF-1BD3-5FF6AF4DC0F8}"/>
          </ac:spMkLst>
        </pc:spChg>
        <pc:spChg chg="mod">
          <ac:chgData name="Glen Jones" userId="e846aaca-4b24-4b13-b0d0-f2308e16b284" providerId="ADAL" clId="{ED4ECA59-D730-435D-8BB1-DF8679D98C93}" dt="2022-06-28T11:36:41.126" v="405" actId="20577"/>
          <ac:spMkLst>
            <pc:docMk/>
            <pc:sldMk cId="292875226" sldId="286"/>
            <ac:spMk id="5" creationId="{A43770E1-C2E2-7310-4685-856705535BBF}"/>
          </ac:spMkLst>
        </pc:spChg>
        <pc:picChg chg="ord">
          <ac:chgData name="Glen Jones" userId="e846aaca-4b24-4b13-b0d0-f2308e16b284" providerId="ADAL" clId="{ED4ECA59-D730-435D-8BB1-DF8679D98C93}" dt="2022-06-28T11:36:38.328" v="402" actId="171"/>
          <ac:picMkLst>
            <pc:docMk/>
            <pc:sldMk cId="292875226" sldId="286"/>
            <ac:picMk id="6" creationId="{12D98F40-249E-72C0-CD50-600C3F618730}"/>
          </ac:picMkLst>
        </pc:picChg>
      </pc:sldChg>
      <pc:sldChg chg="modSp ord">
        <pc:chgData name="Glen Jones" userId="e846aaca-4b24-4b13-b0d0-f2308e16b284" providerId="ADAL" clId="{ED4ECA59-D730-435D-8BB1-DF8679D98C93}" dt="2022-06-28T11:37:05.077" v="430" actId="20577"/>
        <pc:sldMkLst>
          <pc:docMk/>
          <pc:sldMk cId="302053578" sldId="287"/>
        </pc:sldMkLst>
        <pc:spChg chg="mod">
          <ac:chgData name="Glen Jones" userId="e846aaca-4b24-4b13-b0d0-f2308e16b284" providerId="ADAL" clId="{ED4ECA59-D730-435D-8BB1-DF8679D98C93}" dt="2022-06-28T11:37:05.077" v="430" actId="20577"/>
          <ac:spMkLst>
            <pc:docMk/>
            <pc:sldMk cId="302053578" sldId="287"/>
            <ac:spMk id="2" creationId="{871F52B6-B1E5-A1FF-1BD3-5FF6AF4DC0F8}"/>
          </ac:spMkLst>
        </pc:spChg>
        <pc:spChg chg="mod">
          <ac:chgData name="Glen Jones" userId="e846aaca-4b24-4b13-b0d0-f2308e16b284" providerId="ADAL" clId="{ED4ECA59-D730-435D-8BB1-DF8679D98C93}" dt="2022-06-28T11:37:02.766" v="425" actId="20577"/>
          <ac:spMkLst>
            <pc:docMk/>
            <pc:sldMk cId="302053578" sldId="287"/>
            <ac:spMk id="5" creationId="{A43770E1-C2E2-7310-4685-856705535BBF}"/>
          </ac:spMkLst>
        </pc:spChg>
      </pc:sldChg>
      <pc:sldChg chg="modSp mod modAnim">
        <pc:chgData name="Glen Jones" userId="e846aaca-4b24-4b13-b0d0-f2308e16b284" providerId="ADAL" clId="{ED4ECA59-D730-435D-8BB1-DF8679D98C93}" dt="2022-06-28T11:39:03.604" v="577" actId="20577"/>
        <pc:sldMkLst>
          <pc:docMk/>
          <pc:sldMk cId="1482251407" sldId="288"/>
        </pc:sldMkLst>
        <pc:spChg chg="mod">
          <ac:chgData name="Glen Jones" userId="e846aaca-4b24-4b13-b0d0-f2308e16b284" providerId="ADAL" clId="{ED4ECA59-D730-435D-8BB1-DF8679D98C93}" dt="2022-06-28T11:39:03.604" v="577" actId="20577"/>
          <ac:spMkLst>
            <pc:docMk/>
            <pc:sldMk cId="1482251407" sldId="288"/>
            <ac:spMk id="2" creationId="{871F52B6-B1E5-A1FF-1BD3-5FF6AF4DC0F8}"/>
          </ac:spMkLst>
        </pc:spChg>
        <pc:spChg chg="mod">
          <ac:chgData name="Glen Jones" userId="e846aaca-4b24-4b13-b0d0-f2308e16b284" providerId="ADAL" clId="{ED4ECA59-D730-435D-8BB1-DF8679D98C93}" dt="2022-06-28T11:38:57.532" v="573" actId="20577"/>
          <ac:spMkLst>
            <pc:docMk/>
            <pc:sldMk cId="1482251407" sldId="288"/>
            <ac:spMk id="5" creationId="{A43770E1-C2E2-7310-4685-856705535BBF}"/>
          </ac:spMkLst>
        </pc:spChg>
        <pc:picChg chg="mod">
          <ac:chgData name="Glen Jones" userId="e846aaca-4b24-4b13-b0d0-f2308e16b284" providerId="ADAL" clId="{ED4ECA59-D730-435D-8BB1-DF8679D98C93}" dt="2022-06-28T11:38:59.878" v="574" actId="1076"/>
          <ac:picMkLst>
            <pc:docMk/>
            <pc:sldMk cId="1482251407" sldId="288"/>
            <ac:picMk id="6" creationId="{8F4919DB-F3AD-1C3B-502B-CE3AB24260AB}"/>
          </ac:picMkLst>
        </pc:picChg>
      </pc:sldChg>
      <pc:sldChg chg="modSp mod modAnim">
        <pc:chgData name="Glen Jones" userId="e846aaca-4b24-4b13-b0d0-f2308e16b284" providerId="ADAL" clId="{ED4ECA59-D730-435D-8BB1-DF8679D98C93}" dt="2022-06-28T11:39:15.268" v="589" actId="20577"/>
        <pc:sldMkLst>
          <pc:docMk/>
          <pc:sldMk cId="2201528743" sldId="289"/>
        </pc:sldMkLst>
        <pc:spChg chg="mod">
          <ac:chgData name="Glen Jones" userId="e846aaca-4b24-4b13-b0d0-f2308e16b284" providerId="ADAL" clId="{ED4ECA59-D730-435D-8BB1-DF8679D98C93}" dt="2022-06-28T11:39:15.268" v="589" actId="20577"/>
          <ac:spMkLst>
            <pc:docMk/>
            <pc:sldMk cId="2201528743" sldId="289"/>
            <ac:spMk id="2" creationId="{871F52B6-B1E5-A1FF-1BD3-5FF6AF4DC0F8}"/>
          </ac:spMkLst>
        </pc:spChg>
        <pc:spChg chg="mod">
          <ac:chgData name="Glen Jones" userId="e846aaca-4b24-4b13-b0d0-f2308e16b284" providerId="ADAL" clId="{ED4ECA59-D730-435D-8BB1-DF8679D98C93}" dt="2022-06-28T11:39:08.408" v="584" actId="20577"/>
          <ac:spMkLst>
            <pc:docMk/>
            <pc:sldMk cId="2201528743" sldId="289"/>
            <ac:spMk id="5" creationId="{A43770E1-C2E2-7310-4685-856705535BBF}"/>
          </ac:spMkLst>
        </pc:spChg>
        <pc:picChg chg="mod">
          <ac:chgData name="Glen Jones" userId="e846aaca-4b24-4b13-b0d0-f2308e16b284" providerId="ADAL" clId="{ED4ECA59-D730-435D-8BB1-DF8679D98C93}" dt="2022-06-28T11:39:11.398" v="585" actId="1076"/>
          <ac:picMkLst>
            <pc:docMk/>
            <pc:sldMk cId="2201528743" sldId="289"/>
            <ac:picMk id="6" creationId="{57BE9401-989E-F31E-8243-F4B48A7AF208}"/>
          </ac:picMkLst>
        </pc:picChg>
      </pc:sldChg>
      <pc:sldChg chg="addSp modSp mod modAnim">
        <pc:chgData name="Glen Jones" userId="e846aaca-4b24-4b13-b0d0-f2308e16b284" providerId="ADAL" clId="{ED4ECA59-D730-435D-8BB1-DF8679D98C93}" dt="2022-06-28T11:45:04.395" v="677" actId="1076"/>
        <pc:sldMkLst>
          <pc:docMk/>
          <pc:sldMk cId="4055684773" sldId="292"/>
        </pc:sldMkLst>
        <pc:spChg chg="mod">
          <ac:chgData name="Glen Jones" userId="e846aaca-4b24-4b13-b0d0-f2308e16b284" providerId="ADAL" clId="{ED4ECA59-D730-435D-8BB1-DF8679D98C93}" dt="2022-06-28T11:44:56.107" v="674" actId="1076"/>
          <ac:spMkLst>
            <pc:docMk/>
            <pc:sldMk cId="4055684773" sldId="292"/>
            <ac:spMk id="3" creationId="{FA79B487-2B39-D1FB-C619-7086E17203C8}"/>
          </ac:spMkLst>
        </pc:spChg>
        <pc:spChg chg="add mod">
          <ac:chgData name="Glen Jones" userId="e846aaca-4b24-4b13-b0d0-f2308e16b284" providerId="ADAL" clId="{ED4ECA59-D730-435D-8BB1-DF8679D98C93}" dt="2022-06-28T11:44:57.755" v="675" actId="1076"/>
          <ac:spMkLst>
            <pc:docMk/>
            <pc:sldMk cId="4055684773" sldId="292"/>
            <ac:spMk id="5" creationId="{B9AEC70B-470A-FD8F-35A9-CCE9F5E6B6EA}"/>
          </ac:spMkLst>
        </pc:spChg>
        <pc:spChg chg="mod">
          <ac:chgData name="Glen Jones" userId="e846aaca-4b24-4b13-b0d0-f2308e16b284" providerId="ADAL" clId="{ED4ECA59-D730-435D-8BB1-DF8679D98C93}" dt="2022-06-28T11:45:00.355" v="676" actId="1076"/>
          <ac:spMkLst>
            <pc:docMk/>
            <pc:sldMk cId="4055684773" sldId="292"/>
            <ac:spMk id="6" creationId="{731938AE-C7D9-634F-66A1-F3735A64F606}"/>
          </ac:spMkLst>
        </pc:spChg>
        <pc:spChg chg="add mod">
          <ac:chgData name="Glen Jones" userId="e846aaca-4b24-4b13-b0d0-f2308e16b284" providerId="ADAL" clId="{ED4ECA59-D730-435D-8BB1-DF8679D98C93}" dt="2022-06-28T11:45:04.395" v="677" actId="1076"/>
          <ac:spMkLst>
            <pc:docMk/>
            <pc:sldMk cId="4055684773" sldId="292"/>
            <ac:spMk id="8" creationId="{376876DC-953C-B0B3-7765-538A47C50789}"/>
          </ac:spMkLst>
        </pc:spChg>
      </pc:sldChg>
      <pc:sldChg chg="del">
        <pc:chgData name="Glen Jones" userId="e846aaca-4b24-4b13-b0d0-f2308e16b284" providerId="ADAL" clId="{ED4ECA59-D730-435D-8BB1-DF8679D98C93}" dt="2022-06-28T11:34:33.547" v="270" actId="47"/>
        <pc:sldMkLst>
          <pc:docMk/>
          <pc:sldMk cId="2921539479" sldId="293"/>
        </pc:sldMkLst>
      </pc:sldChg>
      <pc:sldChg chg="addSp modSp mod modAnim">
        <pc:chgData name="Glen Jones" userId="e846aaca-4b24-4b13-b0d0-f2308e16b284" providerId="ADAL" clId="{ED4ECA59-D730-435D-8BB1-DF8679D98C93}" dt="2022-06-28T11:45:34.852" v="686" actId="1076"/>
        <pc:sldMkLst>
          <pc:docMk/>
          <pc:sldMk cId="2113469465" sldId="294"/>
        </pc:sldMkLst>
        <pc:spChg chg="mod">
          <ac:chgData name="Glen Jones" userId="e846aaca-4b24-4b13-b0d0-f2308e16b284" providerId="ADAL" clId="{ED4ECA59-D730-435D-8BB1-DF8679D98C93}" dt="2022-06-28T11:45:32.971" v="685" actId="1076"/>
          <ac:spMkLst>
            <pc:docMk/>
            <pc:sldMk cId="2113469465" sldId="294"/>
            <ac:spMk id="4" creationId="{0FF02DB8-C526-7614-0522-4D56A38D2D66}"/>
          </ac:spMkLst>
        </pc:spChg>
        <pc:spChg chg="mod">
          <ac:chgData name="Glen Jones" userId="e846aaca-4b24-4b13-b0d0-f2308e16b284" providerId="ADAL" clId="{ED4ECA59-D730-435D-8BB1-DF8679D98C93}" dt="2022-06-28T11:45:26.124" v="684" actId="14100"/>
          <ac:spMkLst>
            <pc:docMk/>
            <pc:sldMk cId="2113469465" sldId="294"/>
            <ac:spMk id="5" creationId="{74D89600-640D-7F15-B162-3FFBC8D092E8}"/>
          </ac:spMkLst>
        </pc:spChg>
        <pc:spChg chg="mod">
          <ac:chgData name="Glen Jones" userId="e846aaca-4b24-4b13-b0d0-f2308e16b284" providerId="ADAL" clId="{ED4ECA59-D730-435D-8BB1-DF8679D98C93}" dt="2022-06-28T11:45:16.907" v="680" actId="1076"/>
          <ac:spMkLst>
            <pc:docMk/>
            <pc:sldMk cId="2113469465" sldId="294"/>
            <ac:spMk id="6" creationId="{731938AE-C7D9-634F-66A1-F3735A64F606}"/>
          </ac:spMkLst>
        </pc:spChg>
        <pc:spChg chg="add mod">
          <ac:chgData name="Glen Jones" userId="e846aaca-4b24-4b13-b0d0-f2308e16b284" providerId="ADAL" clId="{ED4ECA59-D730-435D-8BB1-DF8679D98C93}" dt="2022-06-28T11:45:34.852" v="686" actId="1076"/>
          <ac:spMkLst>
            <pc:docMk/>
            <pc:sldMk cId="2113469465" sldId="294"/>
            <ac:spMk id="8" creationId="{13F57ECA-BA0E-2D11-DF59-E9A1CDD94D82}"/>
          </ac:spMkLst>
        </pc:spChg>
        <pc:picChg chg="ord">
          <ac:chgData name="Glen Jones" userId="e846aaca-4b24-4b13-b0d0-f2308e16b284" providerId="ADAL" clId="{ED4ECA59-D730-435D-8BB1-DF8679D98C93}" dt="2022-06-28T11:35:47.720" v="368" actId="170"/>
          <ac:picMkLst>
            <pc:docMk/>
            <pc:sldMk cId="2113469465" sldId="294"/>
            <ac:picMk id="7" creationId="{3BCC8543-7B8D-F0F1-64E8-334E936C584B}"/>
          </ac:picMkLst>
        </pc:picChg>
      </pc:sldChg>
      <pc:sldChg chg="modSp">
        <pc:chgData name="Glen Jones" userId="e846aaca-4b24-4b13-b0d0-f2308e16b284" providerId="ADAL" clId="{ED4ECA59-D730-435D-8BB1-DF8679D98C93}" dt="2022-06-28T11:47:21.169" v="763" actId="20577"/>
        <pc:sldMkLst>
          <pc:docMk/>
          <pc:sldMk cId="2768472623" sldId="295"/>
        </pc:sldMkLst>
        <pc:spChg chg="mod">
          <ac:chgData name="Glen Jones" userId="e846aaca-4b24-4b13-b0d0-f2308e16b284" providerId="ADAL" clId="{ED4ECA59-D730-435D-8BB1-DF8679D98C93}" dt="2022-06-28T11:47:21.169" v="763" actId="20577"/>
          <ac:spMkLst>
            <pc:docMk/>
            <pc:sldMk cId="2768472623" sldId="295"/>
            <ac:spMk id="2" creationId="{871F52B6-B1E5-A1FF-1BD3-5FF6AF4DC0F8}"/>
          </ac:spMkLst>
        </pc:spChg>
        <pc:spChg chg="mod">
          <ac:chgData name="Glen Jones" userId="e846aaca-4b24-4b13-b0d0-f2308e16b284" providerId="ADAL" clId="{ED4ECA59-D730-435D-8BB1-DF8679D98C93}" dt="2022-06-28T11:47:18.488" v="756" actId="20577"/>
          <ac:spMkLst>
            <pc:docMk/>
            <pc:sldMk cId="2768472623" sldId="295"/>
            <ac:spMk id="5" creationId="{A43770E1-C2E2-7310-4685-856705535BBF}"/>
          </ac:spMkLst>
        </pc:spChg>
      </pc:sldChg>
      <pc:sldChg chg="modSp mod">
        <pc:chgData name="Glen Jones" userId="e846aaca-4b24-4b13-b0d0-f2308e16b284" providerId="ADAL" clId="{ED4ECA59-D730-435D-8BB1-DF8679D98C93}" dt="2022-06-28T11:47:30.673" v="773" actId="20577"/>
        <pc:sldMkLst>
          <pc:docMk/>
          <pc:sldMk cId="3065799640" sldId="296"/>
        </pc:sldMkLst>
        <pc:spChg chg="mod">
          <ac:chgData name="Glen Jones" userId="e846aaca-4b24-4b13-b0d0-f2308e16b284" providerId="ADAL" clId="{ED4ECA59-D730-435D-8BB1-DF8679D98C93}" dt="2022-06-28T11:47:30.673" v="773" actId="20577"/>
          <ac:spMkLst>
            <pc:docMk/>
            <pc:sldMk cId="3065799640" sldId="296"/>
            <ac:spMk id="2" creationId="{871F52B6-B1E5-A1FF-1BD3-5FF6AF4DC0F8}"/>
          </ac:spMkLst>
        </pc:spChg>
        <pc:spChg chg="mod">
          <ac:chgData name="Glen Jones" userId="e846aaca-4b24-4b13-b0d0-f2308e16b284" providerId="ADAL" clId="{ED4ECA59-D730-435D-8BB1-DF8679D98C93}" dt="2022-06-28T11:47:24.721" v="768" actId="20577"/>
          <ac:spMkLst>
            <pc:docMk/>
            <pc:sldMk cId="3065799640" sldId="296"/>
            <ac:spMk id="5" creationId="{A43770E1-C2E2-7310-4685-856705535BBF}"/>
          </ac:spMkLst>
        </pc:spChg>
        <pc:picChg chg="mod">
          <ac:chgData name="Glen Jones" userId="e846aaca-4b24-4b13-b0d0-f2308e16b284" providerId="ADAL" clId="{ED4ECA59-D730-435D-8BB1-DF8679D98C93}" dt="2022-06-28T11:47:27.410" v="769" actId="1076"/>
          <ac:picMkLst>
            <pc:docMk/>
            <pc:sldMk cId="3065799640" sldId="296"/>
            <ac:picMk id="6" creationId="{232BD2BC-AA9A-6232-BE42-E76045D06D73}"/>
          </ac:picMkLst>
        </pc:picChg>
      </pc:sldChg>
      <pc:sldChg chg="modSp mod">
        <pc:chgData name="Glen Jones" userId="e846aaca-4b24-4b13-b0d0-f2308e16b284" providerId="ADAL" clId="{ED4ECA59-D730-435D-8BB1-DF8679D98C93}" dt="2022-06-28T11:47:38.584" v="783" actId="20577"/>
        <pc:sldMkLst>
          <pc:docMk/>
          <pc:sldMk cId="1887881305" sldId="297"/>
        </pc:sldMkLst>
        <pc:spChg chg="mod">
          <ac:chgData name="Glen Jones" userId="e846aaca-4b24-4b13-b0d0-f2308e16b284" providerId="ADAL" clId="{ED4ECA59-D730-435D-8BB1-DF8679D98C93}" dt="2022-06-28T11:47:38.584" v="783" actId="20577"/>
          <ac:spMkLst>
            <pc:docMk/>
            <pc:sldMk cId="1887881305" sldId="297"/>
            <ac:spMk id="2" creationId="{871F52B6-B1E5-A1FF-1BD3-5FF6AF4DC0F8}"/>
          </ac:spMkLst>
        </pc:spChg>
        <pc:spChg chg="mod">
          <ac:chgData name="Glen Jones" userId="e846aaca-4b24-4b13-b0d0-f2308e16b284" providerId="ADAL" clId="{ED4ECA59-D730-435D-8BB1-DF8679D98C93}" dt="2022-06-28T11:47:34.864" v="779" actId="20577"/>
          <ac:spMkLst>
            <pc:docMk/>
            <pc:sldMk cId="1887881305" sldId="297"/>
            <ac:spMk id="5" creationId="{A43770E1-C2E2-7310-4685-856705535BBF}"/>
          </ac:spMkLst>
        </pc:spChg>
        <pc:picChg chg="mod">
          <ac:chgData name="Glen Jones" userId="e846aaca-4b24-4b13-b0d0-f2308e16b284" providerId="ADAL" clId="{ED4ECA59-D730-435D-8BB1-DF8679D98C93}" dt="2022-06-28T11:47:33.123" v="774" actId="1076"/>
          <ac:picMkLst>
            <pc:docMk/>
            <pc:sldMk cId="1887881305" sldId="297"/>
            <ac:picMk id="6" creationId="{9CA2F997-FC12-ADD1-B73B-7DCB237EE80E}"/>
          </ac:picMkLst>
        </pc:picChg>
      </pc:sldChg>
    </pc:docChg>
  </pc:docChgLst>
  <pc:docChgLst>
    <pc:chgData name="Glen Jones" userId="e846aaca-4b24-4b13-b0d0-f2308e16b284" providerId="ADAL" clId="{ECBBE43D-8C37-4F8C-9FAE-058B5E12B124}"/>
    <pc:docChg chg="undo custSel modSld">
      <pc:chgData name="Glen Jones" userId="e846aaca-4b24-4b13-b0d0-f2308e16b284" providerId="ADAL" clId="{ECBBE43D-8C37-4F8C-9FAE-058B5E12B124}" dt="2022-06-28T18:20:21.417" v="12" actId="1076"/>
      <pc:docMkLst>
        <pc:docMk/>
      </pc:docMkLst>
      <pc:sldChg chg="modSp mod">
        <pc:chgData name="Glen Jones" userId="e846aaca-4b24-4b13-b0d0-f2308e16b284" providerId="ADAL" clId="{ECBBE43D-8C37-4F8C-9FAE-058B5E12B124}" dt="2022-06-28T18:19:44.571" v="0" actId="20577"/>
        <pc:sldMkLst>
          <pc:docMk/>
          <pc:sldMk cId="4010327805" sldId="274"/>
        </pc:sldMkLst>
        <pc:spChg chg="mod">
          <ac:chgData name="Glen Jones" userId="e846aaca-4b24-4b13-b0d0-f2308e16b284" providerId="ADAL" clId="{ECBBE43D-8C37-4F8C-9FAE-058B5E12B124}" dt="2022-06-28T18:19:44.571" v="0" actId="20577"/>
          <ac:spMkLst>
            <pc:docMk/>
            <pc:sldMk cId="4010327805" sldId="274"/>
            <ac:spMk id="2" creationId="{702E7211-B3C0-8C62-17A1-5F712D739FBA}"/>
          </ac:spMkLst>
        </pc:spChg>
      </pc:sldChg>
      <pc:sldChg chg="modSp mod">
        <pc:chgData name="Glen Jones" userId="e846aaca-4b24-4b13-b0d0-f2308e16b284" providerId="ADAL" clId="{ECBBE43D-8C37-4F8C-9FAE-058B5E12B124}" dt="2022-06-28T18:20:01.152" v="7" actId="1076"/>
        <pc:sldMkLst>
          <pc:docMk/>
          <pc:sldMk cId="4273759124" sldId="279"/>
        </pc:sldMkLst>
        <pc:spChg chg="mod">
          <ac:chgData name="Glen Jones" userId="e846aaca-4b24-4b13-b0d0-f2308e16b284" providerId="ADAL" clId="{ECBBE43D-8C37-4F8C-9FAE-058B5E12B124}" dt="2022-06-28T18:19:53.943" v="1" actId="27636"/>
          <ac:spMkLst>
            <pc:docMk/>
            <pc:sldMk cId="4273759124" sldId="279"/>
            <ac:spMk id="6" creationId="{731938AE-C7D9-634F-66A1-F3735A64F606}"/>
          </ac:spMkLst>
        </pc:spChg>
        <pc:picChg chg="mod">
          <ac:chgData name="Glen Jones" userId="e846aaca-4b24-4b13-b0d0-f2308e16b284" providerId="ADAL" clId="{ECBBE43D-8C37-4F8C-9FAE-058B5E12B124}" dt="2022-06-28T18:20:01.152" v="7" actId="1076"/>
          <ac:picMkLst>
            <pc:docMk/>
            <pc:sldMk cId="4273759124" sldId="279"/>
            <ac:picMk id="7" creationId="{A82C2FEB-EE39-CD09-539A-CAC1699C4B23}"/>
          </ac:picMkLst>
        </pc:picChg>
      </pc:sldChg>
      <pc:sldChg chg="modSp mod">
        <pc:chgData name="Glen Jones" userId="e846aaca-4b24-4b13-b0d0-f2308e16b284" providerId="ADAL" clId="{ECBBE43D-8C37-4F8C-9FAE-058B5E12B124}" dt="2022-06-28T18:20:08.177" v="9" actId="14100"/>
        <pc:sldMkLst>
          <pc:docMk/>
          <pc:sldMk cId="1463621575" sldId="282"/>
        </pc:sldMkLst>
        <pc:spChg chg="mod">
          <ac:chgData name="Glen Jones" userId="e846aaca-4b24-4b13-b0d0-f2308e16b284" providerId="ADAL" clId="{ECBBE43D-8C37-4F8C-9FAE-058B5E12B124}" dt="2022-06-28T18:20:08.177" v="9" actId="14100"/>
          <ac:spMkLst>
            <pc:docMk/>
            <pc:sldMk cId="1463621575" sldId="282"/>
            <ac:spMk id="2" creationId="{871F52B6-B1E5-A1FF-1BD3-5FF6AF4DC0F8}"/>
          </ac:spMkLst>
        </pc:spChg>
        <pc:picChg chg="mod">
          <ac:chgData name="Glen Jones" userId="e846aaca-4b24-4b13-b0d0-f2308e16b284" providerId="ADAL" clId="{ECBBE43D-8C37-4F8C-9FAE-058B5E12B124}" dt="2022-06-28T18:20:06.192" v="8" actId="1076"/>
          <ac:picMkLst>
            <pc:docMk/>
            <pc:sldMk cId="1463621575" sldId="282"/>
            <ac:picMk id="6" creationId="{4F69C96F-8227-A171-9315-B777F0A5BCC5}"/>
          </ac:picMkLst>
        </pc:picChg>
      </pc:sldChg>
      <pc:sldChg chg="modSp mod">
        <pc:chgData name="Glen Jones" userId="e846aaca-4b24-4b13-b0d0-f2308e16b284" providerId="ADAL" clId="{ECBBE43D-8C37-4F8C-9FAE-058B5E12B124}" dt="2022-06-28T18:19:53.973" v="6" actId="27636"/>
        <pc:sldMkLst>
          <pc:docMk/>
          <pc:sldMk cId="2113469465" sldId="294"/>
        </pc:sldMkLst>
        <pc:spChg chg="mod">
          <ac:chgData name="Glen Jones" userId="e846aaca-4b24-4b13-b0d0-f2308e16b284" providerId="ADAL" clId="{ECBBE43D-8C37-4F8C-9FAE-058B5E12B124}" dt="2022-06-28T18:19:53.971" v="5" actId="27636"/>
          <ac:spMkLst>
            <pc:docMk/>
            <pc:sldMk cId="2113469465" sldId="294"/>
            <ac:spMk id="4" creationId="{0FF02DB8-C526-7614-0522-4D56A38D2D66}"/>
          </ac:spMkLst>
        </pc:spChg>
        <pc:spChg chg="mod">
          <ac:chgData name="Glen Jones" userId="e846aaca-4b24-4b13-b0d0-f2308e16b284" providerId="ADAL" clId="{ECBBE43D-8C37-4F8C-9FAE-058B5E12B124}" dt="2022-06-28T18:19:53.973" v="6" actId="27636"/>
          <ac:spMkLst>
            <pc:docMk/>
            <pc:sldMk cId="2113469465" sldId="294"/>
            <ac:spMk id="5" creationId="{74D89600-640D-7F15-B162-3FFBC8D092E8}"/>
          </ac:spMkLst>
        </pc:spChg>
      </pc:sldChg>
      <pc:sldChg chg="modSp mod">
        <pc:chgData name="Glen Jones" userId="e846aaca-4b24-4b13-b0d0-f2308e16b284" providerId="ADAL" clId="{ECBBE43D-8C37-4F8C-9FAE-058B5E12B124}" dt="2022-06-28T18:20:21.417" v="12" actId="1076"/>
        <pc:sldMkLst>
          <pc:docMk/>
          <pc:sldMk cId="2768472623" sldId="295"/>
        </pc:sldMkLst>
        <pc:spChg chg="mod">
          <ac:chgData name="Glen Jones" userId="e846aaca-4b24-4b13-b0d0-f2308e16b284" providerId="ADAL" clId="{ECBBE43D-8C37-4F8C-9FAE-058B5E12B124}" dt="2022-06-28T18:20:19.220" v="11" actId="1076"/>
          <ac:spMkLst>
            <pc:docMk/>
            <pc:sldMk cId="2768472623" sldId="295"/>
            <ac:spMk id="5" creationId="{A43770E1-C2E2-7310-4685-856705535BBF}"/>
          </ac:spMkLst>
        </pc:spChg>
        <pc:picChg chg="mod">
          <ac:chgData name="Glen Jones" userId="e846aaca-4b24-4b13-b0d0-f2308e16b284" providerId="ADAL" clId="{ECBBE43D-8C37-4F8C-9FAE-058B5E12B124}" dt="2022-06-28T18:20:21.417" v="12" actId="1076"/>
          <ac:picMkLst>
            <pc:docMk/>
            <pc:sldMk cId="2768472623" sldId="295"/>
            <ac:picMk id="6" creationId="{12D98F40-249E-72C0-CD50-600C3F618730}"/>
          </ac:picMkLst>
        </pc:picChg>
      </pc:sldChg>
      <pc:sldChg chg="modSp mod">
        <pc:chgData name="Glen Jones" userId="e846aaca-4b24-4b13-b0d0-f2308e16b284" providerId="ADAL" clId="{ECBBE43D-8C37-4F8C-9FAE-058B5E12B124}" dt="2022-06-28T18:19:53.952" v="3" actId="27636"/>
        <pc:sldMkLst>
          <pc:docMk/>
          <pc:sldMk cId="387527401" sldId="298"/>
        </pc:sldMkLst>
        <pc:spChg chg="mod">
          <ac:chgData name="Glen Jones" userId="e846aaca-4b24-4b13-b0d0-f2308e16b284" providerId="ADAL" clId="{ECBBE43D-8C37-4F8C-9FAE-058B5E12B124}" dt="2022-06-28T18:19:53.952" v="3" actId="27636"/>
          <ac:spMkLst>
            <pc:docMk/>
            <pc:sldMk cId="387527401" sldId="298"/>
            <ac:spMk id="3" creationId="{FA79B487-2B39-D1FB-C619-7086E17203C8}"/>
          </ac:spMkLst>
        </pc:spChg>
        <pc:spChg chg="mod">
          <ac:chgData name="Glen Jones" userId="e846aaca-4b24-4b13-b0d0-f2308e16b284" providerId="ADAL" clId="{ECBBE43D-8C37-4F8C-9FAE-058B5E12B124}" dt="2022-06-28T18:19:53.950" v="2" actId="27636"/>
          <ac:spMkLst>
            <pc:docMk/>
            <pc:sldMk cId="387527401" sldId="298"/>
            <ac:spMk id="6" creationId="{731938AE-C7D9-634F-66A1-F3735A64F606}"/>
          </ac:spMkLst>
        </pc:spChg>
      </pc:sldChg>
      <pc:sldChg chg="modSp mod">
        <pc:chgData name="Glen Jones" userId="e846aaca-4b24-4b13-b0d0-f2308e16b284" providerId="ADAL" clId="{ECBBE43D-8C37-4F8C-9FAE-058B5E12B124}" dt="2022-06-28T18:19:53.963" v="4" actId="27636"/>
        <pc:sldMkLst>
          <pc:docMk/>
          <pc:sldMk cId="588597873" sldId="299"/>
        </pc:sldMkLst>
        <pc:spChg chg="mod">
          <ac:chgData name="Glen Jones" userId="e846aaca-4b24-4b13-b0d0-f2308e16b284" providerId="ADAL" clId="{ECBBE43D-8C37-4F8C-9FAE-058B5E12B124}" dt="2022-06-28T18:19:53.963" v="4" actId="27636"/>
          <ac:spMkLst>
            <pc:docMk/>
            <pc:sldMk cId="588597873" sldId="299"/>
            <ac:spMk id="3" creationId="{FA79B487-2B39-D1FB-C619-7086E17203C8}"/>
          </ac:spMkLst>
        </pc:spChg>
      </pc:sldChg>
    </pc:docChg>
  </pc:docChgLst>
  <pc:docChgLst>
    <pc:chgData name="Glen Jones" userId="e846aaca-4b24-4b13-b0d0-f2308e16b284" providerId="ADAL" clId="{8410282B-7B2A-4296-B74B-FA55E8306258}"/>
    <pc:docChg chg="custSel addSld delSld modSld sldOrd">
      <pc:chgData name="Glen Jones" userId="e846aaca-4b24-4b13-b0d0-f2308e16b284" providerId="ADAL" clId="{8410282B-7B2A-4296-B74B-FA55E8306258}" dt="2023-08-10T10:13:15.163" v="744" actId="478"/>
      <pc:docMkLst>
        <pc:docMk/>
      </pc:docMkLst>
      <pc:sldChg chg="modSp del mod">
        <pc:chgData name="Glen Jones" userId="e846aaca-4b24-4b13-b0d0-f2308e16b284" providerId="ADAL" clId="{8410282B-7B2A-4296-B74B-FA55E8306258}" dt="2023-08-10T09:42:45.068" v="711" actId="47"/>
        <pc:sldMkLst>
          <pc:docMk/>
          <pc:sldMk cId="4010327805" sldId="274"/>
        </pc:sldMkLst>
        <pc:spChg chg="mod">
          <ac:chgData name="Glen Jones" userId="e846aaca-4b24-4b13-b0d0-f2308e16b284" providerId="ADAL" clId="{8410282B-7B2A-4296-B74B-FA55E8306258}" dt="2023-08-08T11:04:44.352" v="12" actId="20577"/>
          <ac:spMkLst>
            <pc:docMk/>
            <pc:sldMk cId="4010327805" sldId="274"/>
            <ac:spMk id="2" creationId="{702E7211-B3C0-8C62-17A1-5F712D739FBA}"/>
          </ac:spMkLst>
        </pc:spChg>
      </pc:sldChg>
      <pc:sldChg chg="del">
        <pc:chgData name="Glen Jones" userId="e846aaca-4b24-4b13-b0d0-f2308e16b284" providerId="ADAL" clId="{8410282B-7B2A-4296-B74B-FA55E8306258}" dt="2023-08-08T11:04:24.773" v="0" actId="47"/>
        <pc:sldMkLst>
          <pc:docMk/>
          <pc:sldMk cId="0" sldId="277"/>
        </pc:sldMkLst>
      </pc:sldChg>
      <pc:sldChg chg="delSp mod">
        <pc:chgData name="Glen Jones" userId="e846aaca-4b24-4b13-b0d0-f2308e16b284" providerId="ADAL" clId="{8410282B-7B2A-4296-B74B-FA55E8306258}" dt="2023-08-10T10:13:07.991" v="741" actId="478"/>
        <pc:sldMkLst>
          <pc:docMk/>
          <pc:sldMk cId="4273759124" sldId="279"/>
        </pc:sldMkLst>
        <pc:picChg chg="del">
          <ac:chgData name="Glen Jones" userId="e846aaca-4b24-4b13-b0d0-f2308e16b284" providerId="ADAL" clId="{8410282B-7B2A-4296-B74B-FA55E8306258}" dt="2023-08-10T09:42:50.662" v="712" actId="478"/>
          <ac:picMkLst>
            <pc:docMk/>
            <pc:sldMk cId="4273759124" sldId="279"/>
            <ac:picMk id="7" creationId="{A82C2FEB-EE39-CD09-539A-CAC1699C4B23}"/>
          </ac:picMkLst>
        </pc:picChg>
        <pc:picChg chg="del">
          <ac:chgData name="Glen Jones" userId="e846aaca-4b24-4b13-b0d0-f2308e16b284" providerId="ADAL" clId="{8410282B-7B2A-4296-B74B-FA55E8306258}" dt="2023-08-10T10:13:07.991" v="741" actId="478"/>
          <ac:picMkLst>
            <pc:docMk/>
            <pc:sldMk cId="4273759124" sldId="279"/>
            <ac:picMk id="8" creationId="{F032DB60-1D7A-E01E-8800-797E99497024}"/>
          </ac:picMkLst>
        </pc:picChg>
      </pc:sldChg>
      <pc:sldChg chg="delSp mod">
        <pc:chgData name="Glen Jones" userId="e846aaca-4b24-4b13-b0d0-f2308e16b284" providerId="ADAL" clId="{8410282B-7B2A-4296-B74B-FA55E8306258}" dt="2023-08-10T10:13:10.382" v="742" actId="478"/>
        <pc:sldMkLst>
          <pc:docMk/>
          <pc:sldMk cId="418504607" sldId="281"/>
        </pc:sldMkLst>
        <pc:picChg chg="del">
          <ac:chgData name="Glen Jones" userId="e846aaca-4b24-4b13-b0d0-f2308e16b284" providerId="ADAL" clId="{8410282B-7B2A-4296-B74B-FA55E8306258}" dt="2023-08-10T10:13:10.382" v="742" actId="478"/>
          <ac:picMkLst>
            <pc:docMk/>
            <pc:sldMk cId="418504607" sldId="281"/>
            <ac:picMk id="5" creationId="{89DA85CC-7D05-2FC9-2B0D-930EBE0EBD31}"/>
          </ac:picMkLst>
        </pc:picChg>
        <pc:picChg chg="del">
          <ac:chgData name="Glen Jones" userId="e846aaca-4b24-4b13-b0d0-f2308e16b284" providerId="ADAL" clId="{8410282B-7B2A-4296-B74B-FA55E8306258}" dt="2023-08-10T09:42:56.143" v="714" actId="478"/>
          <ac:picMkLst>
            <pc:docMk/>
            <pc:sldMk cId="418504607" sldId="281"/>
            <ac:picMk id="7" creationId="{3083C170-2DD3-02C9-FE84-6A0FB64A0C3D}"/>
          </ac:picMkLst>
        </pc:picChg>
      </pc:sldChg>
      <pc:sldChg chg="delSp mod">
        <pc:chgData name="Glen Jones" userId="e846aaca-4b24-4b13-b0d0-f2308e16b284" providerId="ADAL" clId="{8410282B-7B2A-4296-B74B-FA55E8306258}" dt="2023-08-10T10:13:12.720" v="743" actId="478"/>
        <pc:sldMkLst>
          <pc:docMk/>
          <pc:sldMk cId="2254998422" sldId="301"/>
        </pc:sldMkLst>
        <pc:picChg chg="del">
          <ac:chgData name="Glen Jones" userId="e846aaca-4b24-4b13-b0d0-f2308e16b284" providerId="ADAL" clId="{8410282B-7B2A-4296-B74B-FA55E8306258}" dt="2023-08-10T10:13:12.720" v="743" actId="478"/>
          <ac:picMkLst>
            <pc:docMk/>
            <pc:sldMk cId="2254998422" sldId="301"/>
            <ac:picMk id="5" creationId="{A29DAA7F-9AE9-7890-C2E5-B290F95BFE6A}"/>
          </ac:picMkLst>
        </pc:picChg>
        <pc:picChg chg="del">
          <ac:chgData name="Glen Jones" userId="e846aaca-4b24-4b13-b0d0-f2308e16b284" providerId="ADAL" clId="{8410282B-7B2A-4296-B74B-FA55E8306258}" dt="2023-08-10T09:42:58.281" v="715" actId="478"/>
          <ac:picMkLst>
            <pc:docMk/>
            <pc:sldMk cId="2254998422" sldId="301"/>
            <ac:picMk id="6" creationId="{4F69C96F-8227-A171-9315-B777F0A5BCC5}"/>
          </ac:picMkLst>
        </pc:picChg>
      </pc:sldChg>
      <pc:sldChg chg="delSp modSp mod ord">
        <pc:chgData name="Glen Jones" userId="e846aaca-4b24-4b13-b0d0-f2308e16b284" providerId="ADAL" clId="{8410282B-7B2A-4296-B74B-FA55E8306258}" dt="2023-08-10T09:43:06.174" v="718" actId="478"/>
        <pc:sldMkLst>
          <pc:docMk/>
          <pc:sldMk cId="898666433" sldId="308"/>
        </pc:sldMkLst>
        <pc:spChg chg="mod">
          <ac:chgData name="Glen Jones" userId="e846aaca-4b24-4b13-b0d0-f2308e16b284" providerId="ADAL" clId="{8410282B-7B2A-4296-B74B-FA55E8306258}" dt="2023-08-08T11:17:32.929" v="550" actId="115"/>
          <ac:spMkLst>
            <pc:docMk/>
            <pc:sldMk cId="898666433" sldId="308"/>
            <ac:spMk id="2" creationId="{871F52B6-B1E5-A1FF-1BD3-5FF6AF4DC0F8}"/>
          </ac:spMkLst>
        </pc:spChg>
        <pc:spChg chg="mod">
          <ac:chgData name="Glen Jones" userId="e846aaca-4b24-4b13-b0d0-f2308e16b284" providerId="ADAL" clId="{8410282B-7B2A-4296-B74B-FA55E8306258}" dt="2023-08-08T11:16:23.004" v="500" actId="14100"/>
          <ac:spMkLst>
            <pc:docMk/>
            <pc:sldMk cId="898666433" sldId="308"/>
            <ac:spMk id="3" creationId="{FA79B487-2B39-D1FB-C619-7086E17203C8}"/>
          </ac:spMkLst>
        </pc:spChg>
        <pc:picChg chg="del">
          <ac:chgData name="Glen Jones" userId="e846aaca-4b24-4b13-b0d0-f2308e16b284" providerId="ADAL" clId="{8410282B-7B2A-4296-B74B-FA55E8306258}" dt="2023-08-10T09:43:06.174" v="718" actId="478"/>
          <ac:picMkLst>
            <pc:docMk/>
            <pc:sldMk cId="898666433" sldId="308"/>
            <ac:picMk id="5" creationId="{1FE60814-0FD9-5D76-454D-6D28F2B841A0}"/>
          </ac:picMkLst>
        </pc:picChg>
        <pc:picChg chg="mod">
          <ac:chgData name="Glen Jones" userId="e846aaca-4b24-4b13-b0d0-f2308e16b284" providerId="ADAL" clId="{8410282B-7B2A-4296-B74B-FA55E8306258}" dt="2023-08-08T11:17:25.386" v="549" actId="14100"/>
          <ac:picMkLst>
            <pc:docMk/>
            <pc:sldMk cId="898666433" sldId="308"/>
            <ac:picMk id="6" creationId="{5B5DF22B-32E9-E737-EF6B-18CFCDBB75D1}"/>
          </ac:picMkLst>
        </pc:picChg>
      </pc:sldChg>
      <pc:sldChg chg="delSp del mod">
        <pc:chgData name="Glen Jones" userId="e846aaca-4b24-4b13-b0d0-f2308e16b284" providerId="ADAL" clId="{8410282B-7B2A-4296-B74B-FA55E8306258}" dt="2023-08-10T09:42:33.393" v="709" actId="47"/>
        <pc:sldMkLst>
          <pc:docMk/>
          <pc:sldMk cId="2355754654" sldId="359"/>
        </pc:sldMkLst>
        <pc:picChg chg="del">
          <ac:chgData name="Glen Jones" userId="e846aaca-4b24-4b13-b0d0-f2308e16b284" providerId="ADAL" clId="{8410282B-7B2A-4296-B74B-FA55E8306258}" dt="2023-08-10T09:42:10.778" v="708" actId="478"/>
          <ac:picMkLst>
            <pc:docMk/>
            <pc:sldMk cId="2355754654" sldId="359"/>
            <ac:picMk id="10" creationId="{D54D3FF8-31FE-8CAE-B56F-CE723BA05605}"/>
          </ac:picMkLst>
        </pc:picChg>
      </pc:sldChg>
      <pc:sldChg chg="del">
        <pc:chgData name="Glen Jones" userId="e846aaca-4b24-4b13-b0d0-f2308e16b284" providerId="ADAL" clId="{8410282B-7B2A-4296-B74B-FA55E8306258}" dt="2023-08-08T11:04:25.796" v="1" actId="47"/>
        <pc:sldMkLst>
          <pc:docMk/>
          <pc:sldMk cId="2837964923" sldId="363"/>
        </pc:sldMkLst>
      </pc:sldChg>
      <pc:sldChg chg="delSp mod">
        <pc:chgData name="Glen Jones" userId="e846aaca-4b24-4b13-b0d0-f2308e16b284" providerId="ADAL" clId="{8410282B-7B2A-4296-B74B-FA55E8306258}" dt="2023-08-10T10:13:15.163" v="744" actId="478"/>
        <pc:sldMkLst>
          <pc:docMk/>
          <pc:sldMk cId="4078767649" sldId="368"/>
        </pc:sldMkLst>
        <pc:picChg chg="del">
          <ac:chgData name="Glen Jones" userId="e846aaca-4b24-4b13-b0d0-f2308e16b284" providerId="ADAL" clId="{8410282B-7B2A-4296-B74B-FA55E8306258}" dt="2023-08-10T10:13:15.163" v="744" actId="478"/>
          <ac:picMkLst>
            <pc:docMk/>
            <pc:sldMk cId="4078767649" sldId="368"/>
            <ac:picMk id="4" creationId="{2BFC1484-3528-C5B8-B1C6-437F7E2C84AB}"/>
          </ac:picMkLst>
        </pc:picChg>
        <pc:picChg chg="del">
          <ac:chgData name="Glen Jones" userId="e846aaca-4b24-4b13-b0d0-f2308e16b284" providerId="ADAL" clId="{8410282B-7B2A-4296-B74B-FA55E8306258}" dt="2023-08-10T09:43:00.793" v="716" actId="478"/>
          <ac:picMkLst>
            <pc:docMk/>
            <pc:sldMk cId="4078767649" sldId="368"/>
            <ac:picMk id="34" creationId="{C25FDF39-7633-3ECA-0015-A95AF30F73FD}"/>
          </ac:picMkLst>
        </pc:picChg>
      </pc:sldChg>
      <pc:sldChg chg="delSp modSp mod">
        <pc:chgData name="Glen Jones" userId="e846aaca-4b24-4b13-b0d0-f2308e16b284" providerId="ADAL" clId="{8410282B-7B2A-4296-B74B-FA55E8306258}" dt="2023-08-10T10:13:03.806" v="740" actId="478"/>
        <pc:sldMkLst>
          <pc:docMk/>
          <pc:sldMk cId="4124702329" sldId="369"/>
        </pc:sldMkLst>
        <pc:spChg chg="mod">
          <ac:chgData name="Glen Jones" userId="e846aaca-4b24-4b13-b0d0-f2308e16b284" providerId="ADAL" clId="{8410282B-7B2A-4296-B74B-FA55E8306258}" dt="2023-08-08T11:05:56.689" v="73" actId="20577"/>
          <ac:spMkLst>
            <pc:docMk/>
            <pc:sldMk cId="4124702329" sldId="369"/>
            <ac:spMk id="3" creationId="{FA79B487-2B39-D1FB-C619-7086E17203C8}"/>
          </ac:spMkLst>
        </pc:spChg>
        <pc:spChg chg="mod">
          <ac:chgData name="Glen Jones" userId="e846aaca-4b24-4b13-b0d0-f2308e16b284" providerId="ADAL" clId="{8410282B-7B2A-4296-B74B-FA55E8306258}" dt="2023-08-08T11:06:06.275" v="92" actId="20577"/>
          <ac:spMkLst>
            <pc:docMk/>
            <pc:sldMk cId="4124702329" sldId="369"/>
            <ac:spMk id="6" creationId="{731938AE-C7D9-634F-66A1-F3735A64F606}"/>
          </ac:spMkLst>
        </pc:spChg>
        <pc:spChg chg="mod">
          <ac:chgData name="Glen Jones" userId="e846aaca-4b24-4b13-b0d0-f2308e16b284" providerId="ADAL" clId="{8410282B-7B2A-4296-B74B-FA55E8306258}" dt="2023-08-08T11:06:14.845" v="111" actId="20577"/>
          <ac:spMkLst>
            <pc:docMk/>
            <pc:sldMk cId="4124702329" sldId="369"/>
            <ac:spMk id="10" creationId="{3CC34E6A-307E-5C9A-3344-C71A431F5DBC}"/>
          </ac:spMkLst>
        </pc:spChg>
        <pc:spChg chg="mod">
          <ac:chgData name="Glen Jones" userId="e846aaca-4b24-4b13-b0d0-f2308e16b284" providerId="ADAL" clId="{8410282B-7B2A-4296-B74B-FA55E8306258}" dt="2023-08-08T11:06:24.663" v="122" actId="20577"/>
          <ac:spMkLst>
            <pc:docMk/>
            <pc:sldMk cId="4124702329" sldId="369"/>
            <ac:spMk id="11" creationId="{855606BE-DAEA-6D88-6B68-8771E2B39EFB}"/>
          </ac:spMkLst>
        </pc:spChg>
        <pc:picChg chg="del">
          <ac:chgData name="Glen Jones" userId="e846aaca-4b24-4b13-b0d0-f2308e16b284" providerId="ADAL" clId="{8410282B-7B2A-4296-B74B-FA55E8306258}" dt="2023-08-10T09:43:03.222" v="717" actId="478"/>
          <ac:picMkLst>
            <pc:docMk/>
            <pc:sldMk cId="4124702329" sldId="369"/>
            <ac:picMk id="7" creationId="{A82C2FEB-EE39-CD09-539A-CAC1699C4B23}"/>
          </ac:picMkLst>
        </pc:picChg>
        <pc:picChg chg="del">
          <ac:chgData name="Glen Jones" userId="e846aaca-4b24-4b13-b0d0-f2308e16b284" providerId="ADAL" clId="{8410282B-7B2A-4296-B74B-FA55E8306258}" dt="2023-08-10T10:13:03.806" v="740" actId="478"/>
          <ac:picMkLst>
            <pc:docMk/>
            <pc:sldMk cId="4124702329" sldId="369"/>
            <ac:picMk id="8" creationId="{F032DB60-1D7A-E01E-8800-797E99497024}"/>
          </ac:picMkLst>
        </pc:picChg>
      </pc:sldChg>
      <pc:sldChg chg="delSp mod ord">
        <pc:chgData name="Glen Jones" userId="e846aaca-4b24-4b13-b0d0-f2308e16b284" providerId="ADAL" clId="{8410282B-7B2A-4296-B74B-FA55E8306258}" dt="2023-08-10T09:42:53.529" v="713" actId="478"/>
        <pc:sldMkLst>
          <pc:docMk/>
          <pc:sldMk cId="2086465950" sldId="370"/>
        </pc:sldMkLst>
        <pc:picChg chg="del">
          <ac:chgData name="Glen Jones" userId="e846aaca-4b24-4b13-b0d0-f2308e16b284" providerId="ADAL" clId="{8410282B-7B2A-4296-B74B-FA55E8306258}" dt="2023-08-10T09:42:53.529" v="713" actId="478"/>
          <ac:picMkLst>
            <pc:docMk/>
            <pc:sldMk cId="2086465950" sldId="370"/>
            <ac:picMk id="5" creationId="{1FE60814-0FD9-5D76-454D-6D28F2B841A0}"/>
          </ac:picMkLst>
        </pc:picChg>
      </pc:sldChg>
      <pc:sldChg chg="addSp delSp modSp mod modAnim">
        <pc:chgData name="Glen Jones" userId="e846aaca-4b24-4b13-b0d0-f2308e16b284" providerId="ADAL" clId="{8410282B-7B2A-4296-B74B-FA55E8306258}" dt="2023-08-10T10:12:54.747" v="737" actId="478"/>
        <pc:sldMkLst>
          <pc:docMk/>
          <pc:sldMk cId="1023531377" sldId="371"/>
        </pc:sldMkLst>
        <pc:spChg chg="mod">
          <ac:chgData name="Glen Jones" userId="e846aaca-4b24-4b13-b0d0-f2308e16b284" providerId="ADAL" clId="{8410282B-7B2A-4296-B74B-FA55E8306258}" dt="2023-08-08T11:09:07.920" v="222" actId="20577"/>
          <ac:spMkLst>
            <pc:docMk/>
            <pc:sldMk cId="1023531377" sldId="371"/>
            <ac:spMk id="2" creationId="{871F52B6-B1E5-A1FF-1BD3-5FF6AF4DC0F8}"/>
          </ac:spMkLst>
        </pc:spChg>
        <pc:spChg chg="add mod">
          <ac:chgData name="Glen Jones" userId="e846aaca-4b24-4b13-b0d0-f2308e16b284" providerId="ADAL" clId="{8410282B-7B2A-4296-B74B-FA55E8306258}" dt="2023-08-08T11:09:16.001" v="230" actId="313"/>
          <ac:spMkLst>
            <pc:docMk/>
            <pc:sldMk cId="1023531377" sldId="371"/>
            <ac:spMk id="4" creationId="{51EE5B56-9587-2EAF-3B7F-7E0663102270}"/>
          </ac:spMkLst>
        </pc:spChg>
        <pc:picChg chg="del">
          <ac:chgData name="Glen Jones" userId="e846aaca-4b24-4b13-b0d0-f2308e16b284" providerId="ADAL" clId="{8410282B-7B2A-4296-B74B-FA55E8306258}" dt="2023-08-10T10:12:54.747" v="737" actId="478"/>
          <ac:picMkLst>
            <pc:docMk/>
            <pc:sldMk cId="1023531377" sldId="371"/>
            <ac:picMk id="5" creationId="{89DA85CC-7D05-2FC9-2B0D-930EBE0EBD31}"/>
          </ac:picMkLst>
        </pc:picChg>
        <pc:picChg chg="del">
          <ac:chgData name="Glen Jones" userId="e846aaca-4b24-4b13-b0d0-f2308e16b284" providerId="ADAL" clId="{8410282B-7B2A-4296-B74B-FA55E8306258}" dt="2023-08-10T09:43:08.675" v="719" actId="478"/>
          <ac:picMkLst>
            <pc:docMk/>
            <pc:sldMk cId="1023531377" sldId="371"/>
            <ac:picMk id="7" creationId="{3083C170-2DD3-02C9-FE84-6A0FB64A0C3D}"/>
          </ac:picMkLst>
        </pc:picChg>
      </pc:sldChg>
      <pc:sldChg chg="addSp delSp modSp mod modAnim">
        <pc:chgData name="Glen Jones" userId="e846aaca-4b24-4b13-b0d0-f2308e16b284" providerId="ADAL" clId="{8410282B-7B2A-4296-B74B-FA55E8306258}" dt="2023-08-10T10:12:57.133" v="738" actId="478"/>
        <pc:sldMkLst>
          <pc:docMk/>
          <pc:sldMk cId="3216788909" sldId="372"/>
        </pc:sldMkLst>
        <pc:spChg chg="del">
          <ac:chgData name="Glen Jones" userId="e846aaca-4b24-4b13-b0d0-f2308e16b284" providerId="ADAL" clId="{8410282B-7B2A-4296-B74B-FA55E8306258}" dt="2023-08-08T11:08:26.645" v="191" actId="478"/>
          <ac:spMkLst>
            <pc:docMk/>
            <pc:sldMk cId="3216788909" sldId="372"/>
            <ac:spMk id="2" creationId="{871F52B6-B1E5-A1FF-1BD3-5FF6AF4DC0F8}"/>
          </ac:spMkLst>
        </pc:spChg>
        <pc:spChg chg="add mod">
          <ac:chgData name="Glen Jones" userId="e846aaca-4b24-4b13-b0d0-f2308e16b284" providerId="ADAL" clId="{8410282B-7B2A-4296-B74B-FA55E8306258}" dt="2023-08-08T11:09:22.013" v="234" actId="20577"/>
          <ac:spMkLst>
            <pc:docMk/>
            <pc:sldMk cId="3216788909" sldId="372"/>
            <ac:spMk id="4" creationId="{77DB6DEE-0990-387F-7D60-22210E1EFC25}"/>
          </ac:spMkLst>
        </pc:spChg>
        <pc:spChg chg="add mod">
          <ac:chgData name="Glen Jones" userId="e846aaca-4b24-4b13-b0d0-f2308e16b284" providerId="ADAL" clId="{8410282B-7B2A-4296-B74B-FA55E8306258}" dt="2023-08-08T11:09:29.230" v="243" actId="20577"/>
          <ac:spMkLst>
            <pc:docMk/>
            <pc:sldMk cId="3216788909" sldId="372"/>
            <ac:spMk id="7" creationId="{321A3223-BA85-91B1-7CA0-2F119F280DE0}"/>
          </ac:spMkLst>
        </pc:spChg>
        <pc:picChg chg="del">
          <ac:chgData name="Glen Jones" userId="e846aaca-4b24-4b13-b0d0-f2308e16b284" providerId="ADAL" clId="{8410282B-7B2A-4296-B74B-FA55E8306258}" dt="2023-08-10T10:12:57.133" v="738" actId="478"/>
          <ac:picMkLst>
            <pc:docMk/>
            <pc:sldMk cId="3216788909" sldId="372"/>
            <ac:picMk id="5" creationId="{A29DAA7F-9AE9-7890-C2E5-B290F95BFE6A}"/>
          </ac:picMkLst>
        </pc:picChg>
        <pc:picChg chg="del">
          <ac:chgData name="Glen Jones" userId="e846aaca-4b24-4b13-b0d0-f2308e16b284" providerId="ADAL" clId="{8410282B-7B2A-4296-B74B-FA55E8306258}" dt="2023-08-10T09:43:11.647" v="720" actId="478"/>
          <ac:picMkLst>
            <pc:docMk/>
            <pc:sldMk cId="3216788909" sldId="372"/>
            <ac:picMk id="6" creationId="{4F69C96F-8227-A171-9315-B777F0A5BCC5}"/>
          </ac:picMkLst>
        </pc:picChg>
      </pc:sldChg>
      <pc:sldChg chg="delSp modSp mod ord">
        <pc:chgData name="Glen Jones" userId="e846aaca-4b24-4b13-b0d0-f2308e16b284" providerId="ADAL" clId="{8410282B-7B2A-4296-B74B-FA55E8306258}" dt="2023-08-10T10:12:52.753" v="736" actId="478"/>
        <pc:sldMkLst>
          <pc:docMk/>
          <pc:sldMk cId="3940298964" sldId="373"/>
        </pc:sldMkLst>
        <pc:spChg chg="del">
          <ac:chgData name="Glen Jones" userId="e846aaca-4b24-4b13-b0d0-f2308e16b284" providerId="ADAL" clId="{8410282B-7B2A-4296-B74B-FA55E8306258}" dt="2023-08-08T11:09:57.404" v="245" actId="478"/>
          <ac:spMkLst>
            <pc:docMk/>
            <pc:sldMk cId="3940298964" sldId="373"/>
            <ac:spMk id="2" creationId="{40F1A647-DA3B-1AF5-7B74-3226B026BE22}"/>
          </ac:spMkLst>
        </pc:spChg>
        <pc:spChg chg="del">
          <ac:chgData name="Glen Jones" userId="e846aaca-4b24-4b13-b0d0-f2308e16b284" providerId="ADAL" clId="{8410282B-7B2A-4296-B74B-FA55E8306258}" dt="2023-08-08T11:09:57.404" v="245" actId="478"/>
          <ac:spMkLst>
            <pc:docMk/>
            <pc:sldMk cId="3940298964" sldId="373"/>
            <ac:spMk id="3" creationId="{8D19D9AD-A8F2-BFA3-AB69-FADA4D2ED719}"/>
          </ac:spMkLst>
        </pc:spChg>
        <pc:spChg chg="del">
          <ac:chgData name="Glen Jones" userId="e846aaca-4b24-4b13-b0d0-f2308e16b284" providerId="ADAL" clId="{8410282B-7B2A-4296-B74B-FA55E8306258}" dt="2023-08-08T11:09:50.453" v="244" actId="478"/>
          <ac:spMkLst>
            <pc:docMk/>
            <pc:sldMk cId="3940298964" sldId="373"/>
            <ac:spMk id="6" creationId="{6EAB29D9-7CEB-5DB4-63AD-17DCE38783AA}"/>
          </ac:spMkLst>
        </pc:spChg>
        <pc:spChg chg="mod">
          <ac:chgData name="Glen Jones" userId="e846aaca-4b24-4b13-b0d0-f2308e16b284" providerId="ADAL" clId="{8410282B-7B2A-4296-B74B-FA55E8306258}" dt="2023-08-08T11:18:45.603" v="583" actId="1076"/>
          <ac:spMkLst>
            <pc:docMk/>
            <pc:sldMk cId="3940298964" sldId="373"/>
            <ac:spMk id="18" creationId="{51F64F0E-A4C6-BBBE-8E0F-97C35C5115BC}"/>
          </ac:spMkLst>
        </pc:spChg>
        <pc:picChg chg="del">
          <ac:chgData name="Glen Jones" userId="e846aaca-4b24-4b13-b0d0-f2308e16b284" providerId="ADAL" clId="{8410282B-7B2A-4296-B74B-FA55E8306258}" dt="2023-08-10T10:12:52.753" v="736" actId="478"/>
          <ac:picMkLst>
            <pc:docMk/>
            <pc:sldMk cId="3940298964" sldId="373"/>
            <ac:picMk id="4" creationId="{2BFC1484-3528-C5B8-B1C6-437F7E2C84AB}"/>
          </ac:picMkLst>
        </pc:picChg>
        <pc:picChg chg="del">
          <ac:chgData name="Glen Jones" userId="e846aaca-4b24-4b13-b0d0-f2308e16b284" providerId="ADAL" clId="{8410282B-7B2A-4296-B74B-FA55E8306258}" dt="2023-08-08T11:10:30.138" v="287" actId="478"/>
          <ac:picMkLst>
            <pc:docMk/>
            <pc:sldMk cId="3940298964" sldId="373"/>
            <ac:picMk id="34" creationId="{C25FDF39-7633-3ECA-0015-A95AF30F73FD}"/>
          </ac:picMkLst>
        </pc:picChg>
      </pc:sldChg>
      <pc:sldChg chg="delSp modSp add mod">
        <pc:chgData name="Glen Jones" userId="e846aaca-4b24-4b13-b0d0-f2308e16b284" providerId="ADAL" clId="{8410282B-7B2A-4296-B74B-FA55E8306258}" dt="2023-08-10T10:13:00.309" v="739" actId="478"/>
        <pc:sldMkLst>
          <pc:docMk/>
          <pc:sldMk cId="2644947082" sldId="374"/>
        </pc:sldMkLst>
        <pc:spChg chg="mod">
          <ac:chgData name="Glen Jones" userId="e846aaca-4b24-4b13-b0d0-f2308e16b284" providerId="ADAL" clId="{8410282B-7B2A-4296-B74B-FA55E8306258}" dt="2023-08-08T11:13:58.994" v="411" actId="1076"/>
          <ac:spMkLst>
            <pc:docMk/>
            <pc:sldMk cId="2644947082" sldId="374"/>
            <ac:spMk id="4" creationId="{77DB6DEE-0990-387F-7D60-22210E1EFC25}"/>
          </ac:spMkLst>
        </pc:spChg>
        <pc:spChg chg="mod">
          <ac:chgData name="Glen Jones" userId="e846aaca-4b24-4b13-b0d0-f2308e16b284" providerId="ADAL" clId="{8410282B-7B2A-4296-B74B-FA55E8306258}" dt="2023-08-08T11:14:05.600" v="414" actId="115"/>
          <ac:spMkLst>
            <pc:docMk/>
            <pc:sldMk cId="2644947082" sldId="374"/>
            <ac:spMk id="7" creationId="{321A3223-BA85-91B1-7CA0-2F119F280DE0}"/>
          </ac:spMkLst>
        </pc:spChg>
        <pc:picChg chg="del">
          <ac:chgData name="Glen Jones" userId="e846aaca-4b24-4b13-b0d0-f2308e16b284" providerId="ADAL" clId="{8410282B-7B2A-4296-B74B-FA55E8306258}" dt="2023-08-10T10:13:00.309" v="739" actId="478"/>
          <ac:picMkLst>
            <pc:docMk/>
            <pc:sldMk cId="2644947082" sldId="374"/>
            <ac:picMk id="5" creationId="{A29DAA7F-9AE9-7890-C2E5-B290F95BFE6A}"/>
          </ac:picMkLst>
        </pc:picChg>
        <pc:picChg chg="del">
          <ac:chgData name="Glen Jones" userId="e846aaca-4b24-4b13-b0d0-f2308e16b284" providerId="ADAL" clId="{8410282B-7B2A-4296-B74B-FA55E8306258}" dt="2023-08-10T10:11:22.255" v="721" actId="478"/>
          <ac:picMkLst>
            <pc:docMk/>
            <pc:sldMk cId="2644947082" sldId="374"/>
            <ac:picMk id="6" creationId="{4F69C96F-8227-A171-9315-B777F0A5BCC5}"/>
          </ac:picMkLst>
        </pc:picChg>
      </pc:sldChg>
      <pc:sldChg chg="addSp delSp modSp add mod">
        <pc:chgData name="Glen Jones" userId="e846aaca-4b24-4b13-b0d0-f2308e16b284" providerId="ADAL" clId="{8410282B-7B2A-4296-B74B-FA55E8306258}" dt="2023-08-10T10:12:47.819" v="734" actId="478"/>
        <pc:sldMkLst>
          <pc:docMk/>
          <pc:sldMk cId="2248611531" sldId="375"/>
        </pc:sldMkLst>
        <pc:spChg chg="mod">
          <ac:chgData name="Glen Jones" userId="e846aaca-4b24-4b13-b0d0-f2308e16b284" providerId="ADAL" clId="{8410282B-7B2A-4296-B74B-FA55E8306258}" dt="2023-08-08T11:16:03.342" v="498" actId="1076"/>
          <ac:spMkLst>
            <pc:docMk/>
            <pc:sldMk cId="2248611531" sldId="375"/>
            <ac:spMk id="4" creationId="{77DB6DEE-0990-387F-7D60-22210E1EFC25}"/>
          </ac:spMkLst>
        </pc:spChg>
        <pc:spChg chg="mod">
          <ac:chgData name="Glen Jones" userId="e846aaca-4b24-4b13-b0d0-f2308e16b284" providerId="ADAL" clId="{8410282B-7B2A-4296-B74B-FA55E8306258}" dt="2023-08-08T11:15:52.899" v="496" actId="1076"/>
          <ac:spMkLst>
            <pc:docMk/>
            <pc:sldMk cId="2248611531" sldId="375"/>
            <ac:spMk id="7" creationId="{321A3223-BA85-91B1-7CA0-2F119F280DE0}"/>
          </ac:spMkLst>
        </pc:spChg>
        <pc:picChg chg="add del mod ord">
          <ac:chgData name="Glen Jones" userId="e846aaca-4b24-4b13-b0d0-f2308e16b284" providerId="ADAL" clId="{8410282B-7B2A-4296-B74B-FA55E8306258}" dt="2023-08-10T10:12:47.819" v="734" actId="478"/>
          <ac:picMkLst>
            <pc:docMk/>
            <pc:sldMk cId="2248611531" sldId="375"/>
            <ac:picMk id="2" creationId="{51C07089-1EF2-415F-E354-9EA622D63990}"/>
          </ac:picMkLst>
        </pc:picChg>
        <pc:picChg chg="del">
          <ac:chgData name="Glen Jones" userId="e846aaca-4b24-4b13-b0d0-f2308e16b284" providerId="ADAL" clId="{8410282B-7B2A-4296-B74B-FA55E8306258}" dt="2023-08-08T11:14:17.674" v="416" actId="478"/>
          <ac:picMkLst>
            <pc:docMk/>
            <pc:sldMk cId="2248611531" sldId="375"/>
            <ac:picMk id="5" creationId="{A29DAA7F-9AE9-7890-C2E5-B290F95BFE6A}"/>
          </ac:picMkLst>
        </pc:picChg>
        <pc:picChg chg="del mod">
          <ac:chgData name="Glen Jones" userId="e846aaca-4b24-4b13-b0d0-f2308e16b284" providerId="ADAL" clId="{8410282B-7B2A-4296-B74B-FA55E8306258}" dt="2023-08-10T10:11:29.066" v="723" actId="478"/>
          <ac:picMkLst>
            <pc:docMk/>
            <pc:sldMk cId="2248611531" sldId="375"/>
            <ac:picMk id="6" creationId="{4F69C96F-8227-A171-9315-B777F0A5BCC5}"/>
          </ac:picMkLst>
        </pc:picChg>
      </pc:sldChg>
      <pc:sldChg chg="addSp delSp modSp add mod">
        <pc:chgData name="Glen Jones" userId="e846aaca-4b24-4b13-b0d0-f2308e16b284" providerId="ADAL" clId="{8410282B-7B2A-4296-B74B-FA55E8306258}" dt="2023-08-10T10:12:50.428" v="735" actId="478"/>
        <pc:sldMkLst>
          <pc:docMk/>
          <pc:sldMk cId="3395662052" sldId="376"/>
        </pc:sldMkLst>
        <pc:spChg chg="mod">
          <ac:chgData name="Glen Jones" userId="e846aaca-4b24-4b13-b0d0-f2308e16b284" providerId="ADAL" clId="{8410282B-7B2A-4296-B74B-FA55E8306258}" dt="2023-08-08T11:18:22.195" v="567" actId="14100"/>
          <ac:spMkLst>
            <pc:docMk/>
            <pc:sldMk cId="3395662052" sldId="376"/>
            <ac:spMk id="4" creationId="{77DB6DEE-0990-387F-7D60-22210E1EFC25}"/>
          </ac:spMkLst>
        </pc:spChg>
        <pc:spChg chg="mod">
          <ac:chgData name="Glen Jones" userId="e846aaca-4b24-4b13-b0d0-f2308e16b284" providerId="ADAL" clId="{8410282B-7B2A-4296-B74B-FA55E8306258}" dt="2023-08-08T11:18:30.181" v="580" actId="20577"/>
          <ac:spMkLst>
            <pc:docMk/>
            <pc:sldMk cId="3395662052" sldId="376"/>
            <ac:spMk id="7" creationId="{321A3223-BA85-91B1-7CA0-2F119F280DE0}"/>
          </ac:spMkLst>
        </pc:spChg>
        <pc:picChg chg="add del mod ord">
          <ac:chgData name="Glen Jones" userId="e846aaca-4b24-4b13-b0d0-f2308e16b284" providerId="ADAL" clId="{8410282B-7B2A-4296-B74B-FA55E8306258}" dt="2023-08-10T10:12:50.428" v="735" actId="478"/>
          <ac:picMkLst>
            <pc:docMk/>
            <pc:sldMk cId="3395662052" sldId="376"/>
            <ac:picMk id="2" creationId="{D43D6B39-1710-E80A-09C7-94D02064284D}"/>
          </ac:picMkLst>
        </pc:picChg>
        <pc:picChg chg="del">
          <ac:chgData name="Glen Jones" userId="e846aaca-4b24-4b13-b0d0-f2308e16b284" providerId="ADAL" clId="{8410282B-7B2A-4296-B74B-FA55E8306258}" dt="2023-08-08T11:18:33.845" v="581" actId="478"/>
          <ac:picMkLst>
            <pc:docMk/>
            <pc:sldMk cId="3395662052" sldId="376"/>
            <ac:picMk id="5" creationId="{A29DAA7F-9AE9-7890-C2E5-B290F95BFE6A}"/>
          </ac:picMkLst>
        </pc:picChg>
        <pc:picChg chg="del">
          <ac:chgData name="Glen Jones" userId="e846aaca-4b24-4b13-b0d0-f2308e16b284" providerId="ADAL" clId="{8410282B-7B2A-4296-B74B-FA55E8306258}" dt="2023-08-10T10:11:26.307" v="722" actId="478"/>
          <ac:picMkLst>
            <pc:docMk/>
            <pc:sldMk cId="3395662052" sldId="376"/>
            <ac:picMk id="6" creationId="{4F69C96F-8227-A171-9315-B777F0A5BCC5}"/>
          </ac:picMkLst>
        </pc:picChg>
      </pc:sldChg>
      <pc:sldChg chg="delSp modSp add mod ord">
        <pc:chgData name="Glen Jones" userId="e846aaca-4b24-4b13-b0d0-f2308e16b284" providerId="ADAL" clId="{8410282B-7B2A-4296-B74B-FA55E8306258}" dt="2023-08-10T10:12:40.883" v="732" actId="478"/>
        <pc:sldMkLst>
          <pc:docMk/>
          <pc:sldMk cId="823015799" sldId="377"/>
        </pc:sldMkLst>
        <pc:spChg chg="mod">
          <ac:chgData name="Glen Jones" userId="e846aaca-4b24-4b13-b0d0-f2308e16b284" providerId="ADAL" clId="{8410282B-7B2A-4296-B74B-FA55E8306258}" dt="2023-08-08T11:19:09.437" v="600" actId="20577"/>
          <ac:spMkLst>
            <pc:docMk/>
            <pc:sldMk cId="823015799" sldId="377"/>
            <ac:spMk id="4" creationId="{77DB6DEE-0990-387F-7D60-22210E1EFC25}"/>
          </ac:spMkLst>
        </pc:spChg>
        <pc:spChg chg="mod">
          <ac:chgData name="Glen Jones" userId="e846aaca-4b24-4b13-b0d0-f2308e16b284" providerId="ADAL" clId="{8410282B-7B2A-4296-B74B-FA55E8306258}" dt="2023-08-08T11:19:21.571" v="615" actId="20577"/>
          <ac:spMkLst>
            <pc:docMk/>
            <pc:sldMk cId="823015799" sldId="377"/>
            <ac:spMk id="7" creationId="{321A3223-BA85-91B1-7CA0-2F119F280DE0}"/>
          </ac:spMkLst>
        </pc:spChg>
        <pc:picChg chg="del">
          <ac:chgData name="Glen Jones" userId="e846aaca-4b24-4b13-b0d0-f2308e16b284" providerId="ADAL" clId="{8410282B-7B2A-4296-B74B-FA55E8306258}" dt="2023-08-10T10:12:40.883" v="732" actId="478"/>
          <ac:picMkLst>
            <pc:docMk/>
            <pc:sldMk cId="823015799" sldId="377"/>
            <ac:picMk id="2" creationId="{D43D6B39-1710-E80A-09C7-94D02064284D}"/>
          </ac:picMkLst>
        </pc:picChg>
        <pc:picChg chg="del">
          <ac:chgData name="Glen Jones" userId="e846aaca-4b24-4b13-b0d0-f2308e16b284" providerId="ADAL" clId="{8410282B-7B2A-4296-B74B-FA55E8306258}" dt="2023-08-10T10:12:25.326" v="725" actId="478"/>
          <ac:picMkLst>
            <pc:docMk/>
            <pc:sldMk cId="823015799" sldId="377"/>
            <ac:picMk id="6" creationId="{4F69C96F-8227-A171-9315-B777F0A5BCC5}"/>
          </ac:picMkLst>
        </pc:picChg>
      </pc:sldChg>
      <pc:sldChg chg="delSp modSp add mod ord">
        <pc:chgData name="Glen Jones" userId="e846aaca-4b24-4b13-b0d0-f2308e16b284" providerId="ADAL" clId="{8410282B-7B2A-4296-B74B-FA55E8306258}" dt="2023-08-10T10:12:37.403" v="730" actId="478"/>
        <pc:sldMkLst>
          <pc:docMk/>
          <pc:sldMk cId="1902647285" sldId="378"/>
        </pc:sldMkLst>
        <pc:spChg chg="mod">
          <ac:chgData name="Glen Jones" userId="e846aaca-4b24-4b13-b0d0-f2308e16b284" providerId="ADAL" clId="{8410282B-7B2A-4296-B74B-FA55E8306258}" dt="2023-08-08T11:19:39.786" v="624" actId="20577"/>
          <ac:spMkLst>
            <pc:docMk/>
            <pc:sldMk cId="1902647285" sldId="378"/>
            <ac:spMk id="4" creationId="{77DB6DEE-0990-387F-7D60-22210E1EFC25}"/>
          </ac:spMkLst>
        </pc:spChg>
        <pc:spChg chg="mod">
          <ac:chgData name="Glen Jones" userId="e846aaca-4b24-4b13-b0d0-f2308e16b284" providerId="ADAL" clId="{8410282B-7B2A-4296-B74B-FA55E8306258}" dt="2023-08-08T11:19:49.131" v="632" actId="20577"/>
          <ac:spMkLst>
            <pc:docMk/>
            <pc:sldMk cId="1902647285" sldId="378"/>
            <ac:spMk id="7" creationId="{321A3223-BA85-91B1-7CA0-2F119F280DE0}"/>
          </ac:spMkLst>
        </pc:spChg>
        <pc:picChg chg="del">
          <ac:chgData name="Glen Jones" userId="e846aaca-4b24-4b13-b0d0-f2308e16b284" providerId="ADAL" clId="{8410282B-7B2A-4296-B74B-FA55E8306258}" dt="2023-08-10T10:12:37.403" v="730" actId="478"/>
          <ac:picMkLst>
            <pc:docMk/>
            <pc:sldMk cId="1902647285" sldId="378"/>
            <ac:picMk id="2" creationId="{D43D6B39-1710-E80A-09C7-94D02064284D}"/>
          </ac:picMkLst>
        </pc:picChg>
        <pc:picChg chg="del">
          <ac:chgData name="Glen Jones" userId="e846aaca-4b24-4b13-b0d0-f2308e16b284" providerId="ADAL" clId="{8410282B-7B2A-4296-B74B-FA55E8306258}" dt="2023-08-10T10:12:30.354" v="727" actId="478"/>
          <ac:picMkLst>
            <pc:docMk/>
            <pc:sldMk cId="1902647285" sldId="378"/>
            <ac:picMk id="6" creationId="{4F69C96F-8227-A171-9315-B777F0A5BCC5}"/>
          </ac:picMkLst>
        </pc:picChg>
      </pc:sldChg>
      <pc:sldChg chg="delSp modSp add mod">
        <pc:chgData name="Glen Jones" userId="e846aaca-4b24-4b13-b0d0-f2308e16b284" providerId="ADAL" clId="{8410282B-7B2A-4296-B74B-FA55E8306258}" dt="2023-08-10T10:12:44.802" v="733" actId="478"/>
        <pc:sldMkLst>
          <pc:docMk/>
          <pc:sldMk cId="2718672922" sldId="379"/>
        </pc:sldMkLst>
        <pc:spChg chg="mod">
          <ac:chgData name="Glen Jones" userId="e846aaca-4b24-4b13-b0d0-f2308e16b284" providerId="ADAL" clId="{8410282B-7B2A-4296-B74B-FA55E8306258}" dt="2023-08-08T11:20:07.042" v="646" actId="20577"/>
          <ac:spMkLst>
            <pc:docMk/>
            <pc:sldMk cId="2718672922" sldId="379"/>
            <ac:spMk id="4" creationId="{77DB6DEE-0990-387F-7D60-22210E1EFC25}"/>
          </ac:spMkLst>
        </pc:spChg>
        <pc:spChg chg="mod">
          <ac:chgData name="Glen Jones" userId="e846aaca-4b24-4b13-b0d0-f2308e16b284" providerId="ADAL" clId="{8410282B-7B2A-4296-B74B-FA55E8306258}" dt="2023-08-08T11:20:14.054" v="659" actId="20577"/>
          <ac:spMkLst>
            <pc:docMk/>
            <pc:sldMk cId="2718672922" sldId="379"/>
            <ac:spMk id="7" creationId="{321A3223-BA85-91B1-7CA0-2F119F280DE0}"/>
          </ac:spMkLst>
        </pc:spChg>
        <pc:picChg chg="del">
          <ac:chgData name="Glen Jones" userId="e846aaca-4b24-4b13-b0d0-f2308e16b284" providerId="ADAL" clId="{8410282B-7B2A-4296-B74B-FA55E8306258}" dt="2023-08-10T10:12:44.802" v="733" actId="478"/>
          <ac:picMkLst>
            <pc:docMk/>
            <pc:sldMk cId="2718672922" sldId="379"/>
            <ac:picMk id="2" creationId="{51C07089-1EF2-415F-E354-9EA622D63990}"/>
          </ac:picMkLst>
        </pc:picChg>
        <pc:picChg chg="del">
          <ac:chgData name="Glen Jones" userId="e846aaca-4b24-4b13-b0d0-f2308e16b284" providerId="ADAL" clId="{8410282B-7B2A-4296-B74B-FA55E8306258}" dt="2023-08-10T10:12:22.997" v="724" actId="478"/>
          <ac:picMkLst>
            <pc:docMk/>
            <pc:sldMk cId="2718672922" sldId="379"/>
            <ac:picMk id="6" creationId="{4F69C96F-8227-A171-9315-B777F0A5BCC5}"/>
          </ac:picMkLst>
        </pc:picChg>
      </pc:sldChg>
      <pc:sldChg chg="delSp modSp add mod">
        <pc:chgData name="Glen Jones" userId="e846aaca-4b24-4b13-b0d0-f2308e16b284" providerId="ADAL" clId="{8410282B-7B2A-4296-B74B-FA55E8306258}" dt="2023-08-10T10:12:39.505" v="731" actId="478"/>
        <pc:sldMkLst>
          <pc:docMk/>
          <pc:sldMk cId="3966919316" sldId="380"/>
        </pc:sldMkLst>
        <pc:spChg chg="mod">
          <ac:chgData name="Glen Jones" userId="e846aaca-4b24-4b13-b0d0-f2308e16b284" providerId="ADAL" clId="{8410282B-7B2A-4296-B74B-FA55E8306258}" dt="2023-08-08T11:20:39.989" v="672" actId="20577"/>
          <ac:spMkLst>
            <pc:docMk/>
            <pc:sldMk cId="3966919316" sldId="380"/>
            <ac:spMk id="4" creationId="{77DB6DEE-0990-387F-7D60-22210E1EFC25}"/>
          </ac:spMkLst>
        </pc:spChg>
        <pc:spChg chg="mod">
          <ac:chgData name="Glen Jones" userId="e846aaca-4b24-4b13-b0d0-f2308e16b284" providerId="ADAL" clId="{8410282B-7B2A-4296-B74B-FA55E8306258}" dt="2023-08-08T11:20:46.909" v="684" actId="20577"/>
          <ac:spMkLst>
            <pc:docMk/>
            <pc:sldMk cId="3966919316" sldId="380"/>
            <ac:spMk id="7" creationId="{321A3223-BA85-91B1-7CA0-2F119F280DE0}"/>
          </ac:spMkLst>
        </pc:spChg>
        <pc:picChg chg="del">
          <ac:chgData name="Glen Jones" userId="e846aaca-4b24-4b13-b0d0-f2308e16b284" providerId="ADAL" clId="{8410282B-7B2A-4296-B74B-FA55E8306258}" dt="2023-08-10T10:12:39.505" v="731" actId="478"/>
          <ac:picMkLst>
            <pc:docMk/>
            <pc:sldMk cId="3966919316" sldId="380"/>
            <ac:picMk id="2" creationId="{51C07089-1EF2-415F-E354-9EA622D63990}"/>
          </ac:picMkLst>
        </pc:picChg>
        <pc:picChg chg="del">
          <ac:chgData name="Glen Jones" userId="e846aaca-4b24-4b13-b0d0-f2308e16b284" providerId="ADAL" clId="{8410282B-7B2A-4296-B74B-FA55E8306258}" dt="2023-08-10T10:12:27.646" v="726" actId="478"/>
          <ac:picMkLst>
            <pc:docMk/>
            <pc:sldMk cId="3966919316" sldId="380"/>
            <ac:picMk id="6" creationId="{4F69C96F-8227-A171-9315-B777F0A5BCC5}"/>
          </ac:picMkLst>
        </pc:picChg>
      </pc:sldChg>
      <pc:sldChg chg="delSp modSp add mod">
        <pc:chgData name="Glen Jones" userId="e846aaca-4b24-4b13-b0d0-f2308e16b284" providerId="ADAL" clId="{8410282B-7B2A-4296-B74B-FA55E8306258}" dt="2023-08-10T10:12:34.726" v="729" actId="478"/>
        <pc:sldMkLst>
          <pc:docMk/>
          <pc:sldMk cId="2621218429" sldId="381"/>
        </pc:sldMkLst>
        <pc:spChg chg="mod">
          <ac:chgData name="Glen Jones" userId="e846aaca-4b24-4b13-b0d0-f2308e16b284" providerId="ADAL" clId="{8410282B-7B2A-4296-B74B-FA55E8306258}" dt="2023-08-08T11:21:03.483" v="693" actId="20577"/>
          <ac:spMkLst>
            <pc:docMk/>
            <pc:sldMk cId="2621218429" sldId="381"/>
            <ac:spMk id="4" creationId="{77DB6DEE-0990-387F-7D60-22210E1EFC25}"/>
          </ac:spMkLst>
        </pc:spChg>
        <pc:spChg chg="mod">
          <ac:chgData name="Glen Jones" userId="e846aaca-4b24-4b13-b0d0-f2308e16b284" providerId="ADAL" clId="{8410282B-7B2A-4296-B74B-FA55E8306258}" dt="2023-08-08T11:21:11.567" v="703" actId="20577"/>
          <ac:spMkLst>
            <pc:docMk/>
            <pc:sldMk cId="2621218429" sldId="381"/>
            <ac:spMk id="7" creationId="{321A3223-BA85-91B1-7CA0-2F119F280DE0}"/>
          </ac:spMkLst>
        </pc:spChg>
        <pc:picChg chg="del">
          <ac:chgData name="Glen Jones" userId="e846aaca-4b24-4b13-b0d0-f2308e16b284" providerId="ADAL" clId="{8410282B-7B2A-4296-B74B-FA55E8306258}" dt="2023-08-10T10:12:34.726" v="729" actId="478"/>
          <ac:picMkLst>
            <pc:docMk/>
            <pc:sldMk cId="2621218429" sldId="381"/>
            <ac:picMk id="2" creationId="{51C07089-1EF2-415F-E354-9EA622D63990}"/>
          </ac:picMkLst>
        </pc:picChg>
        <pc:picChg chg="del">
          <ac:chgData name="Glen Jones" userId="e846aaca-4b24-4b13-b0d0-f2308e16b284" providerId="ADAL" clId="{8410282B-7B2A-4296-B74B-FA55E8306258}" dt="2023-08-10T10:12:33.292" v="728" actId="478"/>
          <ac:picMkLst>
            <pc:docMk/>
            <pc:sldMk cId="2621218429" sldId="381"/>
            <ac:picMk id="6" creationId="{4F69C96F-8227-A171-9315-B777F0A5BCC5}"/>
          </ac:picMkLst>
        </pc:picChg>
      </pc:sldChg>
      <pc:sldChg chg="modSp mod">
        <pc:chgData name="Glen Jones" userId="e846aaca-4b24-4b13-b0d0-f2308e16b284" providerId="ADAL" clId="{8410282B-7B2A-4296-B74B-FA55E8306258}" dt="2023-08-10T09:42:42.774" v="710"/>
        <pc:sldMkLst>
          <pc:docMk/>
          <pc:sldMk cId="711310469" sldId="383"/>
        </pc:sldMkLst>
        <pc:spChg chg="mod">
          <ac:chgData name="Glen Jones" userId="e846aaca-4b24-4b13-b0d0-f2308e16b284" providerId="ADAL" clId="{8410282B-7B2A-4296-B74B-FA55E8306258}" dt="2023-08-10T09:42:42.774" v="710"/>
          <ac:spMkLst>
            <pc:docMk/>
            <pc:sldMk cId="711310469" sldId="383"/>
            <ac:spMk id="2" creationId="{702E7211-B3C0-8C62-17A1-5F712D739FBA}"/>
          </ac:spMkLst>
        </pc:spChg>
      </pc:sldChg>
    </pc:docChg>
  </pc:docChgLst>
  <pc:docChgLst>
    <pc:chgData name="Glen Jones" userId="e846aaca-4b24-4b13-b0d0-f2308e16b284" providerId="ADAL" clId="{4CE4C292-0CFD-4C6A-AB3C-B734D912AF0D}"/>
    <pc:docChg chg="custSel addSld delSld modSld">
      <pc:chgData name="Glen Jones" userId="e846aaca-4b24-4b13-b0d0-f2308e16b284" providerId="ADAL" clId="{4CE4C292-0CFD-4C6A-AB3C-B734D912AF0D}" dt="2022-06-29T08:52:14.523" v="271" actId="20577"/>
      <pc:docMkLst>
        <pc:docMk/>
      </pc:docMkLst>
      <pc:sldChg chg="modSp mod">
        <pc:chgData name="Glen Jones" userId="e846aaca-4b24-4b13-b0d0-f2308e16b284" providerId="ADAL" clId="{4CE4C292-0CFD-4C6A-AB3C-B734D912AF0D}" dt="2022-06-29T08:46:50.803" v="26" actId="14100"/>
        <pc:sldMkLst>
          <pc:docMk/>
          <pc:sldMk cId="4010327805" sldId="274"/>
        </pc:sldMkLst>
        <pc:spChg chg="mod">
          <ac:chgData name="Glen Jones" userId="e846aaca-4b24-4b13-b0d0-f2308e16b284" providerId="ADAL" clId="{4CE4C292-0CFD-4C6A-AB3C-B734D912AF0D}" dt="2022-06-29T08:46:50.803" v="26" actId="14100"/>
          <ac:spMkLst>
            <pc:docMk/>
            <pc:sldMk cId="4010327805" sldId="274"/>
            <ac:spMk id="2" creationId="{702E7211-B3C0-8C62-17A1-5F712D739FBA}"/>
          </ac:spMkLst>
        </pc:spChg>
      </pc:sldChg>
      <pc:sldChg chg="modSp modAnim">
        <pc:chgData name="Glen Jones" userId="e846aaca-4b24-4b13-b0d0-f2308e16b284" providerId="ADAL" clId="{4CE4C292-0CFD-4C6A-AB3C-B734D912AF0D}" dt="2022-06-29T08:52:14.523" v="271" actId="20577"/>
        <pc:sldMkLst>
          <pc:docMk/>
          <pc:sldMk cId="0" sldId="277"/>
        </pc:sldMkLst>
        <pc:spChg chg="mod">
          <ac:chgData name="Glen Jones" userId="e846aaca-4b24-4b13-b0d0-f2308e16b284" providerId="ADAL" clId="{4CE4C292-0CFD-4C6A-AB3C-B734D912AF0D}" dt="2022-06-29T08:52:00.628" v="264" actId="6549"/>
          <ac:spMkLst>
            <pc:docMk/>
            <pc:sldMk cId="0" sldId="277"/>
            <ac:spMk id="3" creationId="{14A98FF5-4F3C-D9B6-7AF1-1894F0939983}"/>
          </ac:spMkLst>
        </pc:spChg>
        <pc:spChg chg="mod">
          <ac:chgData name="Glen Jones" userId="e846aaca-4b24-4b13-b0d0-f2308e16b284" providerId="ADAL" clId="{4CE4C292-0CFD-4C6A-AB3C-B734D912AF0D}" dt="2022-06-29T08:52:14.523" v="271" actId="20577"/>
          <ac:spMkLst>
            <pc:docMk/>
            <pc:sldMk cId="0" sldId="277"/>
            <ac:spMk id="5" creationId="{D904D6C1-734D-0AB9-F629-AB913652AEC5}"/>
          </ac:spMkLst>
        </pc:spChg>
      </pc:sldChg>
      <pc:sldChg chg="modSp mod">
        <pc:chgData name="Glen Jones" userId="e846aaca-4b24-4b13-b0d0-f2308e16b284" providerId="ADAL" clId="{4CE4C292-0CFD-4C6A-AB3C-B734D912AF0D}" dt="2022-06-29T08:47:46.435" v="92" actId="20577"/>
        <pc:sldMkLst>
          <pc:docMk/>
          <pc:sldMk cId="4273759124" sldId="279"/>
        </pc:sldMkLst>
        <pc:spChg chg="mod">
          <ac:chgData name="Glen Jones" userId="e846aaca-4b24-4b13-b0d0-f2308e16b284" providerId="ADAL" clId="{4CE4C292-0CFD-4C6A-AB3C-B734D912AF0D}" dt="2022-06-29T08:47:28.035" v="50" actId="20577"/>
          <ac:spMkLst>
            <pc:docMk/>
            <pc:sldMk cId="4273759124" sldId="279"/>
            <ac:spMk id="5" creationId="{3A63E192-5F09-ABDB-09EC-8B904EFDFC94}"/>
          </ac:spMkLst>
        </pc:spChg>
        <pc:spChg chg="mod">
          <ac:chgData name="Glen Jones" userId="e846aaca-4b24-4b13-b0d0-f2308e16b284" providerId="ADAL" clId="{4CE4C292-0CFD-4C6A-AB3C-B734D912AF0D}" dt="2022-06-29T08:47:21.427" v="41" actId="20577"/>
          <ac:spMkLst>
            <pc:docMk/>
            <pc:sldMk cId="4273759124" sldId="279"/>
            <ac:spMk id="6" creationId="{731938AE-C7D9-634F-66A1-F3735A64F606}"/>
          </ac:spMkLst>
        </pc:spChg>
        <pc:spChg chg="mod">
          <ac:chgData name="Glen Jones" userId="e846aaca-4b24-4b13-b0d0-f2308e16b284" providerId="ADAL" clId="{4CE4C292-0CFD-4C6A-AB3C-B734D912AF0D}" dt="2022-06-29T08:47:32.763" v="63" actId="27636"/>
          <ac:spMkLst>
            <pc:docMk/>
            <pc:sldMk cId="4273759124" sldId="279"/>
            <ac:spMk id="8" creationId="{94D14557-A3C8-A99C-4E9D-D7C8B9933D6E}"/>
          </ac:spMkLst>
        </pc:spChg>
        <pc:spChg chg="mod">
          <ac:chgData name="Glen Jones" userId="e846aaca-4b24-4b13-b0d0-f2308e16b284" providerId="ADAL" clId="{4CE4C292-0CFD-4C6A-AB3C-B734D912AF0D}" dt="2022-06-29T08:47:38.441" v="76" actId="27636"/>
          <ac:spMkLst>
            <pc:docMk/>
            <pc:sldMk cId="4273759124" sldId="279"/>
            <ac:spMk id="9" creationId="{B1F80E83-4F2F-D607-67B4-017A4A8FC971}"/>
          </ac:spMkLst>
        </pc:spChg>
        <pc:spChg chg="mod">
          <ac:chgData name="Glen Jones" userId="e846aaca-4b24-4b13-b0d0-f2308e16b284" providerId="ADAL" clId="{4CE4C292-0CFD-4C6A-AB3C-B734D912AF0D}" dt="2022-06-29T08:47:42.827" v="83" actId="20577"/>
          <ac:spMkLst>
            <pc:docMk/>
            <pc:sldMk cId="4273759124" sldId="279"/>
            <ac:spMk id="10" creationId="{3CC34E6A-307E-5C9A-3344-C71A431F5DBC}"/>
          </ac:spMkLst>
        </pc:spChg>
        <pc:spChg chg="mod">
          <ac:chgData name="Glen Jones" userId="e846aaca-4b24-4b13-b0d0-f2308e16b284" providerId="ADAL" clId="{4CE4C292-0CFD-4C6A-AB3C-B734D912AF0D}" dt="2022-06-29T08:47:46.435" v="92" actId="20577"/>
          <ac:spMkLst>
            <pc:docMk/>
            <pc:sldMk cId="4273759124" sldId="279"/>
            <ac:spMk id="11" creationId="{855606BE-DAEA-6D88-6B68-8771E2B39EFB}"/>
          </ac:spMkLst>
        </pc:spChg>
      </pc:sldChg>
      <pc:sldChg chg="modSp mod">
        <pc:chgData name="Glen Jones" userId="e846aaca-4b24-4b13-b0d0-f2308e16b284" providerId="ADAL" clId="{4CE4C292-0CFD-4C6A-AB3C-B734D912AF0D}" dt="2022-06-29T08:48:35.636" v="120" actId="115"/>
        <pc:sldMkLst>
          <pc:docMk/>
          <pc:sldMk cId="418504607" sldId="281"/>
        </pc:sldMkLst>
        <pc:spChg chg="mod">
          <ac:chgData name="Glen Jones" userId="e846aaca-4b24-4b13-b0d0-f2308e16b284" providerId="ADAL" clId="{4CE4C292-0CFD-4C6A-AB3C-B734D912AF0D}" dt="2022-06-29T08:48:35.636" v="120" actId="115"/>
          <ac:spMkLst>
            <pc:docMk/>
            <pc:sldMk cId="418504607" sldId="281"/>
            <ac:spMk id="2" creationId="{871F52B6-B1E5-A1FF-1BD3-5FF6AF4DC0F8}"/>
          </ac:spMkLst>
        </pc:spChg>
        <pc:spChg chg="mod">
          <ac:chgData name="Glen Jones" userId="e846aaca-4b24-4b13-b0d0-f2308e16b284" providerId="ADAL" clId="{4CE4C292-0CFD-4C6A-AB3C-B734D912AF0D}" dt="2022-06-29T08:48:32.483" v="119" actId="14100"/>
          <ac:spMkLst>
            <pc:docMk/>
            <pc:sldMk cId="418504607" sldId="281"/>
            <ac:spMk id="3" creationId="{FA79B487-2B39-D1FB-C619-7086E17203C8}"/>
          </ac:spMkLst>
        </pc:spChg>
      </pc:sldChg>
      <pc:sldChg chg="addSp modSp mod">
        <pc:chgData name="Glen Jones" userId="e846aaca-4b24-4b13-b0d0-f2308e16b284" providerId="ADAL" clId="{4CE4C292-0CFD-4C6A-AB3C-B734D912AF0D}" dt="2022-06-29T08:49:39.955" v="192" actId="20577"/>
        <pc:sldMkLst>
          <pc:docMk/>
          <pc:sldMk cId="1463621575" sldId="282"/>
        </pc:sldMkLst>
        <pc:spChg chg="mod">
          <ac:chgData name="Glen Jones" userId="e846aaca-4b24-4b13-b0d0-f2308e16b284" providerId="ADAL" clId="{4CE4C292-0CFD-4C6A-AB3C-B734D912AF0D}" dt="2022-06-29T08:48:46.436" v="131" actId="115"/>
          <ac:spMkLst>
            <pc:docMk/>
            <pc:sldMk cId="1463621575" sldId="282"/>
            <ac:spMk id="2" creationId="{871F52B6-B1E5-A1FF-1BD3-5FF6AF4DC0F8}"/>
          </ac:spMkLst>
        </pc:spChg>
        <pc:spChg chg="mod">
          <ac:chgData name="Glen Jones" userId="e846aaca-4b24-4b13-b0d0-f2308e16b284" providerId="ADAL" clId="{4CE4C292-0CFD-4C6A-AB3C-B734D912AF0D}" dt="2022-06-29T08:49:04.643" v="146" actId="14100"/>
          <ac:spMkLst>
            <pc:docMk/>
            <pc:sldMk cId="1463621575" sldId="282"/>
            <ac:spMk id="3" creationId="{FA79B487-2B39-D1FB-C619-7086E17203C8}"/>
          </ac:spMkLst>
        </pc:spChg>
        <pc:spChg chg="add mod">
          <ac:chgData name="Glen Jones" userId="e846aaca-4b24-4b13-b0d0-f2308e16b284" providerId="ADAL" clId="{4CE4C292-0CFD-4C6A-AB3C-B734D912AF0D}" dt="2022-06-29T08:49:39.955" v="192" actId="20577"/>
          <ac:spMkLst>
            <pc:docMk/>
            <pc:sldMk cId="1463621575" sldId="282"/>
            <ac:spMk id="5" creationId="{6ADDAFD7-3285-3160-FE32-374A1DA0B146}"/>
          </ac:spMkLst>
        </pc:spChg>
      </pc:sldChg>
      <pc:sldChg chg="modSp mod">
        <pc:chgData name="Glen Jones" userId="e846aaca-4b24-4b13-b0d0-f2308e16b284" providerId="ADAL" clId="{4CE4C292-0CFD-4C6A-AB3C-B734D912AF0D}" dt="2022-06-29T08:49:14.563" v="149" actId="14100"/>
        <pc:sldMkLst>
          <pc:docMk/>
          <pc:sldMk cId="26346991" sldId="283"/>
        </pc:sldMkLst>
        <pc:spChg chg="mod">
          <ac:chgData name="Glen Jones" userId="e846aaca-4b24-4b13-b0d0-f2308e16b284" providerId="ADAL" clId="{4CE4C292-0CFD-4C6A-AB3C-B734D912AF0D}" dt="2022-06-29T08:49:09.308" v="147" actId="115"/>
          <ac:spMkLst>
            <pc:docMk/>
            <pc:sldMk cId="26346991" sldId="283"/>
            <ac:spMk id="2" creationId="{871F52B6-B1E5-A1FF-1BD3-5FF6AF4DC0F8}"/>
          </ac:spMkLst>
        </pc:spChg>
        <pc:spChg chg="mod">
          <ac:chgData name="Glen Jones" userId="e846aaca-4b24-4b13-b0d0-f2308e16b284" providerId="ADAL" clId="{4CE4C292-0CFD-4C6A-AB3C-B734D912AF0D}" dt="2022-06-29T08:49:14.563" v="149" actId="14100"/>
          <ac:spMkLst>
            <pc:docMk/>
            <pc:sldMk cId="26346991" sldId="283"/>
            <ac:spMk id="3" creationId="{FA79B487-2B39-D1FB-C619-7086E17203C8}"/>
          </ac:spMkLst>
        </pc:spChg>
      </pc:sldChg>
      <pc:sldChg chg="modSp mod">
        <pc:chgData name="Glen Jones" userId="e846aaca-4b24-4b13-b0d0-f2308e16b284" providerId="ADAL" clId="{4CE4C292-0CFD-4C6A-AB3C-B734D912AF0D}" dt="2022-06-29T08:50:06.931" v="204" actId="1076"/>
        <pc:sldMkLst>
          <pc:docMk/>
          <pc:sldMk cId="2830977930" sldId="285"/>
        </pc:sldMkLst>
        <pc:spChg chg="mod">
          <ac:chgData name="Glen Jones" userId="e846aaca-4b24-4b13-b0d0-f2308e16b284" providerId="ADAL" clId="{4CE4C292-0CFD-4C6A-AB3C-B734D912AF0D}" dt="2022-06-29T08:50:06.931" v="204" actId="1076"/>
          <ac:spMkLst>
            <pc:docMk/>
            <pc:sldMk cId="2830977930" sldId="285"/>
            <ac:spMk id="2" creationId="{871F52B6-B1E5-A1FF-1BD3-5FF6AF4DC0F8}"/>
          </ac:spMkLst>
        </pc:spChg>
        <pc:spChg chg="mod">
          <ac:chgData name="Glen Jones" userId="e846aaca-4b24-4b13-b0d0-f2308e16b284" providerId="ADAL" clId="{4CE4C292-0CFD-4C6A-AB3C-B734D912AF0D}" dt="2022-06-29T08:50:03.499" v="203" actId="14100"/>
          <ac:spMkLst>
            <pc:docMk/>
            <pc:sldMk cId="2830977930" sldId="285"/>
            <ac:spMk id="3" creationId="{FA79B487-2B39-D1FB-C619-7086E17203C8}"/>
          </ac:spMkLst>
        </pc:spChg>
      </pc:sldChg>
      <pc:sldChg chg="delSp modSp mod">
        <pc:chgData name="Glen Jones" userId="e846aaca-4b24-4b13-b0d0-f2308e16b284" providerId="ADAL" clId="{4CE4C292-0CFD-4C6A-AB3C-B734D912AF0D}" dt="2022-06-29T08:51:38.515" v="260" actId="14100"/>
        <pc:sldMkLst>
          <pc:docMk/>
          <pc:sldMk cId="292875226" sldId="286"/>
        </pc:sldMkLst>
        <pc:spChg chg="mod">
          <ac:chgData name="Glen Jones" userId="e846aaca-4b24-4b13-b0d0-f2308e16b284" providerId="ADAL" clId="{4CE4C292-0CFD-4C6A-AB3C-B734D912AF0D}" dt="2022-06-29T08:49:22.605" v="157" actId="115"/>
          <ac:spMkLst>
            <pc:docMk/>
            <pc:sldMk cId="292875226" sldId="286"/>
            <ac:spMk id="2" creationId="{871F52B6-B1E5-A1FF-1BD3-5FF6AF4DC0F8}"/>
          </ac:spMkLst>
        </pc:spChg>
        <pc:spChg chg="mod">
          <ac:chgData name="Glen Jones" userId="e846aaca-4b24-4b13-b0d0-f2308e16b284" providerId="ADAL" clId="{4CE4C292-0CFD-4C6A-AB3C-B734D912AF0D}" dt="2022-06-29T08:51:38.515" v="260" actId="14100"/>
          <ac:spMkLst>
            <pc:docMk/>
            <pc:sldMk cId="292875226" sldId="286"/>
            <ac:spMk id="3" creationId="{FA79B487-2B39-D1FB-C619-7086E17203C8}"/>
          </ac:spMkLst>
        </pc:spChg>
        <pc:spChg chg="del">
          <ac:chgData name="Glen Jones" userId="e846aaca-4b24-4b13-b0d0-f2308e16b284" providerId="ADAL" clId="{4CE4C292-0CFD-4C6A-AB3C-B734D912AF0D}" dt="2022-06-29T08:49:28.021" v="158" actId="21"/>
          <ac:spMkLst>
            <pc:docMk/>
            <pc:sldMk cId="292875226" sldId="286"/>
            <ac:spMk id="7" creationId="{BC359CF9-66E6-A881-0B45-5FB109CFEAD7}"/>
          </ac:spMkLst>
        </pc:spChg>
      </pc:sldChg>
      <pc:sldChg chg="del">
        <pc:chgData name="Glen Jones" userId="e846aaca-4b24-4b13-b0d0-f2308e16b284" providerId="ADAL" clId="{4CE4C292-0CFD-4C6A-AB3C-B734D912AF0D}" dt="2022-06-29T08:48:18.637" v="106" actId="2696"/>
        <pc:sldMkLst>
          <pc:docMk/>
          <pc:sldMk cId="1078316235" sldId="300"/>
        </pc:sldMkLst>
      </pc:sldChg>
      <pc:sldChg chg="modSp mod">
        <pc:chgData name="Glen Jones" userId="e846aaca-4b24-4b13-b0d0-f2308e16b284" providerId="ADAL" clId="{4CE4C292-0CFD-4C6A-AB3C-B734D912AF0D}" dt="2022-06-29T08:50:21.899" v="214" actId="14100"/>
        <pc:sldMkLst>
          <pc:docMk/>
          <pc:sldMk cId="2254998422" sldId="301"/>
        </pc:sldMkLst>
        <pc:spChg chg="mod">
          <ac:chgData name="Glen Jones" userId="e846aaca-4b24-4b13-b0d0-f2308e16b284" providerId="ADAL" clId="{4CE4C292-0CFD-4C6A-AB3C-B734D912AF0D}" dt="2022-06-29T08:50:18.139" v="213" actId="115"/>
          <ac:spMkLst>
            <pc:docMk/>
            <pc:sldMk cId="2254998422" sldId="301"/>
            <ac:spMk id="2" creationId="{871F52B6-B1E5-A1FF-1BD3-5FF6AF4DC0F8}"/>
          </ac:spMkLst>
        </pc:spChg>
        <pc:spChg chg="mod">
          <ac:chgData name="Glen Jones" userId="e846aaca-4b24-4b13-b0d0-f2308e16b284" providerId="ADAL" clId="{4CE4C292-0CFD-4C6A-AB3C-B734D912AF0D}" dt="2022-06-29T08:50:21.899" v="214" actId="14100"/>
          <ac:spMkLst>
            <pc:docMk/>
            <pc:sldMk cId="2254998422" sldId="301"/>
            <ac:spMk id="3" creationId="{FA79B487-2B39-D1FB-C619-7086E17203C8}"/>
          </ac:spMkLst>
        </pc:spChg>
        <pc:picChg chg="mod">
          <ac:chgData name="Glen Jones" userId="e846aaca-4b24-4b13-b0d0-f2308e16b284" providerId="ADAL" clId="{4CE4C292-0CFD-4C6A-AB3C-B734D912AF0D}" dt="2022-06-29T08:50:09.979" v="205" actId="1076"/>
          <ac:picMkLst>
            <pc:docMk/>
            <pc:sldMk cId="2254998422" sldId="301"/>
            <ac:picMk id="6" creationId="{4F69C96F-8227-A171-9315-B777F0A5BCC5}"/>
          </ac:picMkLst>
        </pc:picChg>
      </pc:sldChg>
      <pc:sldChg chg="modSp mod">
        <pc:chgData name="Glen Jones" userId="e846aaca-4b24-4b13-b0d0-f2308e16b284" providerId="ADAL" clId="{4CE4C292-0CFD-4C6A-AB3C-B734D912AF0D}" dt="2022-06-29T08:50:33.212" v="223" actId="115"/>
        <pc:sldMkLst>
          <pc:docMk/>
          <pc:sldMk cId="535818177" sldId="302"/>
        </pc:sldMkLst>
        <pc:spChg chg="mod">
          <ac:chgData name="Glen Jones" userId="e846aaca-4b24-4b13-b0d0-f2308e16b284" providerId="ADAL" clId="{4CE4C292-0CFD-4C6A-AB3C-B734D912AF0D}" dt="2022-06-29T08:50:33.212" v="223" actId="115"/>
          <ac:spMkLst>
            <pc:docMk/>
            <pc:sldMk cId="535818177" sldId="302"/>
            <ac:spMk id="2" creationId="{871F52B6-B1E5-A1FF-1BD3-5FF6AF4DC0F8}"/>
          </ac:spMkLst>
        </pc:spChg>
        <pc:spChg chg="mod">
          <ac:chgData name="Glen Jones" userId="e846aaca-4b24-4b13-b0d0-f2308e16b284" providerId="ADAL" clId="{4CE4C292-0CFD-4C6A-AB3C-B734D912AF0D}" dt="2022-06-29T08:50:30.674" v="222" actId="14100"/>
          <ac:spMkLst>
            <pc:docMk/>
            <pc:sldMk cId="535818177" sldId="302"/>
            <ac:spMk id="3" creationId="{FA79B487-2B39-D1FB-C619-7086E17203C8}"/>
          </ac:spMkLst>
        </pc:spChg>
      </pc:sldChg>
      <pc:sldChg chg="delSp modSp mod">
        <pc:chgData name="Glen Jones" userId="e846aaca-4b24-4b13-b0d0-f2308e16b284" providerId="ADAL" clId="{4CE4C292-0CFD-4C6A-AB3C-B734D912AF0D}" dt="2022-06-29T08:50:49.123" v="234" actId="478"/>
        <pc:sldMkLst>
          <pc:docMk/>
          <pc:sldMk cId="1726625311" sldId="303"/>
        </pc:sldMkLst>
        <pc:spChg chg="mod">
          <ac:chgData name="Glen Jones" userId="e846aaca-4b24-4b13-b0d0-f2308e16b284" providerId="ADAL" clId="{4CE4C292-0CFD-4C6A-AB3C-B734D912AF0D}" dt="2022-06-29T08:50:42.229" v="232" actId="115"/>
          <ac:spMkLst>
            <pc:docMk/>
            <pc:sldMk cId="1726625311" sldId="303"/>
            <ac:spMk id="2" creationId="{871F52B6-B1E5-A1FF-1BD3-5FF6AF4DC0F8}"/>
          </ac:spMkLst>
        </pc:spChg>
        <pc:spChg chg="mod">
          <ac:chgData name="Glen Jones" userId="e846aaca-4b24-4b13-b0d0-f2308e16b284" providerId="ADAL" clId="{4CE4C292-0CFD-4C6A-AB3C-B734D912AF0D}" dt="2022-06-29T08:50:46.843" v="233" actId="14100"/>
          <ac:spMkLst>
            <pc:docMk/>
            <pc:sldMk cId="1726625311" sldId="303"/>
            <ac:spMk id="3" creationId="{FA79B487-2B39-D1FB-C619-7086E17203C8}"/>
          </ac:spMkLst>
        </pc:spChg>
        <pc:spChg chg="del">
          <ac:chgData name="Glen Jones" userId="e846aaca-4b24-4b13-b0d0-f2308e16b284" providerId="ADAL" clId="{4CE4C292-0CFD-4C6A-AB3C-B734D912AF0D}" dt="2022-06-29T08:50:49.123" v="234" actId="478"/>
          <ac:spMkLst>
            <pc:docMk/>
            <pc:sldMk cId="1726625311" sldId="303"/>
            <ac:spMk id="5" creationId="{E6A788DE-FB69-F77D-8301-A303DBD9B59B}"/>
          </ac:spMkLst>
        </pc:spChg>
      </pc:sldChg>
      <pc:sldChg chg="delSp modSp mod">
        <pc:chgData name="Glen Jones" userId="e846aaca-4b24-4b13-b0d0-f2308e16b284" providerId="ADAL" clId="{4CE4C292-0CFD-4C6A-AB3C-B734D912AF0D}" dt="2022-06-29T08:51:03.107" v="245" actId="14100"/>
        <pc:sldMkLst>
          <pc:docMk/>
          <pc:sldMk cId="3606584674" sldId="304"/>
        </pc:sldMkLst>
        <pc:spChg chg="mod">
          <ac:chgData name="Glen Jones" userId="e846aaca-4b24-4b13-b0d0-f2308e16b284" providerId="ADAL" clId="{4CE4C292-0CFD-4C6A-AB3C-B734D912AF0D}" dt="2022-06-29T08:50:57.045" v="243" actId="115"/>
          <ac:spMkLst>
            <pc:docMk/>
            <pc:sldMk cId="3606584674" sldId="304"/>
            <ac:spMk id="2" creationId="{871F52B6-B1E5-A1FF-1BD3-5FF6AF4DC0F8}"/>
          </ac:spMkLst>
        </pc:spChg>
        <pc:spChg chg="mod">
          <ac:chgData name="Glen Jones" userId="e846aaca-4b24-4b13-b0d0-f2308e16b284" providerId="ADAL" clId="{4CE4C292-0CFD-4C6A-AB3C-B734D912AF0D}" dt="2022-06-29T08:51:03.107" v="245" actId="14100"/>
          <ac:spMkLst>
            <pc:docMk/>
            <pc:sldMk cId="3606584674" sldId="304"/>
            <ac:spMk id="3" creationId="{FA79B487-2B39-D1FB-C619-7086E17203C8}"/>
          </ac:spMkLst>
        </pc:spChg>
        <pc:spChg chg="del">
          <ac:chgData name="Glen Jones" userId="e846aaca-4b24-4b13-b0d0-f2308e16b284" providerId="ADAL" clId="{4CE4C292-0CFD-4C6A-AB3C-B734D912AF0D}" dt="2022-06-29T08:51:00.108" v="244" actId="478"/>
          <ac:spMkLst>
            <pc:docMk/>
            <pc:sldMk cId="3606584674" sldId="304"/>
            <ac:spMk id="4" creationId="{D1B4AB27-B4DA-D6E4-2501-7F97F0297B9C}"/>
          </ac:spMkLst>
        </pc:spChg>
      </pc:sldChg>
      <pc:sldChg chg="modSp add">
        <pc:chgData name="Glen Jones" userId="e846aaca-4b24-4b13-b0d0-f2308e16b284" providerId="ADAL" clId="{4CE4C292-0CFD-4C6A-AB3C-B734D912AF0D}" dt="2022-06-29T08:48:15.327" v="105" actId="115"/>
        <pc:sldMkLst>
          <pc:docMk/>
          <pc:sldMk cId="2402101547" sldId="305"/>
        </pc:sldMkLst>
        <pc:spChg chg="mod">
          <ac:chgData name="Glen Jones" userId="e846aaca-4b24-4b13-b0d0-f2308e16b284" providerId="ADAL" clId="{4CE4C292-0CFD-4C6A-AB3C-B734D912AF0D}" dt="2022-06-29T08:48:01.069" v="97" actId="115"/>
          <ac:spMkLst>
            <pc:docMk/>
            <pc:sldMk cId="2402101547" sldId="305"/>
            <ac:spMk id="5" creationId="{3A63E192-5F09-ABDB-09EC-8B904EFDFC94}"/>
          </ac:spMkLst>
        </pc:spChg>
        <pc:spChg chg="mod">
          <ac:chgData name="Glen Jones" userId="e846aaca-4b24-4b13-b0d0-f2308e16b284" providerId="ADAL" clId="{4CE4C292-0CFD-4C6A-AB3C-B734D912AF0D}" dt="2022-06-29T08:47:57.269" v="95" actId="115"/>
          <ac:spMkLst>
            <pc:docMk/>
            <pc:sldMk cId="2402101547" sldId="305"/>
            <ac:spMk id="6" creationId="{731938AE-C7D9-634F-66A1-F3735A64F606}"/>
          </ac:spMkLst>
        </pc:spChg>
        <pc:spChg chg="mod">
          <ac:chgData name="Glen Jones" userId="e846aaca-4b24-4b13-b0d0-f2308e16b284" providerId="ADAL" clId="{4CE4C292-0CFD-4C6A-AB3C-B734D912AF0D}" dt="2022-06-29T08:48:15.327" v="105" actId="115"/>
          <ac:spMkLst>
            <pc:docMk/>
            <pc:sldMk cId="2402101547" sldId="305"/>
            <ac:spMk id="8" creationId="{94D14557-A3C8-A99C-4E9D-D7C8B9933D6E}"/>
          </ac:spMkLst>
        </pc:spChg>
        <pc:spChg chg="mod">
          <ac:chgData name="Glen Jones" userId="e846aaca-4b24-4b13-b0d0-f2308e16b284" providerId="ADAL" clId="{4CE4C292-0CFD-4C6A-AB3C-B734D912AF0D}" dt="2022-06-29T08:48:04.748" v="99" actId="115"/>
          <ac:spMkLst>
            <pc:docMk/>
            <pc:sldMk cId="2402101547" sldId="305"/>
            <ac:spMk id="9" creationId="{B1F80E83-4F2F-D607-67B4-017A4A8FC971}"/>
          </ac:spMkLst>
        </pc:spChg>
        <pc:spChg chg="mod">
          <ac:chgData name="Glen Jones" userId="e846aaca-4b24-4b13-b0d0-f2308e16b284" providerId="ADAL" clId="{4CE4C292-0CFD-4C6A-AB3C-B734D912AF0D}" dt="2022-06-29T08:48:11.852" v="103" actId="115"/>
          <ac:spMkLst>
            <pc:docMk/>
            <pc:sldMk cId="2402101547" sldId="305"/>
            <ac:spMk id="10" creationId="{3CC34E6A-307E-5C9A-3344-C71A431F5DBC}"/>
          </ac:spMkLst>
        </pc:spChg>
        <pc:spChg chg="mod">
          <ac:chgData name="Glen Jones" userId="e846aaca-4b24-4b13-b0d0-f2308e16b284" providerId="ADAL" clId="{4CE4C292-0CFD-4C6A-AB3C-B734D912AF0D}" dt="2022-06-29T08:48:08.333" v="101" actId="115"/>
          <ac:spMkLst>
            <pc:docMk/>
            <pc:sldMk cId="2402101547" sldId="305"/>
            <ac:spMk id="11" creationId="{855606BE-DAEA-6D88-6B68-8771E2B39EFB}"/>
          </ac:spMkLst>
        </pc:spChg>
      </pc:sldChg>
      <pc:sldChg chg="modSp">
        <pc:chgData name="Glen Jones" userId="e846aaca-4b24-4b13-b0d0-f2308e16b284" providerId="ADAL" clId="{4CE4C292-0CFD-4C6A-AB3C-B734D912AF0D}" dt="2022-06-29T08:51:20.514" v="250" actId="20577"/>
        <pc:sldMkLst>
          <pc:docMk/>
          <pc:sldMk cId="1211708690" sldId="306"/>
        </pc:sldMkLst>
        <pc:spChg chg="mod">
          <ac:chgData name="Glen Jones" userId="e846aaca-4b24-4b13-b0d0-f2308e16b284" providerId="ADAL" clId="{4CE4C292-0CFD-4C6A-AB3C-B734D912AF0D}" dt="2022-06-29T08:51:20.514" v="250" actId="20577"/>
          <ac:spMkLst>
            <pc:docMk/>
            <pc:sldMk cId="1211708690" sldId="306"/>
            <ac:spMk id="2" creationId="{871F52B6-B1E5-A1FF-1BD3-5FF6AF4DC0F8}"/>
          </ac:spMkLst>
        </pc:spChg>
      </pc:sldChg>
      <pc:sldChg chg="modSp">
        <pc:chgData name="Glen Jones" userId="e846aaca-4b24-4b13-b0d0-f2308e16b284" providerId="ADAL" clId="{4CE4C292-0CFD-4C6A-AB3C-B734D912AF0D}" dt="2022-06-29T08:51:31.004" v="259" actId="115"/>
        <pc:sldMkLst>
          <pc:docMk/>
          <pc:sldMk cId="1180405047" sldId="307"/>
        </pc:sldMkLst>
        <pc:spChg chg="mod">
          <ac:chgData name="Glen Jones" userId="e846aaca-4b24-4b13-b0d0-f2308e16b284" providerId="ADAL" clId="{4CE4C292-0CFD-4C6A-AB3C-B734D912AF0D}" dt="2022-06-29T08:51:31.004" v="259" actId="115"/>
          <ac:spMkLst>
            <pc:docMk/>
            <pc:sldMk cId="1180405047" sldId="307"/>
            <ac:spMk id="2" creationId="{871F52B6-B1E5-A1FF-1BD3-5FF6AF4DC0F8}"/>
          </ac:spMkLst>
        </pc:spChg>
      </pc:sldChg>
    </pc:docChg>
  </pc:docChgLst>
  <pc:docChgLst>
    <pc:chgData name="Glen Jones" userId="e846aaca-4b24-4b13-b0d0-f2308e16b284" providerId="ADAL" clId="{30B82F82-F5BF-4BBB-90F8-FFEF791FC85E}"/>
    <pc:docChg chg="undo custSel addSld delSld modSld sldOrd">
      <pc:chgData name="Glen Jones" userId="e846aaca-4b24-4b13-b0d0-f2308e16b284" providerId="ADAL" clId="{30B82F82-F5BF-4BBB-90F8-FFEF791FC85E}" dt="2022-06-28T12:13:18.447" v="423" actId="1076"/>
      <pc:docMkLst>
        <pc:docMk/>
      </pc:docMkLst>
      <pc:sldChg chg="modSp mod">
        <pc:chgData name="Glen Jones" userId="e846aaca-4b24-4b13-b0d0-f2308e16b284" providerId="ADAL" clId="{30B82F82-F5BF-4BBB-90F8-FFEF791FC85E}" dt="2022-06-28T12:13:18.447" v="423" actId="1076"/>
        <pc:sldMkLst>
          <pc:docMk/>
          <pc:sldMk cId="4010327805" sldId="274"/>
        </pc:sldMkLst>
        <pc:spChg chg="mod">
          <ac:chgData name="Glen Jones" userId="e846aaca-4b24-4b13-b0d0-f2308e16b284" providerId="ADAL" clId="{30B82F82-F5BF-4BBB-90F8-FFEF791FC85E}" dt="2022-06-28T12:13:18.447" v="423" actId="1076"/>
          <ac:spMkLst>
            <pc:docMk/>
            <pc:sldMk cId="4010327805" sldId="274"/>
            <ac:spMk id="2" creationId="{702E7211-B3C0-8C62-17A1-5F712D739FBA}"/>
          </ac:spMkLst>
        </pc:spChg>
      </pc:sldChg>
      <pc:sldChg chg="modSp modAnim">
        <pc:chgData name="Glen Jones" userId="e846aaca-4b24-4b13-b0d0-f2308e16b284" providerId="ADAL" clId="{30B82F82-F5BF-4BBB-90F8-FFEF791FC85E}" dt="2022-06-28T12:12:37.047" v="422" actId="20577"/>
        <pc:sldMkLst>
          <pc:docMk/>
          <pc:sldMk cId="0" sldId="277"/>
        </pc:sldMkLst>
        <pc:spChg chg="mod">
          <ac:chgData name="Glen Jones" userId="e846aaca-4b24-4b13-b0d0-f2308e16b284" providerId="ADAL" clId="{30B82F82-F5BF-4BBB-90F8-FFEF791FC85E}" dt="2022-06-28T12:12:24.783" v="418" actId="20577"/>
          <ac:spMkLst>
            <pc:docMk/>
            <pc:sldMk cId="0" sldId="277"/>
            <ac:spMk id="3" creationId="{14A98FF5-4F3C-D9B6-7AF1-1894F0939983}"/>
          </ac:spMkLst>
        </pc:spChg>
        <pc:spChg chg="mod">
          <ac:chgData name="Glen Jones" userId="e846aaca-4b24-4b13-b0d0-f2308e16b284" providerId="ADAL" clId="{30B82F82-F5BF-4BBB-90F8-FFEF791FC85E}" dt="2022-06-28T12:12:37.047" v="422" actId="20577"/>
          <ac:spMkLst>
            <pc:docMk/>
            <pc:sldMk cId="0" sldId="277"/>
            <ac:spMk id="5" creationId="{D904D6C1-734D-0AB9-F629-AB913652AEC5}"/>
          </ac:spMkLst>
        </pc:spChg>
      </pc:sldChg>
      <pc:sldChg chg="modSp mod">
        <pc:chgData name="Glen Jones" userId="e846aaca-4b24-4b13-b0d0-f2308e16b284" providerId="ADAL" clId="{30B82F82-F5BF-4BBB-90F8-FFEF791FC85E}" dt="2022-06-28T12:09:28.063" v="282" actId="20577"/>
        <pc:sldMkLst>
          <pc:docMk/>
          <pc:sldMk cId="478082198" sldId="280"/>
        </pc:sldMkLst>
        <pc:spChg chg="mod">
          <ac:chgData name="Glen Jones" userId="e846aaca-4b24-4b13-b0d0-f2308e16b284" providerId="ADAL" clId="{30B82F82-F5BF-4BBB-90F8-FFEF791FC85E}" dt="2022-06-28T12:09:01.175" v="266" actId="20577"/>
          <ac:spMkLst>
            <pc:docMk/>
            <pc:sldMk cId="478082198" sldId="280"/>
            <ac:spMk id="4" creationId="{0FF02DB8-C526-7614-0522-4D56A38D2D66}"/>
          </ac:spMkLst>
        </pc:spChg>
        <pc:spChg chg="mod">
          <ac:chgData name="Glen Jones" userId="e846aaca-4b24-4b13-b0d0-f2308e16b284" providerId="ADAL" clId="{30B82F82-F5BF-4BBB-90F8-FFEF791FC85E}" dt="2022-06-28T12:09:05" v="271" actId="20577"/>
          <ac:spMkLst>
            <pc:docMk/>
            <pc:sldMk cId="478082198" sldId="280"/>
            <ac:spMk id="5" creationId="{74D89600-640D-7F15-B162-3FFBC8D092E8}"/>
          </ac:spMkLst>
        </pc:spChg>
        <pc:spChg chg="mod">
          <ac:chgData name="Glen Jones" userId="e846aaca-4b24-4b13-b0d0-f2308e16b284" providerId="ADAL" clId="{30B82F82-F5BF-4BBB-90F8-FFEF791FC85E}" dt="2022-06-28T12:08:26.176" v="224" actId="20577"/>
          <ac:spMkLst>
            <pc:docMk/>
            <pc:sldMk cId="478082198" sldId="280"/>
            <ac:spMk id="6" creationId="{731938AE-C7D9-634F-66A1-F3735A64F606}"/>
          </ac:spMkLst>
        </pc:spChg>
        <pc:spChg chg="mod">
          <ac:chgData name="Glen Jones" userId="e846aaca-4b24-4b13-b0d0-f2308e16b284" providerId="ADAL" clId="{30B82F82-F5BF-4BBB-90F8-FFEF791FC85E}" dt="2022-06-28T12:09:28.063" v="282" actId="20577"/>
          <ac:spMkLst>
            <pc:docMk/>
            <pc:sldMk cId="478082198" sldId="280"/>
            <ac:spMk id="8" creationId="{ADE10E10-98F5-CC72-F93E-4BFB9B4AB5F0}"/>
          </ac:spMkLst>
        </pc:spChg>
      </pc:sldChg>
      <pc:sldChg chg="modSp">
        <pc:chgData name="Glen Jones" userId="e846aaca-4b24-4b13-b0d0-f2308e16b284" providerId="ADAL" clId="{30B82F82-F5BF-4BBB-90F8-FFEF791FC85E}" dt="2022-06-28T12:06:43.256" v="170" actId="20577"/>
        <pc:sldMkLst>
          <pc:docMk/>
          <pc:sldMk cId="418504607" sldId="281"/>
        </pc:sldMkLst>
        <pc:spChg chg="mod">
          <ac:chgData name="Glen Jones" userId="e846aaca-4b24-4b13-b0d0-f2308e16b284" providerId="ADAL" clId="{30B82F82-F5BF-4BBB-90F8-FFEF791FC85E}" dt="2022-06-28T12:06:43.256" v="170" actId="20577"/>
          <ac:spMkLst>
            <pc:docMk/>
            <pc:sldMk cId="418504607" sldId="281"/>
            <ac:spMk id="2" creationId="{871F52B6-B1E5-A1FF-1BD3-5FF6AF4DC0F8}"/>
          </ac:spMkLst>
        </pc:spChg>
        <pc:spChg chg="mod">
          <ac:chgData name="Glen Jones" userId="e846aaca-4b24-4b13-b0d0-f2308e16b284" providerId="ADAL" clId="{30B82F82-F5BF-4BBB-90F8-FFEF791FC85E}" dt="2022-06-28T12:06:39.929" v="164" actId="20577"/>
          <ac:spMkLst>
            <pc:docMk/>
            <pc:sldMk cId="418504607" sldId="281"/>
            <ac:spMk id="5" creationId="{A43770E1-C2E2-7310-4685-856705535BBF}"/>
          </ac:spMkLst>
        </pc:spChg>
      </pc:sldChg>
      <pc:sldChg chg="modSp mod">
        <pc:chgData name="Glen Jones" userId="e846aaca-4b24-4b13-b0d0-f2308e16b284" providerId="ADAL" clId="{30B82F82-F5BF-4BBB-90F8-FFEF791FC85E}" dt="2022-06-28T12:06:52.859" v="184" actId="14100"/>
        <pc:sldMkLst>
          <pc:docMk/>
          <pc:sldMk cId="1463621575" sldId="282"/>
        </pc:sldMkLst>
        <pc:spChg chg="mod">
          <ac:chgData name="Glen Jones" userId="e846aaca-4b24-4b13-b0d0-f2308e16b284" providerId="ADAL" clId="{30B82F82-F5BF-4BBB-90F8-FFEF791FC85E}" dt="2022-06-28T12:06:52.859" v="184" actId="14100"/>
          <ac:spMkLst>
            <pc:docMk/>
            <pc:sldMk cId="1463621575" sldId="282"/>
            <ac:spMk id="2" creationId="{871F52B6-B1E5-A1FF-1BD3-5FF6AF4DC0F8}"/>
          </ac:spMkLst>
        </pc:spChg>
        <pc:spChg chg="mod">
          <ac:chgData name="Glen Jones" userId="e846aaca-4b24-4b13-b0d0-f2308e16b284" providerId="ADAL" clId="{30B82F82-F5BF-4BBB-90F8-FFEF791FC85E}" dt="2022-06-28T12:06:47.571" v="174" actId="20577"/>
          <ac:spMkLst>
            <pc:docMk/>
            <pc:sldMk cId="1463621575" sldId="282"/>
            <ac:spMk id="5" creationId="{A43770E1-C2E2-7310-4685-856705535BBF}"/>
          </ac:spMkLst>
        </pc:spChg>
      </pc:sldChg>
      <pc:sldChg chg="delSp modSp mod delAnim">
        <pc:chgData name="Glen Jones" userId="e846aaca-4b24-4b13-b0d0-f2308e16b284" providerId="ADAL" clId="{30B82F82-F5BF-4BBB-90F8-FFEF791FC85E}" dt="2022-06-28T12:07:25.521" v="195" actId="478"/>
        <pc:sldMkLst>
          <pc:docMk/>
          <pc:sldMk cId="26346991" sldId="283"/>
        </pc:sldMkLst>
        <pc:spChg chg="mod">
          <ac:chgData name="Glen Jones" userId="e846aaca-4b24-4b13-b0d0-f2308e16b284" providerId="ADAL" clId="{30B82F82-F5BF-4BBB-90F8-FFEF791FC85E}" dt="2022-06-28T12:07:22.497" v="194" actId="20577"/>
          <ac:spMkLst>
            <pc:docMk/>
            <pc:sldMk cId="26346991" sldId="283"/>
            <ac:spMk id="2" creationId="{871F52B6-B1E5-A1FF-1BD3-5FF6AF4DC0F8}"/>
          </ac:spMkLst>
        </pc:spChg>
        <pc:spChg chg="mod">
          <ac:chgData name="Glen Jones" userId="e846aaca-4b24-4b13-b0d0-f2308e16b284" providerId="ADAL" clId="{30B82F82-F5BF-4BBB-90F8-FFEF791FC85E}" dt="2022-06-28T12:07:18.664" v="188" actId="20577"/>
          <ac:spMkLst>
            <pc:docMk/>
            <pc:sldMk cId="26346991" sldId="283"/>
            <ac:spMk id="5" creationId="{A43770E1-C2E2-7310-4685-856705535BBF}"/>
          </ac:spMkLst>
        </pc:spChg>
        <pc:spChg chg="del">
          <ac:chgData name="Glen Jones" userId="e846aaca-4b24-4b13-b0d0-f2308e16b284" providerId="ADAL" clId="{30B82F82-F5BF-4BBB-90F8-FFEF791FC85E}" dt="2022-06-28T12:07:25.521" v="195" actId="478"/>
          <ac:spMkLst>
            <pc:docMk/>
            <pc:sldMk cId="26346991" sldId="283"/>
            <ac:spMk id="7" creationId="{01F36ABB-FC55-DF34-FADE-749188ADD4A1}"/>
          </ac:spMkLst>
        </pc:spChg>
      </pc:sldChg>
      <pc:sldChg chg="addSp modSp mod">
        <pc:chgData name="Glen Jones" userId="e846aaca-4b24-4b13-b0d0-f2308e16b284" providerId="ADAL" clId="{30B82F82-F5BF-4BBB-90F8-FFEF791FC85E}" dt="2022-06-28T12:11:25.680" v="376" actId="6549"/>
        <pc:sldMkLst>
          <pc:docMk/>
          <pc:sldMk cId="633708485" sldId="284"/>
        </pc:sldMkLst>
        <pc:spChg chg="mod">
          <ac:chgData name="Glen Jones" userId="e846aaca-4b24-4b13-b0d0-f2308e16b284" providerId="ADAL" clId="{30B82F82-F5BF-4BBB-90F8-FFEF791FC85E}" dt="2022-06-28T12:11:09.942" v="374" actId="20577"/>
          <ac:spMkLst>
            <pc:docMk/>
            <pc:sldMk cId="633708485" sldId="284"/>
            <ac:spMk id="2" creationId="{871F52B6-B1E5-A1FF-1BD3-5FF6AF4DC0F8}"/>
          </ac:spMkLst>
        </pc:spChg>
        <pc:spChg chg="mod">
          <ac:chgData name="Glen Jones" userId="e846aaca-4b24-4b13-b0d0-f2308e16b284" providerId="ADAL" clId="{30B82F82-F5BF-4BBB-90F8-FFEF791FC85E}" dt="2022-06-28T12:11:06.881" v="369" actId="20577"/>
          <ac:spMkLst>
            <pc:docMk/>
            <pc:sldMk cId="633708485" sldId="284"/>
            <ac:spMk id="5" creationId="{A43770E1-C2E2-7310-4685-856705535BBF}"/>
          </ac:spMkLst>
        </pc:spChg>
        <pc:spChg chg="add mod">
          <ac:chgData name="Glen Jones" userId="e846aaca-4b24-4b13-b0d0-f2308e16b284" providerId="ADAL" clId="{30B82F82-F5BF-4BBB-90F8-FFEF791FC85E}" dt="2022-06-28T12:11:25.680" v="376" actId="6549"/>
          <ac:spMkLst>
            <pc:docMk/>
            <pc:sldMk cId="633708485" sldId="284"/>
            <ac:spMk id="7" creationId="{37D7CA4F-5870-D8E8-065B-BA1D3A2505C5}"/>
          </ac:spMkLst>
        </pc:spChg>
      </pc:sldChg>
      <pc:sldChg chg="modSp">
        <pc:chgData name="Glen Jones" userId="e846aaca-4b24-4b13-b0d0-f2308e16b284" providerId="ADAL" clId="{30B82F82-F5BF-4BBB-90F8-FFEF791FC85E}" dt="2022-06-28T12:08:16.704" v="217" actId="20577"/>
        <pc:sldMkLst>
          <pc:docMk/>
          <pc:sldMk cId="2830977930" sldId="285"/>
        </pc:sldMkLst>
        <pc:spChg chg="mod">
          <ac:chgData name="Glen Jones" userId="e846aaca-4b24-4b13-b0d0-f2308e16b284" providerId="ADAL" clId="{30B82F82-F5BF-4BBB-90F8-FFEF791FC85E}" dt="2022-06-28T12:08:16.704" v="217" actId="20577"/>
          <ac:spMkLst>
            <pc:docMk/>
            <pc:sldMk cId="2830977930" sldId="285"/>
            <ac:spMk id="2" creationId="{871F52B6-B1E5-A1FF-1BD3-5FF6AF4DC0F8}"/>
          </ac:spMkLst>
        </pc:spChg>
        <pc:spChg chg="mod">
          <ac:chgData name="Glen Jones" userId="e846aaca-4b24-4b13-b0d0-f2308e16b284" providerId="ADAL" clId="{30B82F82-F5BF-4BBB-90F8-FFEF791FC85E}" dt="2022-06-28T12:08:05.111" v="207" actId="20577"/>
          <ac:spMkLst>
            <pc:docMk/>
            <pc:sldMk cId="2830977930" sldId="285"/>
            <ac:spMk id="5" creationId="{A43770E1-C2E2-7310-4685-856705535BBF}"/>
          </ac:spMkLst>
        </pc:spChg>
      </pc:sldChg>
      <pc:sldChg chg="modSp">
        <pc:chgData name="Glen Jones" userId="e846aaca-4b24-4b13-b0d0-f2308e16b284" providerId="ADAL" clId="{30B82F82-F5BF-4BBB-90F8-FFEF791FC85E}" dt="2022-06-28T12:07:32.456" v="203" actId="20577"/>
        <pc:sldMkLst>
          <pc:docMk/>
          <pc:sldMk cId="292875226" sldId="286"/>
        </pc:sldMkLst>
        <pc:spChg chg="mod">
          <ac:chgData name="Glen Jones" userId="e846aaca-4b24-4b13-b0d0-f2308e16b284" providerId="ADAL" clId="{30B82F82-F5BF-4BBB-90F8-FFEF791FC85E}" dt="2022-06-28T12:07:29.760" v="199" actId="20577"/>
          <ac:spMkLst>
            <pc:docMk/>
            <pc:sldMk cId="292875226" sldId="286"/>
            <ac:spMk id="2" creationId="{871F52B6-B1E5-A1FF-1BD3-5FF6AF4DC0F8}"/>
          </ac:spMkLst>
        </pc:spChg>
        <pc:spChg chg="mod">
          <ac:chgData name="Glen Jones" userId="e846aaca-4b24-4b13-b0d0-f2308e16b284" providerId="ADAL" clId="{30B82F82-F5BF-4BBB-90F8-FFEF791FC85E}" dt="2022-06-28T12:07:32.456" v="203" actId="20577"/>
          <ac:spMkLst>
            <pc:docMk/>
            <pc:sldMk cId="292875226" sldId="286"/>
            <ac:spMk id="5" creationId="{A43770E1-C2E2-7310-4685-856705535BBF}"/>
          </ac:spMkLst>
        </pc:spChg>
      </pc:sldChg>
      <pc:sldChg chg="addSp modSp mod ord">
        <pc:chgData name="Glen Jones" userId="e846aaca-4b24-4b13-b0d0-f2308e16b284" providerId="ADAL" clId="{30B82F82-F5BF-4BBB-90F8-FFEF791FC85E}" dt="2022-06-28T12:10:54.766" v="365" actId="207"/>
        <pc:sldMkLst>
          <pc:docMk/>
          <pc:sldMk cId="302053578" sldId="287"/>
        </pc:sldMkLst>
        <pc:spChg chg="mod">
          <ac:chgData name="Glen Jones" userId="e846aaca-4b24-4b13-b0d0-f2308e16b284" providerId="ADAL" clId="{30B82F82-F5BF-4BBB-90F8-FFEF791FC85E}" dt="2022-06-28T12:09:42.695" v="297" actId="20577"/>
          <ac:spMkLst>
            <pc:docMk/>
            <pc:sldMk cId="302053578" sldId="287"/>
            <ac:spMk id="2" creationId="{871F52B6-B1E5-A1FF-1BD3-5FF6AF4DC0F8}"/>
          </ac:spMkLst>
        </pc:spChg>
        <pc:spChg chg="add mod">
          <ac:chgData name="Glen Jones" userId="e846aaca-4b24-4b13-b0d0-f2308e16b284" providerId="ADAL" clId="{30B82F82-F5BF-4BBB-90F8-FFEF791FC85E}" dt="2022-06-28T12:10:54.766" v="365" actId="207"/>
          <ac:spMkLst>
            <pc:docMk/>
            <pc:sldMk cId="302053578" sldId="287"/>
            <ac:spMk id="4" creationId="{FCB94CA8-856D-04D7-7DB6-6E9BF30868C1}"/>
          </ac:spMkLst>
        </pc:spChg>
        <pc:spChg chg="mod">
          <ac:chgData name="Glen Jones" userId="e846aaca-4b24-4b13-b0d0-f2308e16b284" providerId="ADAL" clId="{30B82F82-F5BF-4BBB-90F8-FFEF791FC85E}" dt="2022-06-28T12:09:34.294" v="286" actId="20577"/>
          <ac:spMkLst>
            <pc:docMk/>
            <pc:sldMk cId="302053578" sldId="287"/>
            <ac:spMk id="5" creationId="{A43770E1-C2E2-7310-4685-856705535BBF}"/>
          </ac:spMkLst>
        </pc:spChg>
      </pc:sldChg>
      <pc:sldChg chg="modSp">
        <pc:chgData name="Glen Jones" userId="e846aaca-4b24-4b13-b0d0-f2308e16b284" providerId="ADAL" clId="{30B82F82-F5BF-4BBB-90F8-FFEF791FC85E}" dt="2022-06-28T12:11:35.214" v="383" actId="20577"/>
        <pc:sldMkLst>
          <pc:docMk/>
          <pc:sldMk cId="1482251407" sldId="288"/>
        </pc:sldMkLst>
        <pc:spChg chg="mod">
          <ac:chgData name="Glen Jones" userId="e846aaca-4b24-4b13-b0d0-f2308e16b284" providerId="ADAL" clId="{30B82F82-F5BF-4BBB-90F8-FFEF791FC85E}" dt="2022-06-28T12:11:35.214" v="383" actId="20577"/>
          <ac:spMkLst>
            <pc:docMk/>
            <pc:sldMk cId="1482251407" sldId="288"/>
            <ac:spMk id="2" creationId="{871F52B6-B1E5-A1FF-1BD3-5FF6AF4DC0F8}"/>
          </ac:spMkLst>
        </pc:spChg>
        <pc:spChg chg="mod">
          <ac:chgData name="Glen Jones" userId="e846aaca-4b24-4b13-b0d0-f2308e16b284" providerId="ADAL" clId="{30B82F82-F5BF-4BBB-90F8-FFEF791FC85E}" dt="2022-06-28T12:11:32.862" v="380" actId="20577"/>
          <ac:spMkLst>
            <pc:docMk/>
            <pc:sldMk cId="1482251407" sldId="288"/>
            <ac:spMk id="5" creationId="{A43770E1-C2E2-7310-4685-856705535BBF}"/>
          </ac:spMkLst>
        </pc:spChg>
      </pc:sldChg>
      <pc:sldChg chg="modSp">
        <pc:chgData name="Glen Jones" userId="e846aaca-4b24-4b13-b0d0-f2308e16b284" providerId="ADAL" clId="{30B82F82-F5BF-4BBB-90F8-FFEF791FC85E}" dt="2022-06-28T12:11:43.238" v="391" actId="20577"/>
        <pc:sldMkLst>
          <pc:docMk/>
          <pc:sldMk cId="2201528743" sldId="289"/>
        </pc:sldMkLst>
        <pc:spChg chg="mod">
          <ac:chgData name="Glen Jones" userId="e846aaca-4b24-4b13-b0d0-f2308e16b284" providerId="ADAL" clId="{30B82F82-F5BF-4BBB-90F8-FFEF791FC85E}" dt="2022-06-28T12:11:40.462" v="387" actId="20577"/>
          <ac:spMkLst>
            <pc:docMk/>
            <pc:sldMk cId="2201528743" sldId="289"/>
            <ac:spMk id="2" creationId="{871F52B6-B1E5-A1FF-1BD3-5FF6AF4DC0F8}"/>
          </ac:spMkLst>
        </pc:spChg>
        <pc:spChg chg="mod">
          <ac:chgData name="Glen Jones" userId="e846aaca-4b24-4b13-b0d0-f2308e16b284" providerId="ADAL" clId="{30B82F82-F5BF-4BBB-90F8-FFEF791FC85E}" dt="2022-06-28T12:11:43.238" v="391" actId="20577"/>
          <ac:spMkLst>
            <pc:docMk/>
            <pc:sldMk cId="2201528743" sldId="289"/>
            <ac:spMk id="5" creationId="{A43770E1-C2E2-7310-4685-856705535BBF}"/>
          </ac:spMkLst>
        </pc:spChg>
      </pc:sldChg>
      <pc:sldChg chg="del">
        <pc:chgData name="Glen Jones" userId="e846aaca-4b24-4b13-b0d0-f2308e16b284" providerId="ADAL" clId="{30B82F82-F5BF-4BBB-90F8-FFEF791FC85E}" dt="2022-06-28T12:05:34.957" v="84" actId="47"/>
        <pc:sldMkLst>
          <pc:docMk/>
          <pc:sldMk cId="4055684773" sldId="292"/>
        </pc:sldMkLst>
      </pc:sldChg>
      <pc:sldChg chg="modSp add del mod">
        <pc:chgData name="Glen Jones" userId="e846aaca-4b24-4b13-b0d0-f2308e16b284" providerId="ADAL" clId="{30B82F82-F5BF-4BBB-90F8-FFEF791FC85E}" dt="2022-06-28T12:06:32.381" v="160" actId="27636"/>
        <pc:sldMkLst>
          <pc:docMk/>
          <pc:sldMk cId="2113469465" sldId="294"/>
        </pc:sldMkLst>
        <pc:spChg chg="mod">
          <ac:chgData name="Glen Jones" userId="e846aaca-4b24-4b13-b0d0-f2308e16b284" providerId="ADAL" clId="{30B82F82-F5BF-4BBB-90F8-FFEF791FC85E}" dt="2022-06-28T12:06:32.381" v="160" actId="27636"/>
          <ac:spMkLst>
            <pc:docMk/>
            <pc:sldMk cId="2113469465" sldId="294"/>
            <ac:spMk id="4" creationId="{0FF02DB8-C526-7614-0522-4D56A38D2D66}"/>
          </ac:spMkLst>
        </pc:spChg>
        <pc:spChg chg="mod">
          <ac:chgData name="Glen Jones" userId="e846aaca-4b24-4b13-b0d0-f2308e16b284" providerId="ADAL" clId="{30B82F82-F5BF-4BBB-90F8-FFEF791FC85E}" dt="2022-06-28T12:05:49.617" v="97" actId="20577"/>
          <ac:spMkLst>
            <pc:docMk/>
            <pc:sldMk cId="2113469465" sldId="294"/>
            <ac:spMk id="5" creationId="{74D89600-640D-7F15-B162-3FFBC8D092E8}"/>
          </ac:spMkLst>
        </pc:spChg>
        <pc:spChg chg="mod">
          <ac:chgData name="Glen Jones" userId="e846aaca-4b24-4b13-b0d0-f2308e16b284" providerId="ADAL" clId="{30B82F82-F5BF-4BBB-90F8-FFEF791FC85E}" dt="2022-06-28T12:05:44.609" v="91" actId="20577"/>
          <ac:spMkLst>
            <pc:docMk/>
            <pc:sldMk cId="2113469465" sldId="294"/>
            <ac:spMk id="6" creationId="{731938AE-C7D9-634F-66A1-F3735A64F606}"/>
          </ac:spMkLst>
        </pc:spChg>
        <pc:spChg chg="mod">
          <ac:chgData name="Glen Jones" userId="e846aaca-4b24-4b13-b0d0-f2308e16b284" providerId="ADAL" clId="{30B82F82-F5BF-4BBB-90F8-FFEF791FC85E}" dt="2022-06-28T12:06:02.785" v="109" actId="20577"/>
          <ac:spMkLst>
            <pc:docMk/>
            <pc:sldMk cId="2113469465" sldId="294"/>
            <ac:spMk id="8" creationId="{13F57ECA-BA0E-2D11-DF59-E9A1CDD94D82}"/>
          </ac:spMkLst>
        </pc:spChg>
      </pc:sldChg>
      <pc:sldChg chg="modSp">
        <pc:chgData name="Glen Jones" userId="e846aaca-4b24-4b13-b0d0-f2308e16b284" providerId="ADAL" clId="{30B82F82-F5BF-4BBB-90F8-FFEF791FC85E}" dt="2022-06-28T12:12:02.878" v="400" actId="20577"/>
        <pc:sldMkLst>
          <pc:docMk/>
          <pc:sldMk cId="2768472623" sldId="295"/>
        </pc:sldMkLst>
        <pc:spChg chg="mod">
          <ac:chgData name="Glen Jones" userId="e846aaca-4b24-4b13-b0d0-f2308e16b284" providerId="ADAL" clId="{30B82F82-F5BF-4BBB-90F8-FFEF791FC85E}" dt="2022-06-28T12:12:00.447" v="396" actId="20577"/>
          <ac:spMkLst>
            <pc:docMk/>
            <pc:sldMk cId="2768472623" sldId="295"/>
            <ac:spMk id="2" creationId="{871F52B6-B1E5-A1FF-1BD3-5FF6AF4DC0F8}"/>
          </ac:spMkLst>
        </pc:spChg>
        <pc:spChg chg="mod">
          <ac:chgData name="Glen Jones" userId="e846aaca-4b24-4b13-b0d0-f2308e16b284" providerId="ADAL" clId="{30B82F82-F5BF-4BBB-90F8-FFEF791FC85E}" dt="2022-06-28T12:12:02.878" v="400" actId="20577"/>
          <ac:spMkLst>
            <pc:docMk/>
            <pc:sldMk cId="2768472623" sldId="295"/>
            <ac:spMk id="5" creationId="{A43770E1-C2E2-7310-4685-856705535BBF}"/>
          </ac:spMkLst>
        </pc:spChg>
      </pc:sldChg>
      <pc:sldChg chg="modSp">
        <pc:chgData name="Glen Jones" userId="e846aaca-4b24-4b13-b0d0-f2308e16b284" providerId="ADAL" clId="{30B82F82-F5BF-4BBB-90F8-FFEF791FC85E}" dt="2022-06-28T12:12:11.205" v="413" actId="20577"/>
        <pc:sldMkLst>
          <pc:docMk/>
          <pc:sldMk cId="3065799640" sldId="296"/>
        </pc:sldMkLst>
        <pc:spChg chg="mod">
          <ac:chgData name="Glen Jones" userId="e846aaca-4b24-4b13-b0d0-f2308e16b284" providerId="ADAL" clId="{30B82F82-F5BF-4BBB-90F8-FFEF791FC85E}" dt="2022-06-28T12:12:11.205" v="413" actId="20577"/>
          <ac:spMkLst>
            <pc:docMk/>
            <pc:sldMk cId="3065799640" sldId="296"/>
            <ac:spMk id="2" creationId="{871F52B6-B1E5-A1FF-1BD3-5FF6AF4DC0F8}"/>
          </ac:spMkLst>
        </pc:spChg>
        <pc:spChg chg="mod">
          <ac:chgData name="Glen Jones" userId="e846aaca-4b24-4b13-b0d0-f2308e16b284" providerId="ADAL" clId="{30B82F82-F5BF-4BBB-90F8-FFEF791FC85E}" dt="2022-06-28T12:12:06.045" v="404" actId="20577"/>
          <ac:spMkLst>
            <pc:docMk/>
            <pc:sldMk cId="3065799640" sldId="296"/>
            <ac:spMk id="5" creationId="{A43770E1-C2E2-7310-4685-856705535BBF}"/>
          </ac:spMkLst>
        </pc:spChg>
      </pc:sldChg>
      <pc:sldChg chg="del">
        <pc:chgData name="Glen Jones" userId="e846aaca-4b24-4b13-b0d0-f2308e16b284" providerId="ADAL" clId="{30B82F82-F5BF-4BBB-90F8-FFEF791FC85E}" dt="2022-06-28T12:12:14.569" v="414" actId="2696"/>
        <pc:sldMkLst>
          <pc:docMk/>
          <pc:sldMk cId="1887881305" sldId="297"/>
        </pc:sldMkLst>
      </pc:sldChg>
      <pc:sldChg chg="modSp mod">
        <pc:chgData name="Glen Jones" userId="e846aaca-4b24-4b13-b0d0-f2308e16b284" providerId="ADAL" clId="{30B82F82-F5BF-4BBB-90F8-FFEF791FC85E}" dt="2022-06-28T12:05:16.882" v="83" actId="20577"/>
        <pc:sldMkLst>
          <pc:docMk/>
          <pc:sldMk cId="387527401" sldId="298"/>
        </pc:sldMkLst>
        <pc:spChg chg="mod">
          <ac:chgData name="Glen Jones" userId="e846aaca-4b24-4b13-b0d0-f2308e16b284" providerId="ADAL" clId="{30B82F82-F5BF-4BBB-90F8-FFEF791FC85E}" dt="2022-06-28T12:05:16.882" v="83" actId="20577"/>
          <ac:spMkLst>
            <pc:docMk/>
            <pc:sldMk cId="387527401" sldId="298"/>
            <ac:spMk id="5" creationId="{B9AEC70B-470A-FD8F-35A9-CCE9F5E6B6EA}"/>
          </ac:spMkLst>
        </pc:spChg>
      </pc:sldChg>
      <pc:sldChg chg="modSp mod">
        <pc:chgData name="Glen Jones" userId="e846aaca-4b24-4b13-b0d0-f2308e16b284" providerId="ADAL" clId="{30B82F82-F5BF-4BBB-90F8-FFEF791FC85E}" dt="2022-06-28T12:05:11.179" v="81" actId="1076"/>
        <pc:sldMkLst>
          <pc:docMk/>
          <pc:sldMk cId="588597873" sldId="299"/>
        </pc:sldMkLst>
        <pc:spChg chg="mod">
          <ac:chgData name="Glen Jones" userId="e846aaca-4b24-4b13-b0d0-f2308e16b284" providerId="ADAL" clId="{30B82F82-F5BF-4BBB-90F8-FFEF791FC85E}" dt="2022-06-28T12:05:11.179" v="81" actId="1076"/>
          <ac:spMkLst>
            <pc:docMk/>
            <pc:sldMk cId="588597873" sldId="299"/>
            <ac:spMk id="3" creationId="{FA79B487-2B39-D1FB-C619-7086E17203C8}"/>
          </ac:spMkLst>
        </pc:spChg>
      </pc:sldChg>
    </pc:docChg>
  </pc:docChgLst>
  <pc:docChgLst>
    <pc:chgData name="Glen Jones" userId="e846aaca-4b24-4b13-b0d0-f2308e16b284" providerId="ADAL" clId="{5DFF51FB-F86A-4B59-A325-F105AE95B469}"/>
    <pc:docChg chg="custSel delSld modSld">
      <pc:chgData name="Glen Jones" userId="e846aaca-4b24-4b13-b0d0-f2308e16b284" providerId="ADAL" clId="{5DFF51FB-F86A-4B59-A325-F105AE95B469}" dt="2022-08-09T15:16:05.430" v="64" actId="6549"/>
      <pc:docMkLst>
        <pc:docMk/>
      </pc:docMkLst>
      <pc:sldChg chg="del">
        <pc:chgData name="Glen Jones" userId="e846aaca-4b24-4b13-b0d0-f2308e16b284" providerId="ADAL" clId="{5DFF51FB-F86A-4B59-A325-F105AE95B469}" dt="2022-07-12T14:56:59.665" v="13" actId="47"/>
        <pc:sldMkLst>
          <pc:docMk/>
          <pc:sldMk cId="1832379782" sldId="259"/>
        </pc:sldMkLst>
      </pc:sldChg>
      <pc:sldChg chg="addSp delSp modSp mod modAnim">
        <pc:chgData name="Glen Jones" userId="e846aaca-4b24-4b13-b0d0-f2308e16b284" providerId="ADAL" clId="{5DFF51FB-F86A-4B59-A325-F105AE95B469}" dt="2022-07-12T15:14:27.931" v="15" actId="167"/>
        <pc:sldMkLst>
          <pc:docMk/>
          <pc:sldMk cId="4010327805" sldId="274"/>
        </pc:sldMkLst>
        <pc:picChg chg="add mod ord">
          <ac:chgData name="Glen Jones" userId="e846aaca-4b24-4b13-b0d0-f2308e16b284" providerId="ADAL" clId="{5DFF51FB-F86A-4B59-A325-F105AE95B469}" dt="2022-07-12T15:14:27.931" v="15" actId="167"/>
          <ac:picMkLst>
            <pc:docMk/>
            <pc:sldMk cId="4010327805" sldId="274"/>
            <ac:picMk id="3" creationId="{37F77157-2FBB-A288-3480-A7285F4CA617}"/>
          </ac:picMkLst>
        </pc:picChg>
        <pc:picChg chg="add mod ord">
          <ac:chgData name="Glen Jones" userId="e846aaca-4b24-4b13-b0d0-f2308e16b284" providerId="ADAL" clId="{5DFF51FB-F86A-4B59-A325-F105AE95B469}" dt="2022-07-12T15:14:27.931" v="15" actId="167"/>
          <ac:picMkLst>
            <pc:docMk/>
            <pc:sldMk cId="4010327805" sldId="274"/>
            <ac:picMk id="4" creationId="{4EDF0348-C1EC-65FA-3AF8-A4808C1743B9}"/>
          </ac:picMkLst>
        </pc:picChg>
        <pc:picChg chg="del">
          <ac:chgData name="Glen Jones" userId="e846aaca-4b24-4b13-b0d0-f2308e16b284" providerId="ADAL" clId="{5DFF51FB-F86A-4B59-A325-F105AE95B469}" dt="2022-07-12T14:56:26.516" v="1" actId="478"/>
          <ac:picMkLst>
            <pc:docMk/>
            <pc:sldMk cId="4010327805" sldId="274"/>
            <ac:picMk id="4" creationId="{A0FD4FB1-EFE4-E075-879C-4B3F8A49496D}"/>
          </ac:picMkLst>
        </pc:picChg>
        <pc:picChg chg="del">
          <ac:chgData name="Glen Jones" userId="e846aaca-4b24-4b13-b0d0-f2308e16b284" providerId="ADAL" clId="{5DFF51FB-F86A-4B59-A325-F105AE95B469}" dt="2022-07-12T14:56:25.926" v="0" actId="478"/>
          <ac:picMkLst>
            <pc:docMk/>
            <pc:sldMk cId="4010327805" sldId="274"/>
            <ac:picMk id="5" creationId="{4B7F324D-8E02-2F0B-196F-53C28F572239}"/>
          </ac:picMkLst>
        </pc:picChg>
        <pc:picChg chg="add mod ord">
          <ac:chgData name="Glen Jones" userId="e846aaca-4b24-4b13-b0d0-f2308e16b284" providerId="ADAL" clId="{5DFF51FB-F86A-4B59-A325-F105AE95B469}" dt="2022-07-12T15:14:27.931" v="15" actId="167"/>
          <ac:picMkLst>
            <pc:docMk/>
            <pc:sldMk cId="4010327805" sldId="274"/>
            <ac:picMk id="5" creationId="{890CDE26-5886-F9DB-F85E-C2EFE86035F7}"/>
          </ac:picMkLst>
        </pc:picChg>
        <pc:picChg chg="add mod ord">
          <ac:chgData name="Glen Jones" userId="e846aaca-4b24-4b13-b0d0-f2308e16b284" providerId="ADAL" clId="{5DFF51FB-F86A-4B59-A325-F105AE95B469}" dt="2022-07-12T15:14:27.931" v="15" actId="167"/>
          <ac:picMkLst>
            <pc:docMk/>
            <pc:sldMk cId="4010327805" sldId="274"/>
            <ac:picMk id="6" creationId="{3B9E6074-C999-440C-3C99-88D7DDFBCCD0}"/>
          </ac:picMkLst>
        </pc:picChg>
        <pc:picChg chg="del">
          <ac:chgData name="Glen Jones" userId="e846aaca-4b24-4b13-b0d0-f2308e16b284" providerId="ADAL" clId="{5DFF51FB-F86A-4B59-A325-F105AE95B469}" dt="2022-07-12T14:56:27.084" v="2" actId="478"/>
          <ac:picMkLst>
            <pc:docMk/>
            <pc:sldMk cId="4010327805" sldId="274"/>
            <ac:picMk id="6" creationId="{DC0ED71E-5865-9DFE-7586-EBB2F71F8FC9}"/>
          </ac:picMkLst>
        </pc:picChg>
      </pc:sldChg>
      <pc:sldChg chg="addSp delSp modSp mod modAnim">
        <pc:chgData name="Glen Jones" userId="e846aaca-4b24-4b13-b0d0-f2308e16b284" providerId="ADAL" clId="{5DFF51FB-F86A-4B59-A325-F105AE95B469}" dt="2022-08-09T15:16:01.579" v="62" actId="20577"/>
        <pc:sldMkLst>
          <pc:docMk/>
          <pc:sldMk cId="0" sldId="277"/>
        </pc:sldMkLst>
        <pc:spChg chg="mod">
          <ac:chgData name="Glen Jones" userId="e846aaca-4b24-4b13-b0d0-f2308e16b284" providerId="ADAL" clId="{5DFF51FB-F86A-4B59-A325-F105AE95B469}" dt="2022-08-09T15:15:53.467" v="51" actId="20577"/>
          <ac:spMkLst>
            <pc:docMk/>
            <pc:sldMk cId="0" sldId="277"/>
            <ac:spMk id="3" creationId="{14A98FF5-4F3C-D9B6-7AF1-1894F0939983}"/>
          </ac:spMkLst>
        </pc:spChg>
        <pc:spChg chg="mod">
          <ac:chgData name="Glen Jones" userId="e846aaca-4b24-4b13-b0d0-f2308e16b284" providerId="ADAL" clId="{5DFF51FB-F86A-4B59-A325-F105AE95B469}" dt="2022-08-09T15:16:01.579" v="62" actId="20577"/>
          <ac:spMkLst>
            <pc:docMk/>
            <pc:sldMk cId="0" sldId="277"/>
            <ac:spMk id="5" creationId="{D904D6C1-734D-0AB9-F629-AB913652AEC5}"/>
          </ac:spMkLst>
        </pc:spChg>
        <pc:spChg chg="add mod ord">
          <ac:chgData name="Glen Jones" userId="e846aaca-4b24-4b13-b0d0-f2308e16b284" providerId="ADAL" clId="{5DFF51FB-F86A-4B59-A325-F105AE95B469}" dt="2022-07-26T15:08:50.424" v="25" actId="167"/>
          <ac:spMkLst>
            <pc:docMk/>
            <pc:sldMk cId="0" sldId="277"/>
            <ac:spMk id="7" creationId="{0E58459C-171D-03F8-978F-4768F858A9BD}"/>
          </ac:spMkLst>
        </pc:spChg>
        <pc:spChg chg="mod">
          <ac:chgData name="Glen Jones" userId="e846aaca-4b24-4b13-b0d0-f2308e16b284" providerId="ADAL" clId="{5DFF51FB-F86A-4B59-A325-F105AE95B469}" dt="2022-07-12T14:56:52.414" v="10" actId="20577"/>
          <ac:spMkLst>
            <pc:docMk/>
            <pc:sldMk cId="0" sldId="277"/>
            <ac:spMk id="11266" creationId="{9AFD9B2D-C6E6-FEA9-2F40-C75AC71C59F2}"/>
          </ac:spMkLst>
        </pc:spChg>
        <pc:picChg chg="add mod ord">
          <ac:chgData name="Glen Jones" userId="e846aaca-4b24-4b13-b0d0-f2308e16b284" providerId="ADAL" clId="{5DFF51FB-F86A-4B59-A325-F105AE95B469}" dt="2022-07-26T15:08:50.424" v="25" actId="167"/>
          <ac:picMkLst>
            <pc:docMk/>
            <pc:sldMk cId="0" sldId="277"/>
            <ac:picMk id="6" creationId="{1C1E0218-7DA8-44E4-1B91-955B35BED274}"/>
          </ac:picMkLst>
        </pc:picChg>
        <pc:picChg chg="del">
          <ac:chgData name="Glen Jones" userId="e846aaca-4b24-4b13-b0d0-f2308e16b284" providerId="ADAL" clId="{5DFF51FB-F86A-4B59-A325-F105AE95B469}" dt="2022-07-12T14:56:54.556" v="11" actId="478"/>
          <ac:picMkLst>
            <pc:docMk/>
            <pc:sldMk cId="0" sldId="277"/>
            <ac:picMk id="8" creationId="{D1016B1A-F2E6-A9D3-17B8-7F2280D56CCF}"/>
          </ac:picMkLst>
        </pc:picChg>
        <pc:picChg chg="add mod ord">
          <ac:chgData name="Glen Jones" userId="e846aaca-4b24-4b13-b0d0-f2308e16b284" providerId="ADAL" clId="{5DFF51FB-F86A-4B59-A325-F105AE95B469}" dt="2022-07-26T15:08:50.424" v="25" actId="167"/>
          <ac:picMkLst>
            <pc:docMk/>
            <pc:sldMk cId="0" sldId="277"/>
            <ac:picMk id="8" creationId="{FC39BD30-705C-66A9-D9AE-CA9457F54042}"/>
          </ac:picMkLst>
        </pc:picChg>
        <pc:picChg chg="add mod ord">
          <ac:chgData name="Glen Jones" userId="e846aaca-4b24-4b13-b0d0-f2308e16b284" providerId="ADAL" clId="{5DFF51FB-F86A-4B59-A325-F105AE95B469}" dt="2022-07-26T15:08:55.043" v="26" actId="166"/>
          <ac:picMkLst>
            <pc:docMk/>
            <pc:sldMk cId="0" sldId="277"/>
            <ac:picMk id="9" creationId="{F8294178-4CCB-E45E-C6E6-585736D98CE1}"/>
          </ac:picMkLst>
        </pc:picChg>
      </pc:sldChg>
      <pc:sldChg chg="del">
        <pc:chgData name="Glen Jones" userId="e846aaca-4b24-4b13-b0d0-f2308e16b284" providerId="ADAL" clId="{5DFF51FB-F86A-4B59-A325-F105AE95B469}" dt="2022-07-12T14:56:56.706" v="12" actId="47"/>
        <pc:sldMkLst>
          <pc:docMk/>
          <pc:sldMk cId="2425069664" sldId="278"/>
        </pc:sldMkLst>
      </pc:sldChg>
      <pc:sldChg chg="addSp modSp mod modAnim">
        <pc:chgData name="Glen Jones" userId="e846aaca-4b24-4b13-b0d0-f2308e16b284" providerId="ADAL" clId="{5DFF51FB-F86A-4B59-A325-F105AE95B469}" dt="2022-07-12T15:19:00.278" v="23" actId="1076"/>
        <pc:sldMkLst>
          <pc:docMk/>
          <pc:sldMk cId="4273759124" sldId="279"/>
        </pc:sldMkLst>
        <pc:spChg chg="mod">
          <ac:chgData name="Glen Jones" userId="e846aaca-4b24-4b13-b0d0-f2308e16b284" providerId="ADAL" clId="{5DFF51FB-F86A-4B59-A325-F105AE95B469}" dt="2022-07-12T15:18:54.566" v="20" actId="1076"/>
          <ac:spMkLst>
            <pc:docMk/>
            <pc:sldMk cId="4273759124" sldId="279"/>
            <ac:spMk id="2" creationId="{60A4D592-4472-D638-2D86-3DB4BCB3FB0C}"/>
          </ac:spMkLst>
        </pc:spChg>
        <pc:spChg chg="mod">
          <ac:chgData name="Glen Jones" userId="e846aaca-4b24-4b13-b0d0-f2308e16b284" providerId="ADAL" clId="{5DFF51FB-F86A-4B59-A325-F105AE95B469}" dt="2022-07-12T15:18:56.991" v="21" actId="1076"/>
          <ac:spMkLst>
            <pc:docMk/>
            <pc:sldMk cId="4273759124" sldId="279"/>
            <ac:spMk id="6" creationId="{731938AE-C7D9-634F-66A1-F3735A64F606}"/>
          </ac:spMkLst>
        </pc:spChg>
        <pc:spChg chg="mod">
          <ac:chgData name="Glen Jones" userId="e846aaca-4b24-4b13-b0d0-f2308e16b284" providerId="ADAL" clId="{5DFF51FB-F86A-4B59-A325-F105AE95B469}" dt="2022-07-12T15:18:58.439" v="22" actId="1076"/>
          <ac:spMkLst>
            <pc:docMk/>
            <pc:sldMk cId="4273759124" sldId="279"/>
            <ac:spMk id="10" creationId="{3CC34E6A-307E-5C9A-3344-C71A431F5DBC}"/>
          </ac:spMkLst>
        </pc:spChg>
        <pc:spChg chg="mod">
          <ac:chgData name="Glen Jones" userId="e846aaca-4b24-4b13-b0d0-f2308e16b284" providerId="ADAL" clId="{5DFF51FB-F86A-4B59-A325-F105AE95B469}" dt="2022-07-12T15:19:00.278" v="23" actId="1076"/>
          <ac:spMkLst>
            <pc:docMk/>
            <pc:sldMk cId="4273759124" sldId="279"/>
            <ac:spMk id="11" creationId="{855606BE-DAEA-6D88-6B68-8771E2B39EFB}"/>
          </ac:spMkLst>
        </pc:spChg>
        <pc:picChg chg="add mod ord">
          <ac:chgData name="Glen Jones" userId="e846aaca-4b24-4b13-b0d0-f2308e16b284" providerId="ADAL" clId="{5DFF51FB-F86A-4B59-A325-F105AE95B469}" dt="2022-07-12T15:18:44.593" v="17" actId="167"/>
          <ac:picMkLst>
            <pc:docMk/>
            <pc:sldMk cId="4273759124" sldId="279"/>
            <ac:picMk id="8" creationId="{F032DB60-1D7A-E01E-8800-797E99497024}"/>
          </ac:picMkLst>
        </pc:picChg>
      </pc:sldChg>
      <pc:sldChg chg="addSp modSp mod modAnim">
        <pc:chgData name="Glen Jones" userId="e846aaca-4b24-4b13-b0d0-f2308e16b284" providerId="ADAL" clId="{5DFF51FB-F86A-4B59-A325-F105AE95B469}" dt="2022-08-09T15:16:05.430" v="64" actId="6549"/>
        <pc:sldMkLst>
          <pc:docMk/>
          <pc:sldMk cId="418504607" sldId="281"/>
        </pc:sldMkLst>
        <pc:spChg chg="mod">
          <ac:chgData name="Glen Jones" userId="e846aaca-4b24-4b13-b0d0-f2308e16b284" providerId="ADAL" clId="{5DFF51FB-F86A-4B59-A325-F105AE95B469}" dt="2022-08-09T15:16:05.430" v="64" actId="6549"/>
          <ac:spMkLst>
            <pc:docMk/>
            <pc:sldMk cId="418504607" sldId="281"/>
            <ac:spMk id="2" creationId="{871F52B6-B1E5-A1FF-1BD3-5FF6AF4DC0F8}"/>
          </ac:spMkLst>
        </pc:spChg>
        <pc:picChg chg="add mod ord">
          <ac:chgData name="Glen Jones" userId="e846aaca-4b24-4b13-b0d0-f2308e16b284" providerId="ADAL" clId="{5DFF51FB-F86A-4B59-A325-F105AE95B469}" dt="2022-07-26T15:09:21.711" v="38" actId="167"/>
          <ac:picMkLst>
            <pc:docMk/>
            <pc:sldMk cId="418504607" sldId="281"/>
            <ac:picMk id="5" creationId="{89DA85CC-7D05-2FC9-2B0D-930EBE0EBD31}"/>
          </ac:picMkLst>
        </pc:picChg>
      </pc:sldChg>
      <pc:sldChg chg="addSp modSp mod modAnim">
        <pc:chgData name="Glen Jones" userId="e846aaca-4b24-4b13-b0d0-f2308e16b284" providerId="ADAL" clId="{5DFF51FB-F86A-4B59-A325-F105AE95B469}" dt="2022-07-26T15:09:27.885" v="42" actId="167"/>
        <pc:sldMkLst>
          <pc:docMk/>
          <pc:sldMk cId="2254998422" sldId="301"/>
        </pc:sldMkLst>
        <pc:picChg chg="add mod ord">
          <ac:chgData name="Glen Jones" userId="e846aaca-4b24-4b13-b0d0-f2308e16b284" providerId="ADAL" clId="{5DFF51FB-F86A-4B59-A325-F105AE95B469}" dt="2022-07-26T15:09:27.885" v="42" actId="167"/>
          <ac:picMkLst>
            <pc:docMk/>
            <pc:sldMk cId="2254998422" sldId="301"/>
            <ac:picMk id="5" creationId="{A29DAA7F-9AE9-7890-C2E5-B290F95BFE6A}"/>
          </ac:picMkLst>
        </pc:picChg>
      </pc:sldChg>
    </pc:docChg>
  </pc:docChgLst>
  <pc:docChgLst>
    <pc:chgData name="Glen Jones" userId="e846aaca-4b24-4b13-b0d0-f2308e16b284" providerId="ADAL" clId="{1BC09003-B4E9-42A0-87DF-1FAA8956A034}"/>
    <pc:docChg chg="custSel delSld modSld sldOrd">
      <pc:chgData name="Glen Jones" userId="e846aaca-4b24-4b13-b0d0-f2308e16b284" providerId="ADAL" clId="{1BC09003-B4E9-42A0-87DF-1FAA8956A034}" dt="2022-06-29T10:08:43.454" v="276" actId="20577"/>
      <pc:docMkLst>
        <pc:docMk/>
      </pc:docMkLst>
      <pc:sldChg chg="modSp mod">
        <pc:chgData name="Glen Jones" userId="e846aaca-4b24-4b13-b0d0-f2308e16b284" providerId="ADAL" clId="{1BC09003-B4E9-42A0-87DF-1FAA8956A034}" dt="2022-06-29T10:02:55.902" v="8" actId="14100"/>
        <pc:sldMkLst>
          <pc:docMk/>
          <pc:sldMk cId="4010327805" sldId="274"/>
        </pc:sldMkLst>
        <pc:spChg chg="mod">
          <ac:chgData name="Glen Jones" userId="e846aaca-4b24-4b13-b0d0-f2308e16b284" providerId="ADAL" clId="{1BC09003-B4E9-42A0-87DF-1FAA8956A034}" dt="2022-06-29T10:02:55.902" v="8" actId="14100"/>
          <ac:spMkLst>
            <pc:docMk/>
            <pc:sldMk cId="4010327805" sldId="274"/>
            <ac:spMk id="2" creationId="{702E7211-B3C0-8C62-17A1-5F712D739FBA}"/>
          </ac:spMkLst>
        </pc:spChg>
      </pc:sldChg>
      <pc:sldChg chg="modSp modAnim">
        <pc:chgData name="Glen Jones" userId="e846aaca-4b24-4b13-b0d0-f2308e16b284" providerId="ADAL" clId="{1BC09003-B4E9-42A0-87DF-1FAA8956A034}" dt="2022-06-29T10:08:43.454" v="276" actId="20577"/>
        <pc:sldMkLst>
          <pc:docMk/>
          <pc:sldMk cId="0" sldId="277"/>
        </pc:sldMkLst>
        <pc:spChg chg="mod">
          <ac:chgData name="Glen Jones" userId="e846aaca-4b24-4b13-b0d0-f2308e16b284" providerId="ADAL" clId="{1BC09003-B4E9-42A0-87DF-1FAA8956A034}" dt="2022-06-29T10:08:35.158" v="272" actId="20577"/>
          <ac:spMkLst>
            <pc:docMk/>
            <pc:sldMk cId="0" sldId="277"/>
            <ac:spMk id="3" creationId="{14A98FF5-4F3C-D9B6-7AF1-1894F0939983}"/>
          </ac:spMkLst>
        </pc:spChg>
        <pc:spChg chg="mod">
          <ac:chgData name="Glen Jones" userId="e846aaca-4b24-4b13-b0d0-f2308e16b284" providerId="ADAL" clId="{1BC09003-B4E9-42A0-87DF-1FAA8956A034}" dt="2022-06-29T10:08:43.454" v="276" actId="20577"/>
          <ac:spMkLst>
            <pc:docMk/>
            <pc:sldMk cId="0" sldId="277"/>
            <ac:spMk id="5" creationId="{D904D6C1-734D-0AB9-F629-AB913652AEC5}"/>
          </ac:spMkLst>
        </pc:spChg>
      </pc:sldChg>
      <pc:sldChg chg="addSp delSp modSp mod delAnim">
        <pc:chgData name="Glen Jones" userId="e846aaca-4b24-4b13-b0d0-f2308e16b284" providerId="ADAL" clId="{1BC09003-B4E9-42A0-87DF-1FAA8956A034}" dt="2022-06-29T10:06:17.318" v="160" actId="403"/>
        <pc:sldMkLst>
          <pc:docMk/>
          <pc:sldMk cId="4273759124" sldId="279"/>
        </pc:sldMkLst>
        <pc:spChg chg="add mod">
          <ac:chgData name="Glen Jones" userId="e846aaca-4b24-4b13-b0d0-f2308e16b284" providerId="ADAL" clId="{1BC09003-B4E9-42A0-87DF-1FAA8956A034}" dt="2022-06-29T10:06:17.318" v="160" actId="403"/>
          <ac:spMkLst>
            <pc:docMk/>
            <pc:sldMk cId="4273759124" sldId="279"/>
            <ac:spMk id="2" creationId="{60A4D592-4472-D638-2D86-3DB4BCB3FB0C}"/>
          </ac:spMkLst>
        </pc:spChg>
        <pc:spChg chg="mod">
          <ac:chgData name="Glen Jones" userId="e846aaca-4b24-4b13-b0d0-f2308e16b284" providerId="ADAL" clId="{1BC09003-B4E9-42A0-87DF-1FAA8956A034}" dt="2022-06-29T10:04:17.628" v="9"/>
          <ac:spMkLst>
            <pc:docMk/>
            <pc:sldMk cId="4273759124" sldId="279"/>
            <ac:spMk id="3" creationId="{FA79B487-2B39-D1FB-C619-7086E17203C8}"/>
          </ac:spMkLst>
        </pc:spChg>
        <pc:spChg chg="del">
          <ac:chgData name="Glen Jones" userId="e846aaca-4b24-4b13-b0d0-f2308e16b284" providerId="ADAL" clId="{1BC09003-B4E9-42A0-87DF-1FAA8956A034}" dt="2022-06-29T10:04:34.847" v="39" actId="478"/>
          <ac:spMkLst>
            <pc:docMk/>
            <pc:sldMk cId="4273759124" sldId="279"/>
            <ac:spMk id="5" creationId="{3A63E192-5F09-ABDB-09EC-8B904EFDFC94}"/>
          </ac:spMkLst>
        </pc:spChg>
        <pc:spChg chg="mod">
          <ac:chgData name="Glen Jones" userId="e846aaca-4b24-4b13-b0d0-f2308e16b284" providerId="ADAL" clId="{1BC09003-B4E9-42A0-87DF-1FAA8956A034}" dt="2022-06-29T10:05:09.807" v="79" actId="27636"/>
          <ac:spMkLst>
            <pc:docMk/>
            <pc:sldMk cId="4273759124" sldId="279"/>
            <ac:spMk id="6" creationId="{731938AE-C7D9-634F-66A1-F3735A64F606}"/>
          </ac:spMkLst>
        </pc:spChg>
        <pc:spChg chg="del">
          <ac:chgData name="Glen Jones" userId="e846aaca-4b24-4b13-b0d0-f2308e16b284" providerId="ADAL" clId="{1BC09003-B4E9-42A0-87DF-1FAA8956A034}" dt="2022-06-29T10:04:36.455" v="41" actId="478"/>
          <ac:spMkLst>
            <pc:docMk/>
            <pc:sldMk cId="4273759124" sldId="279"/>
            <ac:spMk id="8" creationId="{94D14557-A3C8-A99C-4E9D-D7C8B9933D6E}"/>
          </ac:spMkLst>
        </pc:spChg>
        <pc:spChg chg="del">
          <ac:chgData name="Glen Jones" userId="e846aaca-4b24-4b13-b0d0-f2308e16b284" providerId="ADAL" clId="{1BC09003-B4E9-42A0-87DF-1FAA8956A034}" dt="2022-06-29T10:04:35.535" v="40" actId="478"/>
          <ac:spMkLst>
            <pc:docMk/>
            <pc:sldMk cId="4273759124" sldId="279"/>
            <ac:spMk id="9" creationId="{B1F80E83-4F2F-D607-67B4-017A4A8FC971}"/>
          </ac:spMkLst>
        </pc:spChg>
        <pc:spChg chg="mod">
          <ac:chgData name="Glen Jones" userId="e846aaca-4b24-4b13-b0d0-f2308e16b284" providerId="ADAL" clId="{1BC09003-B4E9-42A0-87DF-1FAA8956A034}" dt="2022-06-29T10:05:26.805" v="107" actId="20577"/>
          <ac:spMkLst>
            <pc:docMk/>
            <pc:sldMk cId="4273759124" sldId="279"/>
            <ac:spMk id="10" creationId="{3CC34E6A-307E-5C9A-3344-C71A431F5DBC}"/>
          </ac:spMkLst>
        </pc:spChg>
        <pc:spChg chg="mod">
          <ac:chgData name="Glen Jones" userId="e846aaca-4b24-4b13-b0d0-f2308e16b284" providerId="ADAL" clId="{1BC09003-B4E9-42A0-87DF-1FAA8956A034}" dt="2022-06-29T10:06:06.269" v="155" actId="20577"/>
          <ac:spMkLst>
            <pc:docMk/>
            <pc:sldMk cId="4273759124" sldId="279"/>
            <ac:spMk id="11" creationId="{855606BE-DAEA-6D88-6B68-8771E2B39EFB}"/>
          </ac:spMkLst>
        </pc:spChg>
      </pc:sldChg>
      <pc:sldChg chg="modSp mod">
        <pc:chgData name="Glen Jones" userId="e846aaca-4b24-4b13-b0d0-f2308e16b284" providerId="ADAL" clId="{1BC09003-B4E9-42A0-87DF-1FAA8956A034}" dt="2022-06-29T10:07:20.392" v="203" actId="113"/>
        <pc:sldMkLst>
          <pc:docMk/>
          <pc:sldMk cId="418504607" sldId="281"/>
        </pc:sldMkLst>
        <pc:spChg chg="mod">
          <ac:chgData name="Glen Jones" userId="e846aaca-4b24-4b13-b0d0-f2308e16b284" providerId="ADAL" clId="{1BC09003-B4E9-42A0-87DF-1FAA8956A034}" dt="2022-06-29T10:07:20.392" v="203" actId="113"/>
          <ac:spMkLst>
            <pc:docMk/>
            <pc:sldMk cId="418504607" sldId="281"/>
            <ac:spMk id="2" creationId="{871F52B6-B1E5-A1FF-1BD3-5FF6AF4DC0F8}"/>
          </ac:spMkLst>
        </pc:spChg>
      </pc:sldChg>
      <pc:sldChg chg="del">
        <pc:chgData name="Glen Jones" userId="e846aaca-4b24-4b13-b0d0-f2308e16b284" providerId="ADAL" clId="{1BC09003-B4E9-42A0-87DF-1FAA8956A034}" dt="2022-06-29T10:08:06.358" v="258" actId="47"/>
        <pc:sldMkLst>
          <pc:docMk/>
          <pc:sldMk cId="1463621575" sldId="282"/>
        </pc:sldMkLst>
      </pc:sldChg>
      <pc:sldChg chg="del">
        <pc:chgData name="Glen Jones" userId="e846aaca-4b24-4b13-b0d0-f2308e16b284" providerId="ADAL" clId="{1BC09003-B4E9-42A0-87DF-1FAA8956A034}" dt="2022-06-29T10:08:08.822" v="260" actId="47"/>
        <pc:sldMkLst>
          <pc:docMk/>
          <pc:sldMk cId="26346991" sldId="283"/>
        </pc:sldMkLst>
      </pc:sldChg>
      <pc:sldChg chg="del">
        <pc:chgData name="Glen Jones" userId="e846aaca-4b24-4b13-b0d0-f2308e16b284" providerId="ADAL" clId="{1BC09003-B4E9-42A0-87DF-1FAA8956A034}" dt="2022-06-29T10:08:09.956" v="261" actId="47"/>
        <pc:sldMkLst>
          <pc:docMk/>
          <pc:sldMk cId="2830977930" sldId="285"/>
        </pc:sldMkLst>
      </pc:sldChg>
      <pc:sldChg chg="del ord">
        <pc:chgData name="Glen Jones" userId="e846aaca-4b24-4b13-b0d0-f2308e16b284" providerId="ADAL" clId="{1BC09003-B4E9-42A0-87DF-1FAA8956A034}" dt="2022-06-29T10:08:07.366" v="259" actId="47"/>
        <pc:sldMkLst>
          <pc:docMk/>
          <pc:sldMk cId="292875226" sldId="286"/>
        </pc:sldMkLst>
      </pc:sldChg>
      <pc:sldChg chg="modSp mod ord">
        <pc:chgData name="Glen Jones" userId="e846aaca-4b24-4b13-b0d0-f2308e16b284" providerId="ADAL" clId="{1BC09003-B4E9-42A0-87DF-1FAA8956A034}" dt="2022-06-29T10:08:23.286" v="268" actId="20577"/>
        <pc:sldMkLst>
          <pc:docMk/>
          <pc:sldMk cId="2254998422" sldId="301"/>
        </pc:sldMkLst>
        <pc:spChg chg="mod">
          <ac:chgData name="Glen Jones" userId="e846aaca-4b24-4b13-b0d0-f2308e16b284" providerId="ADAL" clId="{1BC09003-B4E9-42A0-87DF-1FAA8956A034}" dt="2022-06-29T10:08:23.286" v="268" actId="20577"/>
          <ac:spMkLst>
            <pc:docMk/>
            <pc:sldMk cId="2254998422" sldId="301"/>
            <ac:spMk id="2" creationId="{871F52B6-B1E5-A1FF-1BD3-5FF6AF4DC0F8}"/>
          </ac:spMkLst>
        </pc:spChg>
      </pc:sldChg>
      <pc:sldChg chg="del">
        <pc:chgData name="Glen Jones" userId="e846aaca-4b24-4b13-b0d0-f2308e16b284" providerId="ADAL" clId="{1BC09003-B4E9-42A0-87DF-1FAA8956A034}" dt="2022-06-29T10:08:10.559" v="262" actId="47"/>
        <pc:sldMkLst>
          <pc:docMk/>
          <pc:sldMk cId="535818177" sldId="302"/>
        </pc:sldMkLst>
      </pc:sldChg>
      <pc:sldChg chg="del">
        <pc:chgData name="Glen Jones" userId="e846aaca-4b24-4b13-b0d0-f2308e16b284" providerId="ADAL" clId="{1BC09003-B4E9-42A0-87DF-1FAA8956A034}" dt="2022-06-29T10:08:11.030" v="263" actId="47"/>
        <pc:sldMkLst>
          <pc:docMk/>
          <pc:sldMk cId="1726625311" sldId="303"/>
        </pc:sldMkLst>
      </pc:sldChg>
      <pc:sldChg chg="del">
        <pc:chgData name="Glen Jones" userId="e846aaca-4b24-4b13-b0d0-f2308e16b284" providerId="ADAL" clId="{1BC09003-B4E9-42A0-87DF-1FAA8956A034}" dt="2022-06-29T10:08:11.429" v="264" actId="47"/>
        <pc:sldMkLst>
          <pc:docMk/>
          <pc:sldMk cId="3606584674" sldId="304"/>
        </pc:sldMkLst>
      </pc:sldChg>
      <pc:sldChg chg="del">
        <pc:chgData name="Glen Jones" userId="e846aaca-4b24-4b13-b0d0-f2308e16b284" providerId="ADAL" clId="{1BC09003-B4E9-42A0-87DF-1FAA8956A034}" dt="2022-06-29T10:06:50.231" v="161" actId="47"/>
        <pc:sldMkLst>
          <pc:docMk/>
          <pc:sldMk cId="2402101547" sldId="305"/>
        </pc:sldMkLst>
      </pc:sldChg>
      <pc:sldChg chg="del">
        <pc:chgData name="Glen Jones" userId="e846aaca-4b24-4b13-b0d0-f2308e16b284" providerId="ADAL" clId="{1BC09003-B4E9-42A0-87DF-1FAA8956A034}" dt="2022-06-29T10:08:11.837" v="265" actId="47"/>
        <pc:sldMkLst>
          <pc:docMk/>
          <pc:sldMk cId="1211708690" sldId="306"/>
        </pc:sldMkLst>
      </pc:sldChg>
      <pc:sldChg chg="del">
        <pc:chgData name="Glen Jones" userId="e846aaca-4b24-4b13-b0d0-f2308e16b284" providerId="ADAL" clId="{1BC09003-B4E9-42A0-87DF-1FAA8956A034}" dt="2022-06-29T10:08:12.533" v="266" actId="47"/>
        <pc:sldMkLst>
          <pc:docMk/>
          <pc:sldMk cId="1180405047" sldId="30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7561F-101A-F71A-9538-1BE40C0C15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8708F8-F549-19B9-B5E9-F6C9A2EC0C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CE6A87-3554-35A2-EB9F-C087A302B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10/08/2023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1A1AF-A0A4-76E6-AF37-33DBEA645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C546EB-BD76-CF2F-DBE0-1B1312201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959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8506E-0068-61B6-0BDE-0584470CF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810A5C-D50C-F2D7-04C1-98CDF42DA3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9A88B7-BC44-083B-5A89-38E48CDA7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10/08/2023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0386E-C086-9109-CD35-4667354BF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7EF317-5A25-0D91-87DE-696689524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1360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051DDA-DA64-08C6-2B57-BA18C48185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BB6CC5-B628-045C-F60B-D87BC9E77C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61C6D9-2459-5CDE-4BD1-D54E6FF4B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10/08/2023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512EDD-406B-B55C-3471-59427BCDF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04589-AD70-B175-BC69-C52100ABF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894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97726840-FCDC-3396-18D3-F4056FFDD25C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Andika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4184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13FA7-B0B6-3E3B-95AC-9262D080E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4D201D-1E82-355D-5749-24E3A3D101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85CBD6-A1FC-9BAA-4EA5-3AAD2C51B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10/08/2023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3F3269-7515-53D8-7DA3-632026436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C58DC7-4C23-8FF0-24CE-4F561CEEB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228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598DC-825E-D43D-947E-006CF853F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6A9971-C19B-51EA-6BD6-E5A0E733B2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883CAF-3B78-60C5-A722-CAD0CB086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10/08/2023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B286FD-A71D-FB13-55FE-5C5024F94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EEB5C2-450C-8AA9-CF48-903D4A2FB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69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77A19-4D19-2C59-C2EA-B1D59F8C3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0E973-05F1-F28B-398B-C49133BBDD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D1838A-CCCB-022E-5F7F-4C56CC6880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53E44C-54F6-C849-BA18-801FF28FC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10/08/2023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BC5939-86D5-2FAF-CB55-269268D91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FC5265-00F5-F94E-DB2B-870300A51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215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07F2D-8C4F-C9A5-BFF7-D6387ABD3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3333E2-EC1C-9931-2C4C-9FB413B1D5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C05E39-DFC6-30FA-FAC3-DD48412E08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31275E-E149-9479-3183-28AC13BFAE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C01871-174E-D878-B7C9-78826DB2D4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E68440-F8AE-9BA5-D892-8507B4335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10/08/2023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C640AA-5429-A788-E900-6830F9A8D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CB6C36-2EAF-ADCD-6690-B01CA705F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565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F5001-698F-AFA2-6D65-8F2F10B16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5B622E-0681-07AE-74B3-A8DD73EC5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10/08/2023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4263E8-DE8F-DD9C-790F-444F76DE4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264EF8-98D9-71EB-9633-2C35E01FE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4702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C31865-D6B9-A88E-1272-0E1574DF9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10/08/2023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4FB291-74B2-72E4-F9E8-A1FE38D7F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EA834E-8FA2-2306-E6FA-E3C880ABF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567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04829-5736-0B6A-A911-001A09CFB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3995B-729E-81D1-E1DB-509659B2AC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BF2578-4BEA-C9A9-311E-ACC4530617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A43992-FB7B-2EAC-32B3-194C6781F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10/08/2023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46178E-06B5-2871-9BA9-2B562E80A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4EAA49-0173-C5BA-76FB-91A7ED2E8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041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EEACB-00A9-B2D2-E0C8-D395A39DF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9A77A9-EB3F-E7B3-FCD4-1BA841C7F4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F980E8-EB31-5A5E-02CB-46327B00A3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DDC870-02F5-302A-8CB4-18A8BA110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10/08/2023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7F3CF3-0E14-F69F-AE87-32114DFB1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738CE3-9941-0DE3-6197-78F6B446D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1644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7B3EBF-89D3-FBCF-93C2-163AB7E56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DD01D6-9E2D-8775-6E95-D2CB64C40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7226EB-5DF9-AAC0-4A61-87693ADEA6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68548-7A33-4D15-A407-A42BC9A8705F}" type="datetimeFigureOut">
              <a:rPr lang="en-GB" smtClean="0"/>
              <a:t>10/08/2023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A317FE-1755-A983-76FC-40F20C2FD6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9D2AD3-3148-6039-6539-E295A38583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1012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mailto:hello@emile-education.co.uk?subject=Feedback%20on%20Grammar%20Scheme%20of%20Work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B902CD5E-0F19-1EED-8291-6A9BCA5E4F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5" name="Picture 4" descr="A picture containing flag&#10;&#10;Description automatically generated">
            <a:extLst>
              <a:ext uri="{FF2B5EF4-FFF2-40B4-BE49-F238E27FC236}">
                <a16:creationId xmlns:a16="http://schemas.microsoft.com/office/drawing/2014/main" id="{118AD9D6-673A-4E8C-B4D9-3B29B6735E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" y="0"/>
            <a:ext cx="121860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068F54-0B61-7969-2B64-A078307DF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596"/>
            <a:ext cx="10515600" cy="1325563"/>
          </a:xfrm>
          <a:prstGeom prst="roundRect">
            <a:avLst/>
          </a:prstGeom>
          <a:solidFill>
            <a:srgbClr val="7030A0"/>
          </a:solidFill>
        </p:spPr>
        <p:txBody>
          <a:bodyPr/>
          <a:lstStyle/>
          <a:p>
            <a:r>
              <a:rPr lang="en-GB" b="1">
                <a:solidFill>
                  <a:schemeClr val="bg1"/>
                </a:solidFill>
              </a:rPr>
              <a:t> How to Use this </a:t>
            </a:r>
            <a:r>
              <a:rPr lang="en-GB" b="1" err="1">
                <a:solidFill>
                  <a:schemeClr val="bg1"/>
                </a:solidFill>
              </a:rPr>
              <a:t>Powerpoint</a:t>
            </a:r>
            <a:endParaRPr lang="en-GB" b="1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16E9B-A822-3D56-CF7F-CACC9AF59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6225" y="1608755"/>
            <a:ext cx="10039547" cy="4859847"/>
          </a:xfrm>
          <a:prstGeom prst="roundRect">
            <a:avLst/>
          </a:prstGeom>
          <a:solidFill>
            <a:srgbClr val="EF8023"/>
          </a:solidFill>
        </p:spPr>
        <p:txBody>
          <a:bodyPr lIns="360000" tIns="216000" rIns="360000" bIns="144000"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These slides have been designed to be used in </a:t>
            </a:r>
            <a:r>
              <a:rPr lang="en-GB" dirty="0" err="1">
                <a:solidFill>
                  <a:schemeClr val="bg1"/>
                </a:solidFill>
              </a:rPr>
              <a:t>Powerpoint</a:t>
            </a:r>
            <a:r>
              <a:rPr lang="en-GB" dirty="0">
                <a:solidFill>
                  <a:schemeClr val="bg1"/>
                </a:solidFill>
              </a:rPr>
              <a:t> as a </a:t>
            </a:r>
            <a:r>
              <a:rPr lang="en-GB" i="1" u="sng" dirty="0">
                <a:solidFill>
                  <a:schemeClr val="bg1"/>
                </a:solidFill>
              </a:rPr>
              <a:t>Slide Show. </a:t>
            </a:r>
          </a:p>
          <a:p>
            <a:pPr marL="0" indent="0" algn="ctr">
              <a:buNone/>
            </a:pPr>
            <a:endParaRPr lang="en-GB" i="1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There are text and images that will overlap and cause confusion, if used in desktop mode. </a:t>
            </a:r>
          </a:p>
          <a:p>
            <a:pPr marL="0" indent="0" algn="ctr">
              <a:buNone/>
            </a:pPr>
            <a:endParaRPr lang="en-GB" i="1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i="1" u="sng" dirty="0">
                <a:solidFill>
                  <a:schemeClr val="bg1"/>
                </a:solidFill>
              </a:rPr>
              <a:t>To open this in Slide Show mode, </a:t>
            </a:r>
            <a:r>
              <a:rPr lang="en-GB" sz="2400" i="1" u="sng" dirty="0">
                <a:solidFill>
                  <a:schemeClr val="bg1"/>
                </a:solidFill>
              </a:rPr>
              <a:t>please</a:t>
            </a:r>
            <a:r>
              <a:rPr lang="en-GB" i="1" u="sng" dirty="0">
                <a:solidFill>
                  <a:schemeClr val="bg1"/>
                </a:solidFill>
              </a:rPr>
              <a:t> click “Slide Show” on the menu above and then “From Beginning”. </a:t>
            </a:r>
          </a:p>
          <a:p>
            <a:pPr marL="0" indent="0" algn="ctr">
              <a:buNone/>
            </a:pPr>
            <a:endParaRPr lang="en-GB" i="1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Thank you from the Emile Team.</a:t>
            </a:r>
          </a:p>
          <a:p>
            <a:pPr marL="0" indent="0" algn="ctr">
              <a:buNone/>
            </a:pPr>
            <a:r>
              <a:rPr lang="en-GB" sz="1700" dirty="0">
                <a:solidFill>
                  <a:schemeClr val="bg1"/>
                </a:solidFill>
              </a:rPr>
              <a:t>If you have any feedback, or would just like to say “hello”, please email us at: </a:t>
            </a:r>
            <a:r>
              <a:rPr lang="en-GB" sz="1700" dirty="0">
                <a:solidFill>
                  <a:schemeClr val="bg1"/>
                </a:solidFill>
                <a:hlinkClick r:id="rId4"/>
              </a:rPr>
              <a:t>hello@emile-education.com</a:t>
            </a:r>
            <a:r>
              <a:rPr lang="en-GB" dirty="0">
                <a:solidFill>
                  <a:schemeClr val="bg1"/>
                </a:solidFill>
                <a:hlinkClick r:id="rId4"/>
              </a:rPr>
              <a:t> 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5E548DCA-B3A8-EBC4-5FC1-B72999372C4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5062" y="390426"/>
            <a:ext cx="2092311" cy="739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334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9B487-2B39-D1FB-C619-7086E1720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891" y="918877"/>
            <a:ext cx="10903132" cy="5020243"/>
          </a:xfrm>
          <a:prstGeom prst="roundRect">
            <a:avLst/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44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GB" sz="44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1F52B6-B1E5-A1FF-1BD3-5FF6AF4DC0F8}"/>
              </a:ext>
            </a:extLst>
          </p:cNvPr>
          <p:cNvSpPr txBox="1"/>
          <p:nvPr/>
        </p:nvSpPr>
        <p:spPr>
          <a:xfrm>
            <a:off x="5011270" y="1380031"/>
            <a:ext cx="59266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bg1"/>
                </a:solidFill>
              </a:rPr>
              <a:t>What is an antonym of “angry”?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EE5B56-9587-2EAF-3B7F-7E0663102270}"/>
              </a:ext>
            </a:extLst>
          </p:cNvPr>
          <p:cNvSpPr txBox="1"/>
          <p:nvPr/>
        </p:nvSpPr>
        <p:spPr>
          <a:xfrm>
            <a:off x="5145741" y="3321935"/>
            <a:ext cx="59266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bg1"/>
                </a:solidFill>
              </a:rPr>
              <a:t>An antonym of “angry” is “calm”.</a:t>
            </a:r>
          </a:p>
        </p:txBody>
      </p:sp>
    </p:spTree>
    <p:extLst>
      <p:ext uri="{BB962C8B-B14F-4D97-AF65-F5344CB8AC3E}">
        <p14:creationId xmlns:p14="http://schemas.microsoft.com/office/powerpoint/2010/main" val="1023531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9B487-2B39-D1FB-C619-7086E1720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891" y="918877"/>
            <a:ext cx="10885715" cy="5020243"/>
          </a:xfrm>
          <a:prstGeom prst="roundRect">
            <a:avLst/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44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GB" sz="44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DB6DEE-0990-387F-7D60-22210E1EFC25}"/>
              </a:ext>
            </a:extLst>
          </p:cNvPr>
          <p:cNvSpPr txBox="1"/>
          <p:nvPr/>
        </p:nvSpPr>
        <p:spPr>
          <a:xfrm>
            <a:off x="5011270" y="1380031"/>
            <a:ext cx="59266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bg1"/>
                </a:solidFill>
              </a:rPr>
              <a:t>What is an antonym of “full”?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1A3223-BA85-91B1-7CA0-2F119F280DE0}"/>
              </a:ext>
            </a:extLst>
          </p:cNvPr>
          <p:cNvSpPr txBox="1"/>
          <p:nvPr/>
        </p:nvSpPr>
        <p:spPr>
          <a:xfrm>
            <a:off x="5145741" y="3321935"/>
            <a:ext cx="59266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bg1"/>
                </a:solidFill>
              </a:rPr>
              <a:t>An antonym of “full” is “empty”.</a:t>
            </a:r>
          </a:p>
        </p:txBody>
      </p:sp>
    </p:spTree>
    <p:extLst>
      <p:ext uri="{BB962C8B-B14F-4D97-AF65-F5344CB8AC3E}">
        <p14:creationId xmlns:p14="http://schemas.microsoft.com/office/powerpoint/2010/main" val="3216788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20">
            <a:extLst>
              <a:ext uri="{FF2B5EF4-FFF2-40B4-BE49-F238E27FC236}">
                <a16:creationId xmlns:a16="http://schemas.microsoft.com/office/drawing/2014/main" id="{51F64F0E-A4C6-BBBE-8E0F-97C35C5115BC}"/>
              </a:ext>
            </a:extLst>
          </p:cNvPr>
          <p:cNvSpPr txBox="1">
            <a:spLocks/>
          </p:cNvSpPr>
          <p:nvPr/>
        </p:nvSpPr>
        <p:spPr>
          <a:xfrm>
            <a:off x="1330641" y="1172899"/>
            <a:ext cx="9530716" cy="4358324"/>
          </a:xfrm>
          <a:prstGeom prst="roundRect">
            <a:avLst/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ndika" panose="02000000000000000000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altLang="en-US" sz="11500" dirty="0">
                <a:solidFill>
                  <a:schemeClr val="bg1"/>
                </a:solidFill>
              </a:rPr>
              <a:t>Antonyms or synonyms?</a:t>
            </a:r>
            <a:endParaRPr lang="en-GB" altLang="en-US" sz="8000" dirty="0">
              <a:solidFill>
                <a:schemeClr val="bg1"/>
              </a:solidFill>
              <a:latin typeface="Andika"/>
              <a:ea typeface="Andika"/>
              <a:cs typeface="Andika"/>
            </a:endParaRPr>
          </a:p>
        </p:txBody>
      </p:sp>
    </p:spTree>
    <p:extLst>
      <p:ext uri="{BB962C8B-B14F-4D97-AF65-F5344CB8AC3E}">
        <p14:creationId xmlns:p14="http://schemas.microsoft.com/office/powerpoint/2010/main" val="39402989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9B487-2B39-D1FB-C619-7086E1720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891" y="918877"/>
            <a:ext cx="10885715" cy="5020243"/>
          </a:xfrm>
          <a:prstGeom prst="roundRect">
            <a:avLst/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44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GB" sz="44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DB6DEE-0990-387F-7D60-22210E1EFC25}"/>
              </a:ext>
            </a:extLst>
          </p:cNvPr>
          <p:cNvSpPr txBox="1"/>
          <p:nvPr/>
        </p:nvSpPr>
        <p:spPr>
          <a:xfrm>
            <a:off x="4796116" y="1412286"/>
            <a:ext cx="59266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</a:rPr>
              <a:t>Are “</a:t>
            </a:r>
            <a:r>
              <a:rPr lang="en-GB" sz="4000" b="1" dirty="0">
                <a:solidFill>
                  <a:schemeClr val="bg1"/>
                </a:solidFill>
              </a:rPr>
              <a:t>play</a:t>
            </a:r>
            <a:r>
              <a:rPr lang="en-GB" sz="4000" dirty="0">
                <a:solidFill>
                  <a:schemeClr val="bg1"/>
                </a:solidFill>
              </a:rPr>
              <a:t>” and “</a:t>
            </a:r>
            <a:r>
              <a:rPr lang="en-GB" sz="4000" b="1" dirty="0">
                <a:solidFill>
                  <a:schemeClr val="bg1"/>
                </a:solidFill>
              </a:rPr>
              <a:t>work</a:t>
            </a:r>
            <a:r>
              <a:rPr lang="en-GB" sz="4000" dirty="0">
                <a:solidFill>
                  <a:schemeClr val="bg1"/>
                </a:solidFill>
              </a:rPr>
              <a:t>” antonyms or synonyms?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1A3223-BA85-91B1-7CA0-2F119F280DE0}"/>
              </a:ext>
            </a:extLst>
          </p:cNvPr>
          <p:cNvSpPr txBox="1"/>
          <p:nvPr/>
        </p:nvSpPr>
        <p:spPr>
          <a:xfrm>
            <a:off x="4796116" y="3245113"/>
            <a:ext cx="59266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“Play” and “work” are opposites and so </a:t>
            </a:r>
            <a:r>
              <a:rPr lang="en-GB" sz="3600" b="1" u="sng" dirty="0">
                <a:solidFill>
                  <a:schemeClr val="bg1"/>
                </a:solidFill>
              </a:rPr>
              <a:t>antonyms</a:t>
            </a:r>
            <a:r>
              <a:rPr lang="en-GB" sz="36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4947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9B487-2B39-D1FB-C619-7086E1720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891" y="918877"/>
            <a:ext cx="10885715" cy="5020243"/>
          </a:xfrm>
          <a:prstGeom prst="roundRect">
            <a:avLst/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44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GB" sz="44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DB6DEE-0990-387F-7D60-22210E1EFC25}"/>
              </a:ext>
            </a:extLst>
          </p:cNvPr>
          <p:cNvSpPr txBox="1"/>
          <p:nvPr/>
        </p:nvSpPr>
        <p:spPr>
          <a:xfrm>
            <a:off x="4796116" y="1412286"/>
            <a:ext cx="66904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</a:rPr>
              <a:t>Are “</a:t>
            </a:r>
            <a:r>
              <a:rPr lang="en-GB" sz="4000" b="1" dirty="0">
                <a:solidFill>
                  <a:schemeClr val="bg1"/>
                </a:solidFill>
              </a:rPr>
              <a:t>friend</a:t>
            </a:r>
            <a:r>
              <a:rPr lang="en-GB" sz="4000" dirty="0">
                <a:solidFill>
                  <a:schemeClr val="bg1"/>
                </a:solidFill>
              </a:rPr>
              <a:t>” and “</a:t>
            </a:r>
            <a:r>
              <a:rPr lang="en-GB" sz="4000" b="1" dirty="0">
                <a:solidFill>
                  <a:schemeClr val="bg1"/>
                </a:solidFill>
              </a:rPr>
              <a:t>enemy</a:t>
            </a:r>
            <a:r>
              <a:rPr lang="en-GB" sz="4000" dirty="0">
                <a:solidFill>
                  <a:schemeClr val="bg1"/>
                </a:solidFill>
              </a:rPr>
              <a:t>” antonyms or synonyms?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1A3223-BA85-91B1-7CA0-2F119F280DE0}"/>
              </a:ext>
            </a:extLst>
          </p:cNvPr>
          <p:cNvSpPr txBox="1"/>
          <p:nvPr/>
        </p:nvSpPr>
        <p:spPr>
          <a:xfrm>
            <a:off x="4796116" y="3245113"/>
            <a:ext cx="59266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“Friend” and “enemy” are opposites and so </a:t>
            </a:r>
            <a:r>
              <a:rPr lang="en-GB" sz="3600" b="1" u="sng" dirty="0">
                <a:solidFill>
                  <a:schemeClr val="bg1"/>
                </a:solidFill>
              </a:rPr>
              <a:t>antonyms</a:t>
            </a:r>
            <a:r>
              <a:rPr lang="en-GB" sz="36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95662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9B487-2B39-D1FB-C619-7086E1720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891" y="918877"/>
            <a:ext cx="10885715" cy="5020243"/>
          </a:xfrm>
          <a:prstGeom prst="roundRect">
            <a:avLst/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44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GB" sz="44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DB6DEE-0990-387F-7D60-22210E1EFC25}"/>
              </a:ext>
            </a:extLst>
          </p:cNvPr>
          <p:cNvSpPr txBox="1"/>
          <p:nvPr/>
        </p:nvSpPr>
        <p:spPr>
          <a:xfrm>
            <a:off x="4518210" y="1403277"/>
            <a:ext cx="66428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Are “</a:t>
            </a:r>
            <a:r>
              <a:rPr lang="en-GB" sz="3600" b="1" dirty="0">
                <a:solidFill>
                  <a:schemeClr val="bg1"/>
                </a:solidFill>
              </a:rPr>
              <a:t>adjacent</a:t>
            </a:r>
            <a:r>
              <a:rPr lang="en-GB" sz="3600" dirty="0">
                <a:solidFill>
                  <a:schemeClr val="bg1"/>
                </a:solidFill>
              </a:rPr>
              <a:t>” and “</a:t>
            </a:r>
            <a:r>
              <a:rPr lang="en-GB" sz="3600" b="1" dirty="0">
                <a:solidFill>
                  <a:schemeClr val="bg1"/>
                </a:solidFill>
              </a:rPr>
              <a:t>bordering</a:t>
            </a:r>
            <a:r>
              <a:rPr lang="en-GB" sz="3600" dirty="0">
                <a:solidFill>
                  <a:schemeClr val="bg1"/>
                </a:solidFill>
              </a:rPr>
              <a:t>” antonyms or synonyms?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1A3223-BA85-91B1-7CA0-2F119F280DE0}"/>
              </a:ext>
            </a:extLst>
          </p:cNvPr>
          <p:cNvSpPr txBox="1"/>
          <p:nvPr/>
        </p:nvSpPr>
        <p:spPr>
          <a:xfrm>
            <a:off x="4518210" y="3741672"/>
            <a:ext cx="64994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“Adjacent” and “bordering” can mean the same thing and so are </a:t>
            </a:r>
            <a:r>
              <a:rPr lang="en-GB" sz="3600" b="1" u="sng" dirty="0">
                <a:solidFill>
                  <a:schemeClr val="bg1"/>
                </a:solidFill>
              </a:rPr>
              <a:t>synonyms</a:t>
            </a:r>
            <a:r>
              <a:rPr lang="en-GB" sz="36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48611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9B487-2B39-D1FB-C619-7086E1720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891" y="918877"/>
            <a:ext cx="10885715" cy="5020243"/>
          </a:xfrm>
          <a:prstGeom prst="roundRect">
            <a:avLst/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44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GB" sz="44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DB6DEE-0990-387F-7D60-22210E1EFC25}"/>
              </a:ext>
            </a:extLst>
          </p:cNvPr>
          <p:cNvSpPr txBox="1"/>
          <p:nvPr/>
        </p:nvSpPr>
        <p:spPr>
          <a:xfrm>
            <a:off x="4518210" y="1403277"/>
            <a:ext cx="66428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Are “</a:t>
            </a:r>
            <a:r>
              <a:rPr lang="en-GB" sz="3600" b="1" dirty="0">
                <a:solidFill>
                  <a:schemeClr val="bg1"/>
                </a:solidFill>
              </a:rPr>
              <a:t>awful</a:t>
            </a:r>
            <a:r>
              <a:rPr lang="en-GB" sz="3600" dirty="0">
                <a:solidFill>
                  <a:schemeClr val="bg1"/>
                </a:solidFill>
              </a:rPr>
              <a:t>” and “</a:t>
            </a:r>
            <a:r>
              <a:rPr lang="en-GB" sz="3600" b="1" dirty="0">
                <a:solidFill>
                  <a:schemeClr val="bg1"/>
                </a:solidFill>
              </a:rPr>
              <a:t>terrible</a:t>
            </a:r>
            <a:r>
              <a:rPr lang="en-GB" sz="3600" dirty="0">
                <a:solidFill>
                  <a:schemeClr val="bg1"/>
                </a:solidFill>
              </a:rPr>
              <a:t>” antonyms or synonyms?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1A3223-BA85-91B1-7CA0-2F119F280DE0}"/>
              </a:ext>
            </a:extLst>
          </p:cNvPr>
          <p:cNvSpPr txBox="1"/>
          <p:nvPr/>
        </p:nvSpPr>
        <p:spPr>
          <a:xfrm>
            <a:off x="4518210" y="3741672"/>
            <a:ext cx="64994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“Awful” and “terrible” can mean the same thing and so are </a:t>
            </a:r>
            <a:r>
              <a:rPr lang="en-GB" sz="3600" b="1" u="sng" dirty="0">
                <a:solidFill>
                  <a:schemeClr val="bg1"/>
                </a:solidFill>
              </a:rPr>
              <a:t>synonyms</a:t>
            </a:r>
            <a:r>
              <a:rPr lang="en-GB" sz="36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18672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9B487-2B39-D1FB-C619-7086E1720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891" y="918877"/>
            <a:ext cx="10885715" cy="5020243"/>
          </a:xfrm>
          <a:prstGeom prst="roundRect">
            <a:avLst/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44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GB" sz="44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DB6DEE-0990-387F-7D60-22210E1EFC25}"/>
              </a:ext>
            </a:extLst>
          </p:cNvPr>
          <p:cNvSpPr txBox="1"/>
          <p:nvPr/>
        </p:nvSpPr>
        <p:spPr>
          <a:xfrm>
            <a:off x="4796116" y="1412286"/>
            <a:ext cx="66904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</a:rPr>
              <a:t>Are “</a:t>
            </a:r>
            <a:r>
              <a:rPr lang="en-GB" sz="4000" b="1" dirty="0">
                <a:solidFill>
                  <a:schemeClr val="bg1"/>
                </a:solidFill>
              </a:rPr>
              <a:t>driving</a:t>
            </a:r>
            <a:r>
              <a:rPr lang="en-GB" sz="4000" dirty="0">
                <a:solidFill>
                  <a:schemeClr val="bg1"/>
                </a:solidFill>
              </a:rPr>
              <a:t>” and “</a:t>
            </a:r>
            <a:r>
              <a:rPr lang="en-GB" sz="4000" b="1" dirty="0">
                <a:solidFill>
                  <a:schemeClr val="bg1"/>
                </a:solidFill>
              </a:rPr>
              <a:t>walking</a:t>
            </a:r>
            <a:r>
              <a:rPr lang="en-GB" sz="4000" dirty="0">
                <a:solidFill>
                  <a:schemeClr val="bg1"/>
                </a:solidFill>
              </a:rPr>
              <a:t>” antonyms or synonyms?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1A3223-BA85-91B1-7CA0-2F119F280DE0}"/>
              </a:ext>
            </a:extLst>
          </p:cNvPr>
          <p:cNvSpPr txBox="1"/>
          <p:nvPr/>
        </p:nvSpPr>
        <p:spPr>
          <a:xfrm>
            <a:off x="4796116" y="3654268"/>
            <a:ext cx="59266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“Driving” and “walking” are opposites and so </a:t>
            </a:r>
            <a:r>
              <a:rPr lang="en-GB" sz="3600" b="1" u="sng" dirty="0">
                <a:solidFill>
                  <a:schemeClr val="bg1"/>
                </a:solidFill>
              </a:rPr>
              <a:t>antonyms</a:t>
            </a:r>
            <a:r>
              <a:rPr lang="en-GB" sz="36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23015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9B487-2B39-D1FB-C619-7086E1720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891" y="918877"/>
            <a:ext cx="10885715" cy="5020243"/>
          </a:xfrm>
          <a:prstGeom prst="roundRect">
            <a:avLst/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44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GB" sz="44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DB6DEE-0990-387F-7D60-22210E1EFC25}"/>
              </a:ext>
            </a:extLst>
          </p:cNvPr>
          <p:cNvSpPr txBox="1"/>
          <p:nvPr/>
        </p:nvSpPr>
        <p:spPr>
          <a:xfrm>
            <a:off x="4518210" y="1403277"/>
            <a:ext cx="66428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Are “</a:t>
            </a:r>
            <a:r>
              <a:rPr lang="en-GB" sz="3600" b="1" dirty="0">
                <a:solidFill>
                  <a:schemeClr val="bg1"/>
                </a:solidFill>
              </a:rPr>
              <a:t>chilly</a:t>
            </a:r>
            <a:r>
              <a:rPr lang="en-GB" sz="3600" dirty="0">
                <a:solidFill>
                  <a:schemeClr val="bg1"/>
                </a:solidFill>
              </a:rPr>
              <a:t>” and “</a:t>
            </a:r>
            <a:r>
              <a:rPr lang="en-GB" sz="3600" b="1" dirty="0">
                <a:solidFill>
                  <a:schemeClr val="bg1"/>
                </a:solidFill>
              </a:rPr>
              <a:t>frosty</a:t>
            </a:r>
            <a:r>
              <a:rPr lang="en-GB" sz="3600" dirty="0">
                <a:solidFill>
                  <a:schemeClr val="bg1"/>
                </a:solidFill>
              </a:rPr>
              <a:t>” antonyms or synonyms?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1A3223-BA85-91B1-7CA0-2F119F280DE0}"/>
              </a:ext>
            </a:extLst>
          </p:cNvPr>
          <p:cNvSpPr txBox="1"/>
          <p:nvPr/>
        </p:nvSpPr>
        <p:spPr>
          <a:xfrm>
            <a:off x="4518210" y="3741672"/>
            <a:ext cx="64994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“Chilly” and “frosty” can mean the same thing and so are </a:t>
            </a:r>
            <a:r>
              <a:rPr lang="en-GB" sz="3600" b="1" u="sng" dirty="0">
                <a:solidFill>
                  <a:schemeClr val="bg1"/>
                </a:solidFill>
              </a:rPr>
              <a:t>synonyms</a:t>
            </a:r>
            <a:r>
              <a:rPr lang="en-GB" sz="36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66919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9B487-2B39-D1FB-C619-7086E1720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891" y="918877"/>
            <a:ext cx="10885715" cy="5020243"/>
          </a:xfrm>
          <a:prstGeom prst="roundRect">
            <a:avLst/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44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GB" sz="44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DB6DEE-0990-387F-7D60-22210E1EFC25}"/>
              </a:ext>
            </a:extLst>
          </p:cNvPr>
          <p:cNvSpPr txBox="1"/>
          <p:nvPr/>
        </p:nvSpPr>
        <p:spPr>
          <a:xfrm>
            <a:off x="4796116" y="1412286"/>
            <a:ext cx="66904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</a:rPr>
              <a:t>Are “</a:t>
            </a:r>
            <a:r>
              <a:rPr lang="en-GB" sz="4000" b="1" dirty="0">
                <a:solidFill>
                  <a:schemeClr val="bg1"/>
                </a:solidFill>
              </a:rPr>
              <a:t>night</a:t>
            </a:r>
            <a:r>
              <a:rPr lang="en-GB" sz="4000" dirty="0">
                <a:solidFill>
                  <a:schemeClr val="bg1"/>
                </a:solidFill>
              </a:rPr>
              <a:t>” and “</a:t>
            </a:r>
            <a:r>
              <a:rPr lang="en-GB" sz="4000" b="1" dirty="0">
                <a:solidFill>
                  <a:schemeClr val="bg1"/>
                </a:solidFill>
              </a:rPr>
              <a:t>day</a:t>
            </a:r>
            <a:r>
              <a:rPr lang="en-GB" sz="4000" dirty="0">
                <a:solidFill>
                  <a:schemeClr val="bg1"/>
                </a:solidFill>
              </a:rPr>
              <a:t>” antonyms or synonyms?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1A3223-BA85-91B1-7CA0-2F119F280DE0}"/>
              </a:ext>
            </a:extLst>
          </p:cNvPr>
          <p:cNvSpPr txBox="1"/>
          <p:nvPr/>
        </p:nvSpPr>
        <p:spPr>
          <a:xfrm>
            <a:off x="4796116" y="3654268"/>
            <a:ext cx="59266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“Night” and “day” are opposites and so </a:t>
            </a:r>
            <a:r>
              <a:rPr lang="en-GB" sz="3600" b="1" u="sng" dirty="0">
                <a:solidFill>
                  <a:schemeClr val="bg1"/>
                </a:solidFill>
              </a:rPr>
              <a:t>antonyms</a:t>
            </a:r>
            <a:r>
              <a:rPr lang="en-GB" sz="36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02647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562A27C8-8631-1283-130B-738BAF714D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Picture 2" descr="A picture containing flag&#10;&#10;Description automatically generated">
            <a:extLst>
              <a:ext uri="{FF2B5EF4-FFF2-40B4-BE49-F238E27FC236}">
                <a16:creationId xmlns:a16="http://schemas.microsoft.com/office/drawing/2014/main" id="{BF1667E6-83E3-B4CA-40F3-0396924823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" y="9525"/>
            <a:ext cx="121860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2E7211-B3C0-8C62-17A1-5F712D739F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9491" y="2009159"/>
            <a:ext cx="9492383" cy="1419841"/>
          </a:xfrm>
          <a:prstGeom prst="roundRect">
            <a:avLst>
              <a:gd name="adj" fmla="val 3465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>
            <a:normAutofit/>
          </a:bodyPr>
          <a:lstStyle/>
          <a:p>
            <a:r>
              <a:rPr lang="en-GB" sz="6000" dirty="0">
                <a:solidFill>
                  <a:schemeClr val="bg1"/>
                </a:solidFill>
                <a:latin typeface="+mn-lt"/>
                <a:ea typeface="Andika" panose="02000000000000000000" pitchFamily="2" charset="0"/>
                <a:cs typeface="Andika" panose="02000000000000000000" pitchFamily="2" charset="0"/>
              </a:rPr>
              <a:t>Synonyms &amp; Antonyms</a:t>
            </a:r>
            <a:endParaRPr lang="en-GB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8BFF819C-9154-11B9-355C-E3134EEFD97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4560" y="217780"/>
            <a:ext cx="2092311" cy="7399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E1E4655-1785-5ED7-3084-EC091AAFD27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97" t="50745" r="26406" b="1586"/>
          <a:stretch/>
        </p:blipFill>
        <p:spPr>
          <a:xfrm>
            <a:off x="0" y="3590925"/>
            <a:ext cx="3876675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310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898 0.3412 L -8.33333E-7 -7.40741E-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1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9B487-2B39-D1FB-C619-7086E1720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891" y="918877"/>
            <a:ext cx="10885715" cy="5020243"/>
          </a:xfrm>
          <a:prstGeom prst="roundRect">
            <a:avLst/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44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GB" sz="44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DB6DEE-0990-387F-7D60-22210E1EFC25}"/>
              </a:ext>
            </a:extLst>
          </p:cNvPr>
          <p:cNvSpPr txBox="1"/>
          <p:nvPr/>
        </p:nvSpPr>
        <p:spPr>
          <a:xfrm>
            <a:off x="4518210" y="1403277"/>
            <a:ext cx="66428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Are “</a:t>
            </a:r>
            <a:r>
              <a:rPr lang="en-GB" sz="3600" b="1" dirty="0">
                <a:solidFill>
                  <a:schemeClr val="bg1"/>
                </a:solidFill>
              </a:rPr>
              <a:t>big</a:t>
            </a:r>
            <a:r>
              <a:rPr lang="en-GB" sz="3600" dirty="0">
                <a:solidFill>
                  <a:schemeClr val="bg1"/>
                </a:solidFill>
              </a:rPr>
              <a:t>” and “</a:t>
            </a:r>
            <a:r>
              <a:rPr lang="en-GB" sz="3600" b="1" dirty="0">
                <a:solidFill>
                  <a:schemeClr val="bg1"/>
                </a:solidFill>
              </a:rPr>
              <a:t>large</a:t>
            </a:r>
            <a:r>
              <a:rPr lang="en-GB" sz="3600" dirty="0">
                <a:solidFill>
                  <a:schemeClr val="bg1"/>
                </a:solidFill>
              </a:rPr>
              <a:t>” antonyms or synonyms?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1A3223-BA85-91B1-7CA0-2F119F280DE0}"/>
              </a:ext>
            </a:extLst>
          </p:cNvPr>
          <p:cNvSpPr txBox="1"/>
          <p:nvPr/>
        </p:nvSpPr>
        <p:spPr>
          <a:xfrm>
            <a:off x="4518210" y="3741672"/>
            <a:ext cx="64994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“Big” and “large” can mean the same thing and so are </a:t>
            </a:r>
            <a:r>
              <a:rPr lang="en-GB" sz="3600" b="1" u="sng" dirty="0">
                <a:solidFill>
                  <a:schemeClr val="bg1"/>
                </a:solidFill>
              </a:rPr>
              <a:t>synonyms</a:t>
            </a:r>
            <a:r>
              <a:rPr lang="en-GB" sz="36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21218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9B487-2B39-D1FB-C619-7086E1720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5989" y="391887"/>
            <a:ext cx="10049691" cy="1741713"/>
          </a:xfrm>
          <a:prstGeom prst="roundRect">
            <a:avLst/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400" dirty="0">
                <a:solidFill>
                  <a:schemeClr val="bg1"/>
                </a:solidFill>
              </a:rPr>
              <a:t>Synonyms are words with the same or similar meaning: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31938AE-C7D9-634F-66A1-F3735A64F606}"/>
              </a:ext>
            </a:extLst>
          </p:cNvPr>
          <p:cNvSpPr txBox="1">
            <a:spLocks/>
          </p:cNvSpPr>
          <p:nvPr/>
        </p:nvSpPr>
        <p:spPr>
          <a:xfrm>
            <a:off x="3196043" y="2296876"/>
            <a:ext cx="5756365" cy="927305"/>
          </a:xfrm>
          <a:prstGeom prst="roundRect">
            <a:avLst>
              <a:gd name="adj" fmla="val 21923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happy, cheerful, merry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CC34E6A-307E-5C9A-3344-C71A431F5DBC}"/>
              </a:ext>
            </a:extLst>
          </p:cNvPr>
          <p:cNvSpPr txBox="1">
            <a:spLocks/>
          </p:cNvSpPr>
          <p:nvPr/>
        </p:nvSpPr>
        <p:spPr>
          <a:xfrm>
            <a:off x="3196043" y="3379093"/>
            <a:ext cx="5756364" cy="927305"/>
          </a:xfrm>
          <a:prstGeom prst="roundRect">
            <a:avLst>
              <a:gd name="adj" fmla="val 21923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fast, quick, rapid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55606BE-DAEA-6D88-6B68-8771E2B39EFB}"/>
              </a:ext>
            </a:extLst>
          </p:cNvPr>
          <p:cNvSpPr txBox="1">
            <a:spLocks/>
          </p:cNvSpPr>
          <p:nvPr/>
        </p:nvSpPr>
        <p:spPr>
          <a:xfrm>
            <a:off x="3196043" y="4461310"/>
            <a:ext cx="5756364" cy="927305"/>
          </a:xfrm>
          <a:prstGeom prst="roundRect">
            <a:avLst>
              <a:gd name="adj" fmla="val 21923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big, grand, large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0A4D592-4472-D638-2D86-3DB4BCB3FB0C}"/>
              </a:ext>
            </a:extLst>
          </p:cNvPr>
          <p:cNvSpPr txBox="1"/>
          <p:nvPr/>
        </p:nvSpPr>
        <p:spPr>
          <a:xfrm>
            <a:off x="627015" y="5543527"/>
            <a:ext cx="10894423" cy="112371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6000" dirty="0"/>
              <a:t>Can you think of any?</a:t>
            </a:r>
          </a:p>
        </p:txBody>
      </p:sp>
    </p:spTree>
    <p:extLst>
      <p:ext uri="{BB962C8B-B14F-4D97-AF65-F5344CB8AC3E}">
        <p14:creationId xmlns:p14="http://schemas.microsoft.com/office/powerpoint/2010/main" val="4273759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lag of Greece | Britannica">
            <a:extLst>
              <a:ext uri="{FF2B5EF4-FFF2-40B4-BE49-F238E27FC236}">
                <a16:creationId xmlns:a16="http://schemas.microsoft.com/office/drawing/2014/main" id="{AFF80DB8-F7CF-65B0-0168-9865F0B73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6389" y="-278817"/>
            <a:ext cx="12688389" cy="7126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9B487-2B39-D1FB-C619-7086E1720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891" y="1550126"/>
            <a:ext cx="11338560" cy="3683725"/>
          </a:xfrm>
          <a:prstGeom prst="round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44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GB" sz="44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1F52B6-B1E5-A1FF-1BD3-5FF6AF4DC0F8}"/>
              </a:ext>
            </a:extLst>
          </p:cNvPr>
          <p:cNvSpPr txBox="1"/>
          <p:nvPr/>
        </p:nvSpPr>
        <p:spPr>
          <a:xfrm>
            <a:off x="3962757" y="1799214"/>
            <a:ext cx="7639291" cy="3293209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Andika"/>
                <a:ea typeface="Andika"/>
                <a:cs typeface="Andika"/>
              </a:rPr>
              <a:t>The word synonym comes from the ancient Greek. </a:t>
            </a:r>
            <a:endParaRPr lang="en-GB" sz="4400" dirty="0">
              <a:solidFill>
                <a:schemeClr val="bg1"/>
              </a:solidFill>
              <a:latin typeface="Andika" panose="02000000000000000000" pitchFamily="2" charset="0"/>
            </a:endParaRPr>
          </a:p>
          <a:p>
            <a:pPr algn="ctr"/>
            <a:endParaRPr lang="en-GB" sz="4400" dirty="0">
              <a:solidFill>
                <a:schemeClr val="bg1"/>
              </a:solidFill>
              <a:latin typeface="Andika" panose="02000000000000000000" pitchFamily="2" charset="0"/>
            </a:endParaRPr>
          </a:p>
          <a:p>
            <a:pPr algn="ctr"/>
            <a:r>
              <a:rPr lang="en-GB" sz="3600" dirty="0" err="1">
                <a:solidFill>
                  <a:schemeClr val="bg1"/>
                </a:solidFill>
                <a:latin typeface="Andika"/>
                <a:ea typeface="Andika"/>
                <a:cs typeface="Andika"/>
              </a:rPr>
              <a:t>syn</a:t>
            </a:r>
            <a:r>
              <a:rPr lang="en-GB" sz="3600" dirty="0">
                <a:solidFill>
                  <a:schemeClr val="bg1"/>
                </a:solidFill>
                <a:latin typeface="Andika"/>
                <a:ea typeface="Andika"/>
                <a:cs typeface="Andika"/>
              </a:rPr>
              <a:t> means </a:t>
            </a:r>
            <a:r>
              <a:rPr lang="en-GB" sz="3600" u="sng" dirty="0">
                <a:solidFill>
                  <a:schemeClr val="bg1"/>
                </a:solidFill>
                <a:latin typeface="Andika"/>
                <a:ea typeface="Andika"/>
                <a:cs typeface="Andika"/>
              </a:rPr>
              <a:t>together or same</a:t>
            </a:r>
          </a:p>
          <a:p>
            <a:pPr algn="ctr"/>
            <a:r>
              <a:rPr lang="en-GB" sz="4000" dirty="0" err="1">
                <a:solidFill>
                  <a:schemeClr val="bg1"/>
                </a:solidFill>
                <a:latin typeface="Andika"/>
                <a:ea typeface="Andika"/>
                <a:cs typeface="Andika"/>
              </a:rPr>
              <a:t>nym</a:t>
            </a:r>
            <a:r>
              <a:rPr lang="en-GB" sz="4000" dirty="0">
                <a:solidFill>
                  <a:schemeClr val="bg1"/>
                </a:solidFill>
                <a:latin typeface="Andika"/>
                <a:ea typeface="Andika"/>
                <a:cs typeface="Andika"/>
              </a:rPr>
              <a:t> means </a:t>
            </a:r>
            <a:r>
              <a:rPr lang="en-GB" sz="4000" u="sng" dirty="0">
                <a:solidFill>
                  <a:schemeClr val="bg1"/>
                </a:solidFill>
                <a:latin typeface="Andika"/>
                <a:ea typeface="Andika"/>
                <a:cs typeface="Andika"/>
              </a:rPr>
              <a:t>name</a:t>
            </a:r>
            <a:endParaRPr lang="en-GB" sz="5400" u="sng" dirty="0">
              <a:solidFill>
                <a:schemeClr val="bg1"/>
              </a:solidFill>
              <a:latin typeface="Andika"/>
              <a:ea typeface="Andika"/>
              <a:cs typeface="Andika"/>
            </a:endParaRPr>
          </a:p>
        </p:txBody>
      </p:sp>
      <p:pic>
        <p:nvPicPr>
          <p:cNvPr id="6" name="Picture 5" descr="The Parthenon">
            <a:extLst>
              <a:ext uri="{FF2B5EF4-FFF2-40B4-BE49-F238E27FC236}">
                <a16:creationId xmlns:a16="http://schemas.microsoft.com/office/drawing/2014/main" id="{5B5DF22B-32E9-E737-EF6B-18CFCDBB75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5857" y="1778636"/>
            <a:ext cx="2429467" cy="32392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E4AE5D9-55E4-6C1F-D103-3A437FDA86F0}"/>
              </a:ext>
            </a:extLst>
          </p:cNvPr>
          <p:cNvSpPr txBox="1"/>
          <p:nvPr/>
        </p:nvSpPr>
        <p:spPr>
          <a:xfrm>
            <a:off x="2923140" y="4938534"/>
            <a:ext cx="230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ndika" panose="02000000000000000000" pitchFamily="2" charset="0"/>
              </a:rPr>
              <a:t>The Parthenon</a:t>
            </a:r>
          </a:p>
        </p:txBody>
      </p:sp>
    </p:spTree>
    <p:extLst>
      <p:ext uri="{BB962C8B-B14F-4D97-AF65-F5344CB8AC3E}">
        <p14:creationId xmlns:p14="http://schemas.microsoft.com/office/powerpoint/2010/main" val="2086465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9B487-2B39-D1FB-C619-7086E1720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891" y="918877"/>
            <a:ext cx="10903132" cy="5020243"/>
          </a:xfrm>
          <a:prstGeom prst="roundRect">
            <a:avLst/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44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GB" sz="44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1F52B6-B1E5-A1FF-1BD3-5FF6AF4DC0F8}"/>
              </a:ext>
            </a:extLst>
          </p:cNvPr>
          <p:cNvSpPr txBox="1"/>
          <p:nvPr/>
        </p:nvSpPr>
        <p:spPr>
          <a:xfrm>
            <a:off x="5841885" y="1638962"/>
            <a:ext cx="534706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bg1"/>
                </a:solidFill>
              </a:rPr>
              <a:t>add</a:t>
            </a:r>
          </a:p>
          <a:p>
            <a:r>
              <a:rPr lang="en-GB" sz="4800" dirty="0">
                <a:solidFill>
                  <a:schemeClr val="bg1"/>
                </a:solidFill>
              </a:rPr>
              <a:t>total</a:t>
            </a:r>
          </a:p>
          <a:p>
            <a:r>
              <a:rPr lang="en-GB" sz="4800" dirty="0">
                <a:solidFill>
                  <a:schemeClr val="bg1"/>
                </a:solidFill>
              </a:rPr>
              <a:t>tally</a:t>
            </a:r>
          </a:p>
          <a:p>
            <a:r>
              <a:rPr lang="en-GB" sz="4800" dirty="0">
                <a:solidFill>
                  <a:schemeClr val="bg1"/>
                </a:solidFill>
              </a:rPr>
              <a:t>combine</a:t>
            </a:r>
          </a:p>
          <a:p>
            <a:r>
              <a:rPr lang="en-GB" sz="4800" dirty="0">
                <a:solidFill>
                  <a:schemeClr val="bg1"/>
                </a:solidFill>
              </a:rPr>
              <a:t>count</a:t>
            </a:r>
          </a:p>
        </p:txBody>
      </p:sp>
    </p:spTree>
    <p:extLst>
      <p:ext uri="{BB962C8B-B14F-4D97-AF65-F5344CB8AC3E}">
        <p14:creationId xmlns:p14="http://schemas.microsoft.com/office/powerpoint/2010/main" val="418504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9B487-2B39-D1FB-C619-7086E1720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891" y="918877"/>
            <a:ext cx="10885715" cy="5020243"/>
          </a:xfrm>
          <a:prstGeom prst="roundRect">
            <a:avLst/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44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GB" sz="44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1F52B6-B1E5-A1FF-1BD3-5FF6AF4DC0F8}"/>
              </a:ext>
            </a:extLst>
          </p:cNvPr>
          <p:cNvSpPr txBox="1"/>
          <p:nvPr/>
        </p:nvSpPr>
        <p:spPr>
          <a:xfrm>
            <a:off x="5276169" y="1194405"/>
            <a:ext cx="51816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solidFill>
                  <a:schemeClr val="bg1"/>
                </a:solidFill>
              </a:rPr>
              <a:t>begin</a:t>
            </a:r>
          </a:p>
          <a:p>
            <a:r>
              <a:rPr lang="en-GB" sz="5400" dirty="0">
                <a:solidFill>
                  <a:schemeClr val="bg1"/>
                </a:solidFill>
              </a:rPr>
              <a:t>start</a:t>
            </a:r>
          </a:p>
          <a:p>
            <a:r>
              <a:rPr lang="en-GB" sz="5400" dirty="0">
                <a:solidFill>
                  <a:schemeClr val="bg1"/>
                </a:solidFill>
              </a:rPr>
              <a:t>initiate</a:t>
            </a:r>
          </a:p>
          <a:p>
            <a:r>
              <a:rPr lang="en-GB" sz="5400" dirty="0">
                <a:solidFill>
                  <a:schemeClr val="bg1"/>
                </a:solidFill>
              </a:rPr>
              <a:t>commence</a:t>
            </a:r>
          </a:p>
          <a:p>
            <a:r>
              <a:rPr lang="en-GB" sz="5400" dirty="0">
                <a:solidFill>
                  <a:schemeClr val="bg1"/>
                </a:solidFill>
              </a:rPr>
              <a:t>activate</a:t>
            </a:r>
          </a:p>
        </p:txBody>
      </p:sp>
    </p:spTree>
    <p:extLst>
      <p:ext uri="{BB962C8B-B14F-4D97-AF65-F5344CB8AC3E}">
        <p14:creationId xmlns:p14="http://schemas.microsoft.com/office/powerpoint/2010/main" val="2254998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20">
            <a:extLst>
              <a:ext uri="{FF2B5EF4-FFF2-40B4-BE49-F238E27FC236}">
                <a16:creationId xmlns:a16="http://schemas.microsoft.com/office/drawing/2014/main" id="{51F64F0E-A4C6-BBBE-8E0F-97C35C5115BC}"/>
              </a:ext>
            </a:extLst>
          </p:cNvPr>
          <p:cNvSpPr txBox="1">
            <a:spLocks/>
          </p:cNvSpPr>
          <p:nvPr/>
        </p:nvSpPr>
        <p:spPr>
          <a:xfrm>
            <a:off x="1548356" y="213676"/>
            <a:ext cx="9530716" cy="2050553"/>
          </a:xfrm>
          <a:prstGeom prst="roundRect">
            <a:avLst/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ndika" panose="02000000000000000000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altLang="en-US" sz="3600" dirty="0">
                <a:solidFill>
                  <a:schemeClr val="bg1"/>
                </a:solidFill>
              </a:rPr>
              <a:t>Can you write </a:t>
            </a:r>
            <a:r>
              <a:rPr lang="en-GB" altLang="en-US" sz="3600" u="sng" dirty="0">
                <a:solidFill>
                  <a:srgbClr val="FFFF00"/>
                </a:solidFill>
              </a:rPr>
              <a:t>three sentences</a:t>
            </a:r>
            <a:r>
              <a:rPr lang="en-GB" altLang="en-US" sz="3600" dirty="0">
                <a:solidFill>
                  <a:schemeClr val="bg1"/>
                </a:solidFill>
              </a:rPr>
              <a:t>, each sentence</a:t>
            </a:r>
            <a:r>
              <a:rPr lang="en-GB" altLang="en-US" sz="3600" dirty="0">
                <a:solidFill>
                  <a:srgbClr val="FFFF00"/>
                </a:solidFill>
              </a:rPr>
              <a:t> </a:t>
            </a:r>
            <a:r>
              <a:rPr lang="en-GB" altLang="en-US" sz="3600" dirty="0">
                <a:solidFill>
                  <a:schemeClr val="bg1"/>
                </a:solidFill>
              </a:rPr>
              <a:t>using </a:t>
            </a:r>
            <a:r>
              <a:rPr lang="en-GB" altLang="en-US" sz="3600" u="sng" dirty="0">
                <a:solidFill>
                  <a:schemeClr val="bg1"/>
                </a:solidFill>
              </a:rPr>
              <a:t>any</a:t>
            </a:r>
            <a:r>
              <a:rPr lang="en-GB" altLang="en-US" sz="3600" dirty="0">
                <a:solidFill>
                  <a:schemeClr val="bg1"/>
                </a:solidFill>
              </a:rPr>
              <a:t> </a:t>
            </a:r>
            <a:r>
              <a:rPr lang="en-GB" altLang="en-US" sz="3600" u="sng" dirty="0">
                <a:solidFill>
                  <a:srgbClr val="FFFF00"/>
                </a:solidFill>
              </a:rPr>
              <a:t>two synonyms</a:t>
            </a:r>
            <a:r>
              <a:rPr lang="en-GB" altLang="en-US" sz="3600" dirty="0">
                <a:solidFill>
                  <a:schemeClr val="bg1"/>
                </a:solidFill>
              </a:rPr>
              <a:t>?</a:t>
            </a:r>
          </a:p>
          <a:p>
            <a:pPr algn="ctr"/>
            <a:r>
              <a:rPr lang="en-GB" altLang="en-US" sz="2400" dirty="0" err="1">
                <a:solidFill>
                  <a:schemeClr val="bg1"/>
                </a:solidFill>
                <a:latin typeface="Andika"/>
                <a:ea typeface="Andika"/>
                <a:cs typeface="Andika"/>
              </a:rPr>
              <a:t>eg</a:t>
            </a:r>
            <a:r>
              <a:rPr lang="en-GB" altLang="en-US" sz="2400" dirty="0">
                <a:solidFill>
                  <a:schemeClr val="bg1"/>
                </a:solidFill>
                <a:latin typeface="Andika"/>
                <a:ea typeface="Andika"/>
                <a:cs typeface="Andika"/>
              </a:rPr>
              <a:t>: The movie was </a:t>
            </a:r>
            <a:r>
              <a:rPr lang="en-GB" altLang="en-US" sz="2400" u="sng" dirty="0">
                <a:solidFill>
                  <a:schemeClr val="bg1"/>
                </a:solidFill>
                <a:latin typeface="Andika"/>
                <a:ea typeface="Andika"/>
                <a:cs typeface="Andika"/>
              </a:rPr>
              <a:t>frightening</a:t>
            </a:r>
            <a:r>
              <a:rPr lang="en-GB" altLang="en-US" sz="2400" dirty="0">
                <a:solidFill>
                  <a:schemeClr val="bg1"/>
                </a:solidFill>
                <a:latin typeface="Andika"/>
                <a:ea typeface="Andika"/>
                <a:cs typeface="Andika"/>
              </a:rPr>
              <a:t> and </a:t>
            </a:r>
            <a:r>
              <a:rPr lang="en-GB" altLang="en-US" sz="2400" u="sng" dirty="0">
                <a:solidFill>
                  <a:schemeClr val="bg1"/>
                </a:solidFill>
                <a:latin typeface="Andika"/>
                <a:ea typeface="Andika"/>
                <a:cs typeface="Andika"/>
              </a:rPr>
              <a:t>scary</a:t>
            </a:r>
            <a:r>
              <a:rPr lang="en-GB" altLang="en-US" sz="2400" dirty="0">
                <a:solidFill>
                  <a:schemeClr val="bg1"/>
                </a:solidFill>
                <a:latin typeface="Andika"/>
                <a:ea typeface="Andika"/>
                <a:cs typeface="Andika"/>
              </a:rPr>
              <a:t>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EAB29D9-7CEB-5DB4-63AD-17DCE38783AA}"/>
              </a:ext>
            </a:extLst>
          </p:cNvPr>
          <p:cNvSpPr/>
          <p:nvPr/>
        </p:nvSpPr>
        <p:spPr>
          <a:xfrm>
            <a:off x="2215672" y="2495408"/>
            <a:ext cx="8016536" cy="413699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0F1A647-DA3B-1AF5-7B74-3226B026BE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7185" y="3046029"/>
            <a:ext cx="3267562" cy="2866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sz="2400" dirty="0">
                <a:solidFill>
                  <a:schemeClr val="tx1"/>
                </a:solidFill>
                <a:latin typeface="+mn-lt"/>
              </a:rPr>
              <a:t>1. 	add </a:t>
            </a: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sz="2400" dirty="0">
                <a:solidFill>
                  <a:schemeClr val="tx1"/>
                </a:solidFill>
                <a:latin typeface="+mn-lt"/>
              </a:rPr>
              <a:t>2.	total</a:t>
            </a: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sz="2400" dirty="0">
                <a:solidFill>
                  <a:schemeClr val="tx1"/>
                </a:solidFill>
                <a:latin typeface="+mn-lt"/>
              </a:rPr>
              <a:t>3.	tally</a:t>
            </a: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sz="2400" dirty="0">
                <a:solidFill>
                  <a:schemeClr val="tx1"/>
                </a:solidFill>
                <a:latin typeface="+mn-lt"/>
              </a:rPr>
              <a:t>4.	combine</a:t>
            </a: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sz="2400" dirty="0">
                <a:solidFill>
                  <a:schemeClr val="tx1"/>
                </a:solidFill>
                <a:latin typeface="+mn-lt"/>
              </a:rPr>
              <a:t>5.	count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D19D9AD-A8F2-BFA3-AB69-FADA4D2ED7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4747" y="3023407"/>
            <a:ext cx="2704608" cy="2866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sz="2400" dirty="0">
                <a:solidFill>
                  <a:schemeClr val="tx1"/>
                </a:solidFill>
                <a:latin typeface="+mn-lt"/>
              </a:rPr>
              <a:t>6.	</a:t>
            </a:r>
            <a:r>
              <a:rPr lang="en-GB" altLang="en-US" sz="2400" dirty="0">
                <a:solidFill>
                  <a:schemeClr val="tx1"/>
                </a:solidFill>
                <a:latin typeface="Andika" panose="02000000000000000000" pitchFamily="2" charset="0"/>
              </a:rPr>
              <a:t>begin </a:t>
            </a: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sz="2400" dirty="0">
                <a:solidFill>
                  <a:schemeClr val="tx1"/>
                </a:solidFill>
                <a:latin typeface="Andika" panose="02000000000000000000" pitchFamily="2" charset="0"/>
              </a:rPr>
              <a:t>7.	start</a:t>
            </a: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sz="2400" dirty="0">
                <a:solidFill>
                  <a:schemeClr val="tx1"/>
                </a:solidFill>
                <a:latin typeface="Andika" panose="02000000000000000000" pitchFamily="2" charset="0"/>
              </a:rPr>
              <a:t>8.	initiate</a:t>
            </a: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sz="2400" dirty="0">
                <a:solidFill>
                  <a:schemeClr val="tx1"/>
                </a:solidFill>
                <a:latin typeface="Andika" panose="02000000000000000000" pitchFamily="2" charset="0"/>
              </a:rPr>
              <a:t>9.	commence</a:t>
            </a: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sz="2400" dirty="0">
                <a:solidFill>
                  <a:schemeClr val="tx1"/>
                </a:solidFill>
                <a:latin typeface="Andika" panose="02000000000000000000" pitchFamily="2" charset="0"/>
              </a:rPr>
              <a:t>10.	activate</a:t>
            </a:r>
            <a:endParaRPr lang="fr-FR" altLang="en-US" sz="24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78767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9B487-2B39-D1FB-C619-7086E1720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5989" y="391887"/>
            <a:ext cx="10049691" cy="1741713"/>
          </a:xfrm>
          <a:prstGeom prst="roundRect">
            <a:avLst/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400" dirty="0">
                <a:solidFill>
                  <a:schemeClr val="bg1"/>
                </a:solidFill>
              </a:rPr>
              <a:t>Antonyms are words with the opposite meaning: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31938AE-C7D9-634F-66A1-F3735A64F606}"/>
              </a:ext>
            </a:extLst>
          </p:cNvPr>
          <p:cNvSpPr txBox="1">
            <a:spLocks/>
          </p:cNvSpPr>
          <p:nvPr/>
        </p:nvSpPr>
        <p:spPr>
          <a:xfrm>
            <a:off x="3196043" y="2296876"/>
            <a:ext cx="5756365" cy="927305"/>
          </a:xfrm>
          <a:prstGeom prst="roundRect">
            <a:avLst>
              <a:gd name="adj" fmla="val 21923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happy &amp; sad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CC34E6A-307E-5C9A-3344-C71A431F5DBC}"/>
              </a:ext>
            </a:extLst>
          </p:cNvPr>
          <p:cNvSpPr txBox="1">
            <a:spLocks/>
          </p:cNvSpPr>
          <p:nvPr/>
        </p:nvSpPr>
        <p:spPr>
          <a:xfrm>
            <a:off x="3196043" y="3379093"/>
            <a:ext cx="5756364" cy="927305"/>
          </a:xfrm>
          <a:prstGeom prst="roundRect">
            <a:avLst>
              <a:gd name="adj" fmla="val 21923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fast &amp; slow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55606BE-DAEA-6D88-6B68-8771E2B39EFB}"/>
              </a:ext>
            </a:extLst>
          </p:cNvPr>
          <p:cNvSpPr txBox="1">
            <a:spLocks/>
          </p:cNvSpPr>
          <p:nvPr/>
        </p:nvSpPr>
        <p:spPr>
          <a:xfrm>
            <a:off x="3196043" y="4461310"/>
            <a:ext cx="5756364" cy="927305"/>
          </a:xfrm>
          <a:prstGeom prst="roundRect">
            <a:avLst>
              <a:gd name="adj" fmla="val 21923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big &amp; small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0A4D592-4472-D638-2D86-3DB4BCB3FB0C}"/>
              </a:ext>
            </a:extLst>
          </p:cNvPr>
          <p:cNvSpPr txBox="1"/>
          <p:nvPr/>
        </p:nvSpPr>
        <p:spPr>
          <a:xfrm>
            <a:off x="627015" y="5543527"/>
            <a:ext cx="10894423" cy="112371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6000" dirty="0"/>
              <a:t>Can you think of any?</a:t>
            </a:r>
          </a:p>
        </p:txBody>
      </p:sp>
    </p:spTree>
    <p:extLst>
      <p:ext uri="{BB962C8B-B14F-4D97-AF65-F5344CB8AC3E}">
        <p14:creationId xmlns:p14="http://schemas.microsoft.com/office/powerpoint/2010/main" val="4124702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lag of Greece | Britannica">
            <a:extLst>
              <a:ext uri="{FF2B5EF4-FFF2-40B4-BE49-F238E27FC236}">
                <a16:creationId xmlns:a16="http://schemas.microsoft.com/office/drawing/2014/main" id="{AFF80DB8-F7CF-65B0-0168-9865F0B73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6389" y="-278817"/>
            <a:ext cx="12688389" cy="7126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9B487-2B39-D1FB-C619-7086E1720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891" y="915512"/>
            <a:ext cx="11338560" cy="4318340"/>
          </a:xfrm>
          <a:prstGeom prst="round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44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GB" sz="44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1F52B6-B1E5-A1FF-1BD3-5FF6AF4DC0F8}"/>
              </a:ext>
            </a:extLst>
          </p:cNvPr>
          <p:cNvSpPr txBox="1"/>
          <p:nvPr/>
        </p:nvSpPr>
        <p:spPr>
          <a:xfrm>
            <a:off x="3951818" y="894282"/>
            <a:ext cx="7639291" cy="4462760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Andika"/>
                <a:ea typeface="Andika"/>
                <a:cs typeface="Andika"/>
              </a:rPr>
              <a:t>The word antonym comes from the ancient Greek. </a:t>
            </a:r>
            <a:endParaRPr lang="en-GB" sz="4400" dirty="0">
              <a:solidFill>
                <a:schemeClr val="bg1"/>
              </a:solidFill>
              <a:latin typeface="Andika" panose="02000000000000000000" pitchFamily="2" charset="0"/>
            </a:endParaRPr>
          </a:p>
          <a:p>
            <a:pPr algn="ctr"/>
            <a:endParaRPr lang="en-GB" sz="4400" dirty="0">
              <a:solidFill>
                <a:schemeClr val="bg1"/>
              </a:solidFill>
              <a:latin typeface="Andika" panose="02000000000000000000" pitchFamily="2" charset="0"/>
            </a:endParaRPr>
          </a:p>
          <a:p>
            <a:pPr algn="ctr"/>
            <a:r>
              <a:rPr lang="en-GB" sz="3600" dirty="0">
                <a:solidFill>
                  <a:schemeClr val="bg1"/>
                </a:solidFill>
                <a:latin typeface="Andika"/>
                <a:ea typeface="Andika"/>
                <a:cs typeface="Andika"/>
              </a:rPr>
              <a:t>“Ant” (or “anti”) means “</a:t>
            </a:r>
            <a:r>
              <a:rPr lang="en-GB" sz="3600" u="sng" dirty="0">
                <a:solidFill>
                  <a:schemeClr val="bg1"/>
                </a:solidFill>
                <a:latin typeface="Andika"/>
                <a:ea typeface="Andika"/>
                <a:cs typeface="Andika"/>
              </a:rPr>
              <a:t>opposite</a:t>
            </a:r>
            <a:r>
              <a:rPr lang="en-GB" sz="3600" dirty="0">
                <a:solidFill>
                  <a:schemeClr val="bg1"/>
                </a:solidFill>
                <a:latin typeface="Andika"/>
                <a:ea typeface="Andika"/>
                <a:cs typeface="Andika"/>
              </a:rPr>
              <a:t>” (like anti-clockwise).</a:t>
            </a:r>
          </a:p>
          <a:p>
            <a:pPr algn="ctr"/>
            <a:endParaRPr lang="en-GB" sz="4000" dirty="0">
              <a:solidFill>
                <a:schemeClr val="bg1"/>
              </a:solidFill>
              <a:latin typeface="Andika"/>
              <a:ea typeface="Andika"/>
              <a:cs typeface="Andika"/>
            </a:endParaRPr>
          </a:p>
          <a:p>
            <a:pPr algn="ctr"/>
            <a:r>
              <a:rPr lang="en-GB" sz="4000" dirty="0">
                <a:solidFill>
                  <a:schemeClr val="bg1"/>
                </a:solidFill>
                <a:latin typeface="Andika"/>
                <a:ea typeface="Andika"/>
                <a:cs typeface="Andika"/>
              </a:rPr>
              <a:t>“</a:t>
            </a:r>
            <a:r>
              <a:rPr lang="en-GB" sz="4000" dirty="0" err="1">
                <a:solidFill>
                  <a:schemeClr val="bg1"/>
                </a:solidFill>
                <a:latin typeface="Andika"/>
                <a:ea typeface="Andika"/>
                <a:cs typeface="Andika"/>
              </a:rPr>
              <a:t>nym</a:t>
            </a:r>
            <a:r>
              <a:rPr lang="en-GB" sz="4000" dirty="0">
                <a:solidFill>
                  <a:schemeClr val="bg1"/>
                </a:solidFill>
                <a:latin typeface="Andika"/>
                <a:ea typeface="Andika"/>
                <a:cs typeface="Andika"/>
              </a:rPr>
              <a:t>” means “</a:t>
            </a:r>
            <a:r>
              <a:rPr lang="en-GB" sz="4000" u="sng" dirty="0">
                <a:solidFill>
                  <a:schemeClr val="bg1"/>
                </a:solidFill>
                <a:latin typeface="Andika"/>
                <a:ea typeface="Andika"/>
                <a:cs typeface="Andika"/>
              </a:rPr>
              <a:t>name</a:t>
            </a:r>
            <a:r>
              <a:rPr lang="en-GB" sz="4000" dirty="0">
                <a:solidFill>
                  <a:schemeClr val="bg1"/>
                </a:solidFill>
                <a:latin typeface="Andika"/>
                <a:ea typeface="Andika"/>
                <a:cs typeface="Andika"/>
              </a:rPr>
              <a:t>”.</a:t>
            </a:r>
            <a:endParaRPr lang="en-GB" sz="5400" dirty="0">
              <a:solidFill>
                <a:schemeClr val="bg1"/>
              </a:solidFill>
              <a:latin typeface="Andika"/>
              <a:ea typeface="Andika"/>
              <a:cs typeface="Andika"/>
            </a:endParaRPr>
          </a:p>
        </p:txBody>
      </p:sp>
      <p:pic>
        <p:nvPicPr>
          <p:cNvPr id="6" name="Picture 5" descr="The Parthenon">
            <a:extLst>
              <a:ext uri="{FF2B5EF4-FFF2-40B4-BE49-F238E27FC236}">
                <a16:creationId xmlns:a16="http://schemas.microsoft.com/office/drawing/2014/main" id="{5B5DF22B-32E9-E737-EF6B-18CFCDBB75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259" y="1104506"/>
            <a:ext cx="2935065" cy="39134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E4AE5D9-55E4-6C1F-D103-3A437FDA86F0}"/>
              </a:ext>
            </a:extLst>
          </p:cNvPr>
          <p:cNvSpPr txBox="1"/>
          <p:nvPr/>
        </p:nvSpPr>
        <p:spPr>
          <a:xfrm>
            <a:off x="2923140" y="4938534"/>
            <a:ext cx="230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ndika" panose="02000000000000000000" pitchFamily="2" charset="0"/>
              </a:rPr>
              <a:t>The Parthenon</a:t>
            </a:r>
          </a:p>
        </p:txBody>
      </p:sp>
    </p:spTree>
    <p:extLst>
      <p:ext uri="{BB962C8B-B14F-4D97-AF65-F5344CB8AC3E}">
        <p14:creationId xmlns:p14="http://schemas.microsoft.com/office/powerpoint/2010/main" val="8986664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ndika">
      <a:majorFont>
        <a:latin typeface="Andika"/>
        <a:ea typeface=""/>
        <a:cs typeface=""/>
      </a:majorFont>
      <a:minorFont>
        <a:latin typeface="Andik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533</Words>
  <Application>Microsoft Office PowerPoint</Application>
  <PresentationFormat>Widescreen</PresentationFormat>
  <Paragraphs>74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Andika</vt:lpstr>
      <vt:lpstr>Office Theme</vt:lpstr>
      <vt:lpstr> How to Use this Powerpoint</vt:lpstr>
      <vt:lpstr>Synonyms &amp; Antonyms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Y5&amp;6 A –  Endings which sound like /ʃəs/ spelt –cious or –tious</dc:title>
  <dc:creator>Glen Jones</dc:creator>
  <cp:lastModifiedBy>Glen Jones</cp:lastModifiedBy>
  <cp:revision>46</cp:revision>
  <dcterms:created xsi:type="dcterms:W3CDTF">2022-05-31T09:42:07Z</dcterms:created>
  <dcterms:modified xsi:type="dcterms:W3CDTF">2023-08-10T10:13:19Z</dcterms:modified>
</cp:coreProperties>
</file>