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1" r:id="rId10"/>
    <p:sldId id="383" r:id="rId11"/>
    <p:sldId id="384" r:id="rId12"/>
    <p:sldId id="385" r:id="rId13"/>
    <p:sldId id="386" r:id="rId14"/>
    <p:sldId id="387" r:id="rId15"/>
    <p:sldId id="360" r:id="rId16"/>
    <p:sldId id="366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DB276-C0B9-4840-BEC4-59B73E2CD5B1}" v="1" dt="2023-08-04T14:27:53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A8DB276-C0B9-4840-BEC4-59B73E2CD5B1}"/>
    <pc:docChg chg="custSel delSld modSld">
      <pc:chgData name="Glen Jones" userId="e846aaca-4b24-4b13-b0d0-f2308e16b284" providerId="ADAL" clId="{9A8DB276-C0B9-4840-BEC4-59B73E2CD5B1}" dt="2023-08-10T10:13:59.448" v="41" actId="478"/>
      <pc:docMkLst>
        <pc:docMk/>
      </pc:docMkLst>
      <pc:sldChg chg="modSp mod">
        <pc:chgData name="Glen Jones" userId="e846aaca-4b24-4b13-b0d0-f2308e16b284" providerId="ADAL" clId="{9A8DB276-C0B9-4840-BEC4-59B73E2CD5B1}" dt="2023-08-08T12:29:52.121" v="39" actId="242"/>
        <pc:sldMkLst>
          <pc:docMk/>
          <pc:sldMk cId="4010327805" sldId="274"/>
        </pc:sldMkLst>
        <pc:spChg chg="mod">
          <ac:chgData name="Glen Jones" userId="e846aaca-4b24-4b13-b0d0-f2308e16b284" providerId="ADAL" clId="{9A8DB276-C0B9-4840-BEC4-59B73E2CD5B1}" dt="2023-08-08T12:29:52.121" v="39" actId="242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 delAnim">
        <pc:chgData name="Glen Jones" userId="e846aaca-4b24-4b13-b0d0-f2308e16b284" providerId="ADAL" clId="{9A8DB276-C0B9-4840-BEC4-59B73E2CD5B1}" dt="2023-08-10T10:13:59.448" v="41" actId="478"/>
        <pc:sldMkLst>
          <pc:docMk/>
          <pc:sldMk cId="2861103671" sldId="363"/>
        </pc:sldMkLst>
        <pc:picChg chg="del">
          <ac:chgData name="Glen Jones" userId="e846aaca-4b24-4b13-b0d0-f2308e16b284" providerId="ADAL" clId="{9A8DB276-C0B9-4840-BEC4-59B73E2CD5B1}" dt="2023-08-10T10:13:59.448" v="41" actId="478"/>
          <ac:picMkLst>
            <pc:docMk/>
            <pc:sldMk cId="2861103671" sldId="363"/>
            <ac:picMk id="10" creationId="{BB2DC809-4A03-7C93-2128-DA9EF59366A3}"/>
          </ac:picMkLst>
        </pc:picChg>
      </pc:sldChg>
      <pc:sldChg chg="modSp del mod">
        <pc:chgData name="Glen Jones" userId="e846aaca-4b24-4b13-b0d0-f2308e16b284" providerId="ADAL" clId="{9A8DB276-C0B9-4840-BEC4-59B73E2CD5B1}" dt="2023-08-08T12:30:02.928" v="40" actId="47"/>
        <pc:sldMkLst>
          <pc:docMk/>
          <pc:sldMk cId="3184187275" sldId="388"/>
        </pc:sldMkLst>
        <pc:spChg chg="mod">
          <ac:chgData name="Glen Jones" userId="e846aaca-4b24-4b13-b0d0-f2308e16b284" providerId="ADAL" clId="{9A8DB276-C0B9-4840-BEC4-59B73E2CD5B1}" dt="2023-08-04T14:28:11.675" v="11" actId="1076"/>
          <ac:spMkLst>
            <pc:docMk/>
            <pc:sldMk cId="3184187275" sldId="388"/>
            <ac:spMk id="2" creationId="{470E0623-5B4A-B195-684F-DD2CDACFFD1A}"/>
          </ac:spMkLst>
        </pc:spChg>
        <pc:spChg chg="mod">
          <ac:chgData name="Glen Jones" userId="e846aaca-4b24-4b13-b0d0-f2308e16b284" providerId="ADAL" clId="{9A8DB276-C0B9-4840-BEC4-59B73E2CD5B1}" dt="2023-08-04T14:28:11.675" v="11" actId="1076"/>
          <ac:spMkLst>
            <pc:docMk/>
            <pc:sldMk cId="3184187275" sldId="388"/>
            <ac:spMk id="6" creationId="{F9BAFB63-89A0-1CE2-BC09-42A58A322E55}"/>
          </ac:spMkLst>
        </pc:spChg>
        <pc:spChg chg="mod">
          <ac:chgData name="Glen Jones" userId="e846aaca-4b24-4b13-b0d0-f2308e16b284" providerId="ADAL" clId="{9A8DB276-C0B9-4840-BEC4-59B73E2CD5B1}" dt="2023-08-04T14:28:11.675" v="11" actId="1076"/>
          <ac:spMkLst>
            <pc:docMk/>
            <pc:sldMk cId="3184187275" sldId="388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1406039016" sldId="389"/>
        </pc:sldMkLst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2715456129" sldId="390"/>
        </pc:sldMkLst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1880746396" sldId="391"/>
        </pc:sldMkLst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32833012" sldId="392"/>
        </pc:sldMkLst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1472852164" sldId="393"/>
        </pc:sldMkLst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0" sldId="394"/>
        </pc:sldMkLst>
      </pc:sldChg>
      <pc:sldChg chg="del">
        <pc:chgData name="Glen Jones" userId="e846aaca-4b24-4b13-b0d0-f2308e16b284" providerId="ADAL" clId="{9A8DB276-C0B9-4840-BEC4-59B73E2CD5B1}" dt="2023-08-08T12:30:02.928" v="40" actId="47"/>
        <pc:sldMkLst>
          <pc:docMk/>
          <pc:sldMk cId="1554988364" sldId="3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62406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4" y="5358704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dirty="0">
                <a:solidFill>
                  <a:schemeClr val="bg1"/>
                </a:solidFill>
              </a:rPr>
              <a:t> 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67366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391432" y="6095401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mysterious </a:t>
            </a:r>
            <a:r>
              <a:rPr lang="en-GB" sz="3200" dirty="0">
                <a:solidFill>
                  <a:schemeClr val="bg1"/>
                </a:solidFill>
              </a:rPr>
              <a:t>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75385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adjectives!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13F1C-B167-A6B7-229A-16578CDA6371}"/>
              </a:ext>
            </a:extLst>
          </p:cNvPr>
          <p:cNvSpPr txBox="1"/>
          <p:nvPr/>
        </p:nvSpPr>
        <p:spPr>
          <a:xfrm>
            <a:off x="391432" y="384543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 brave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b="1" u="sng" dirty="0">
                <a:solidFill>
                  <a:srgbClr val="FFFF00"/>
                </a:solidFill>
              </a:rPr>
              <a:t>attractive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9938" y="1380115"/>
            <a:ext cx="11491274" cy="93887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r>
              <a:rPr lang="en-GB" sz="32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a group of words that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act as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6466788" y="2676300"/>
            <a:ext cx="5354424" cy="186270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17369" y="2624452"/>
            <a:ext cx="5546103" cy="3682080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usually is made up of: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 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 least one adjective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a noun.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520207" y="4865219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old brown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dog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2725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old brown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dog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“An”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707541" y="2264474"/>
            <a:ext cx="164314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686012" y="4017026"/>
            <a:ext cx="67741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“old” and “brown”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7493850" y="4017026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974825" y="1260827"/>
            <a:ext cx="2704742" cy="9194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“dog”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264474"/>
            <a:ext cx="72949" cy="1244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10061438" y="4017026"/>
            <a:ext cx="67741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7C216DE7-E7B5-93F8-2D0B-A195D49D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The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angry huge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troll.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707541" y="2264474"/>
            <a:ext cx="164314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510522" y="4017026"/>
            <a:ext cx="67741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“angry” and “huge”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7493850" y="4017026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974825" y="1260827"/>
            <a:ext cx="2704742" cy="9194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“troll”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264474"/>
            <a:ext cx="72949" cy="1244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10113818" y="4017026"/>
            <a:ext cx="10067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F6025EC-60AC-9566-E34F-0601DB0E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few broken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 windows.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 flipH="1">
            <a:off x="6437745" y="2264474"/>
            <a:ext cx="269796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178013" y="4016234"/>
            <a:ext cx="44446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“few” and “broken”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6773414" y="4016234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876146" y="1260827"/>
            <a:ext cx="2945066" cy="78319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word “windows”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095983"/>
            <a:ext cx="91422" cy="141264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9301018" y="4016234"/>
            <a:ext cx="1819564" cy="7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nouns.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turn these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b="1" dirty="0">
                <a:solidFill>
                  <a:schemeClr val="bg1"/>
                </a:solidFill>
              </a:rPr>
              <a:t>nouns</a:t>
            </a:r>
            <a:r>
              <a:rPr lang="en-GB" altLang="en-US" sz="2800" dirty="0">
                <a:solidFill>
                  <a:schemeClr val="bg1"/>
                </a:solidFill>
              </a:rPr>
              <a:t> into </a:t>
            </a:r>
            <a:r>
              <a:rPr lang="en-GB" altLang="en-US" sz="2800" b="1" u="sng" dirty="0">
                <a:solidFill>
                  <a:schemeClr val="bg1"/>
                </a:solidFill>
              </a:rPr>
              <a:t>noun phrases</a:t>
            </a:r>
            <a:r>
              <a:rPr lang="en-GB" altLang="en-US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Tools.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Dogs.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986424" y="2252810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98943" y="2266002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C8AB15-93B6-0238-3413-BFAAA4C1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old grey 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A29EC-1E3D-059A-BA2B-74371F96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expensive power tools.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71D1-97B0-347C-B9B5-1BB5A587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 few yappy happy dogs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01039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Phrases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7482" y="166046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340662" y="251226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3774" y="3335421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American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adjectives.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make nouns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“girls”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322618" y="2690357"/>
            <a:ext cx="84974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598183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“football”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313714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“boys”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322618" y="5127833"/>
            <a:ext cx="84974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“stories”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6456218" y="5127833"/>
            <a:ext cx="124278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Widescreen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Andika</vt:lpstr>
      <vt:lpstr>Arial</vt:lpstr>
      <vt:lpstr>Office Theme</vt:lpstr>
      <vt:lpstr> How to Use this Powerpoint</vt:lpstr>
      <vt:lpstr>Noun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nouns.   You have 1 minute to turn these  nouns into noun phrases!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2023-08-10T10:14:10Z</dcterms:modified>
</cp:coreProperties>
</file>