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77" r:id="rId2"/>
    <p:sldId id="274" r:id="rId3"/>
    <p:sldId id="379" r:id="rId4"/>
    <p:sldId id="365" r:id="rId5"/>
    <p:sldId id="380" r:id="rId6"/>
    <p:sldId id="378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</p:sldIdLst>
  <p:sldSz cx="12192000" cy="6858000"/>
  <p:notesSz cx="6858000" cy="9144000"/>
  <p:embeddedFontLst>
    <p:embeddedFont>
      <p:font typeface="Andika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9A8DB276-C0B9-4840-BEC4-59B73E2CD5B1}"/>
    <pc:docChg chg="custSel modSld">
      <pc:chgData name="Glen Jones" userId="e846aaca-4b24-4b13-b0d0-f2308e16b284" providerId="ADAL" clId="{9A8DB276-C0B9-4840-BEC4-59B73E2CD5B1}" dt="2023-08-08T11:21:48.971" v="25" actId="20577"/>
      <pc:docMkLst>
        <pc:docMk/>
      </pc:docMkLst>
      <pc:sldChg chg="modSp mod">
        <pc:chgData name="Glen Jones" userId="e846aaca-4b24-4b13-b0d0-f2308e16b284" providerId="ADAL" clId="{9A8DB276-C0B9-4840-BEC4-59B73E2CD5B1}" dt="2023-08-08T11:21:48.971" v="25" actId="20577"/>
        <pc:sldMkLst>
          <pc:docMk/>
          <pc:sldMk cId="4010327805" sldId="274"/>
        </pc:sldMkLst>
        <pc:spChg chg="mod">
          <ac:chgData name="Glen Jones" userId="e846aaca-4b24-4b13-b0d0-f2308e16b284" providerId="ADAL" clId="{9A8DB276-C0B9-4840-BEC4-59B73E2CD5B1}" dt="2023-08-08T11:21:48.971" v="2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A8DB276-C0B9-4840-BEC4-59B73E2CD5B1}" dt="2023-08-04T14:28:11.675" v="11" actId="1076"/>
        <pc:sldMkLst>
          <pc:docMk/>
          <pc:sldMk cId="3184187275" sldId="388"/>
        </pc:sldMkLst>
        <pc:spChg chg="mod">
          <ac:chgData name="Glen Jones" userId="e846aaca-4b24-4b13-b0d0-f2308e16b284" providerId="ADAL" clId="{9A8DB276-C0B9-4840-BEC4-59B73E2CD5B1}" dt="2023-08-04T14:28:11.675" v="11" actId="1076"/>
          <ac:spMkLst>
            <pc:docMk/>
            <pc:sldMk cId="3184187275" sldId="388"/>
            <ac:spMk id="2" creationId="{470E0623-5B4A-B195-684F-DD2CDACFFD1A}"/>
          </ac:spMkLst>
        </pc:spChg>
        <pc:spChg chg="mod">
          <ac:chgData name="Glen Jones" userId="e846aaca-4b24-4b13-b0d0-f2308e16b284" providerId="ADAL" clId="{9A8DB276-C0B9-4840-BEC4-59B73E2CD5B1}" dt="2023-08-04T14:28:11.675" v="11" actId="1076"/>
          <ac:spMkLst>
            <pc:docMk/>
            <pc:sldMk cId="3184187275" sldId="388"/>
            <ac:spMk id="6" creationId="{F9BAFB63-89A0-1CE2-BC09-42A58A322E55}"/>
          </ac:spMkLst>
        </pc:spChg>
        <pc:spChg chg="mod">
          <ac:chgData name="Glen Jones" userId="e846aaca-4b24-4b13-b0d0-f2308e16b284" providerId="ADAL" clId="{9A8DB276-C0B9-4840-BEC4-59B73E2CD5B1}" dt="2023-08-04T14:28:11.675" v="11" actId="1076"/>
          <ac:spMkLst>
            <pc:docMk/>
            <pc:sldMk cId="3184187275" sldId="388"/>
            <ac:spMk id="7" creationId="{EBD17445-2CE7-D049-5829-AF7A94414BDF}"/>
          </ac:spMkLst>
        </pc:spChg>
      </pc:sldChg>
    </pc:docChg>
  </pc:docChgLst>
  <pc:docChgLst>
    <pc:chgData name="Glen Jones" userId="e846aaca-4b24-4b13-b0d0-f2308e16b284" providerId="ADAL" clId="{2ABDDDCA-7A62-48F0-A8C9-184429B5E826}"/>
    <pc:docChg chg="custSel delSld modSld">
      <pc:chgData name="Glen Jones" userId="e846aaca-4b24-4b13-b0d0-f2308e16b284" providerId="ADAL" clId="{2ABDDDCA-7A62-48F0-A8C9-184429B5E826}" dt="2023-08-10T10:15:36.958" v="5" actId="478"/>
      <pc:docMkLst>
        <pc:docMk/>
      </pc:docMkLst>
      <pc:sldChg chg="modSp mod">
        <pc:chgData name="Glen Jones" userId="e846aaca-4b24-4b13-b0d0-f2308e16b284" providerId="ADAL" clId="{2ABDDDCA-7A62-48F0-A8C9-184429B5E826}" dt="2023-08-08T12:30:20.889" v="2" actId="242"/>
        <pc:sldMkLst>
          <pc:docMk/>
          <pc:sldMk cId="4010327805" sldId="274"/>
        </pc:sldMkLst>
        <pc:spChg chg="mod">
          <ac:chgData name="Glen Jones" userId="e846aaca-4b24-4b13-b0d0-f2308e16b284" providerId="ADAL" clId="{2ABDDDCA-7A62-48F0-A8C9-184429B5E826}" dt="2023-08-08T12:30:20.889" v="2" actId="242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2ABDDDCA-7A62-48F0-A8C9-184429B5E826}" dt="2023-08-08T12:30:40.669" v="3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2ABDDDCA-7A62-48F0-A8C9-184429B5E826}" dt="2023-08-08T12:30:40.669" v="3" actId="47"/>
        <pc:sldMkLst>
          <pc:docMk/>
          <pc:sldMk cId="2861103671" sldId="363"/>
        </pc:sldMkLst>
      </pc:sldChg>
      <pc:sldChg chg="del">
        <pc:chgData name="Glen Jones" userId="e846aaca-4b24-4b13-b0d0-f2308e16b284" providerId="ADAL" clId="{2ABDDDCA-7A62-48F0-A8C9-184429B5E826}" dt="2023-08-08T12:30:40.669" v="3" actId="47"/>
        <pc:sldMkLst>
          <pc:docMk/>
          <pc:sldMk cId="2460677033" sldId="366"/>
        </pc:sldMkLst>
      </pc:sldChg>
      <pc:sldChg chg="delSp mod delAnim">
        <pc:chgData name="Glen Jones" userId="e846aaca-4b24-4b13-b0d0-f2308e16b284" providerId="ADAL" clId="{2ABDDDCA-7A62-48F0-A8C9-184429B5E826}" dt="2023-08-10T10:15:14.645" v="4" actId="478"/>
        <pc:sldMkLst>
          <pc:docMk/>
          <pc:sldMk cId="474139103" sldId="379"/>
        </pc:sldMkLst>
        <pc:picChg chg="del">
          <ac:chgData name="Glen Jones" userId="e846aaca-4b24-4b13-b0d0-f2308e16b284" providerId="ADAL" clId="{2ABDDDCA-7A62-48F0-A8C9-184429B5E826}" dt="2023-08-10T10:15:14.645" v="4" actId="478"/>
          <ac:picMkLst>
            <pc:docMk/>
            <pc:sldMk cId="474139103" sldId="379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2ABDDDCA-7A62-48F0-A8C9-184429B5E826}" dt="2023-08-08T12:30:40.669" v="3" actId="47"/>
        <pc:sldMkLst>
          <pc:docMk/>
          <pc:sldMk cId="338319389" sldId="381"/>
        </pc:sldMkLst>
      </pc:sldChg>
      <pc:sldChg chg="del">
        <pc:chgData name="Glen Jones" userId="e846aaca-4b24-4b13-b0d0-f2308e16b284" providerId="ADAL" clId="{2ABDDDCA-7A62-48F0-A8C9-184429B5E826}" dt="2023-08-08T12:30:40.669" v="3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2ABDDDCA-7A62-48F0-A8C9-184429B5E826}" dt="2023-08-08T12:30:40.669" v="3" actId="47"/>
        <pc:sldMkLst>
          <pc:docMk/>
          <pc:sldMk cId="1764233942" sldId="383"/>
        </pc:sldMkLst>
      </pc:sldChg>
      <pc:sldChg chg="del">
        <pc:chgData name="Glen Jones" userId="e846aaca-4b24-4b13-b0d0-f2308e16b284" providerId="ADAL" clId="{2ABDDDCA-7A62-48F0-A8C9-184429B5E826}" dt="2023-08-08T12:30:40.669" v="3" actId="47"/>
        <pc:sldMkLst>
          <pc:docMk/>
          <pc:sldMk cId="3272589681" sldId="384"/>
        </pc:sldMkLst>
      </pc:sldChg>
      <pc:sldChg chg="del">
        <pc:chgData name="Glen Jones" userId="e846aaca-4b24-4b13-b0d0-f2308e16b284" providerId="ADAL" clId="{2ABDDDCA-7A62-48F0-A8C9-184429B5E826}" dt="2023-08-08T12:30:40.669" v="3" actId="47"/>
        <pc:sldMkLst>
          <pc:docMk/>
          <pc:sldMk cId="2962024633" sldId="385"/>
        </pc:sldMkLst>
      </pc:sldChg>
      <pc:sldChg chg="del">
        <pc:chgData name="Glen Jones" userId="e846aaca-4b24-4b13-b0d0-f2308e16b284" providerId="ADAL" clId="{2ABDDDCA-7A62-48F0-A8C9-184429B5E826}" dt="2023-08-08T12:30:40.669" v="3" actId="47"/>
        <pc:sldMkLst>
          <pc:docMk/>
          <pc:sldMk cId="1139839766" sldId="386"/>
        </pc:sldMkLst>
      </pc:sldChg>
      <pc:sldChg chg="del">
        <pc:chgData name="Glen Jones" userId="e846aaca-4b24-4b13-b0d0-f2308e16b284" providerId="ADAL" clId="{2ABDDDCA-7A62-48F0-A8C9-184429B5E826}" dt="2023-08-08T12:30:40.669" v="3" actId="47"/>
        <pc:sldMkLst>
          <pc:docMk/>
          <pc:sldMk cId="2226679238" sldId="387"/>
        </pc:sldMkLst>
      </pc:sldChg>
      <pc:sldChg chg="delSp mod delAnim">
        <pc:chgData name="Glen Jones" userId="e846aaca-4b24-4b13-b0d0-f2308e16b284" providerId="ADAL" clId="{2ABDDDCA-7A62-48F0-A8C9-184429B5E826}" dt="2023-08-10T10:15:36.958" v="5" actId="478"/>
        <pc:sldMkLst>
          <pc:docMk/>
          <pc:sldMk cId="3184187275" sldId="388"/>
        </pc:sldMkLst>
        <pc:picChg chg="del">
          <ac:chgData name="Glen Jones" userId="e846aaca-4b24-4b13-b0d0-f2308e16b284" providerId="ADAL" clId="{2ABDDDCA-7A62-48F0-A8C9-184429B5E826}" dt="2023-08-10T10:15:36.958" v="5" actId="478"/>
          <ac:picMkLst>
            <pc:docMk/>
            <pc:sldMk cId="3184187275" sldId="388"/>
            <ac:picMk id="10" creationId="{BB2DC809-4A03-7C93-2128-DA9EF59366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10/08/2023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6321928" y="169171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000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pronouns?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432000" y="1691711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431999" y="2512856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3431999" y="3334001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3431999" y="4155146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3431999" y="4976293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6321928" y="251449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6321928" y="333400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table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6321928" y="416292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6315074" y="4976293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F15DEF-8CEF-D709-367C-59D9631607DE}"/>
              </a:ext>
            </a:extLst>
          </p:cNvPr>
          <p:cNvSpPr txBox="1">
            <a:spLocks/>
          </p:cNvSpPr>
          <p:nvPr/>
        </p:nvSpPr>
        <p:spPr>
          <a:xfrm>
            <a:off x="6328782" y="169171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FA191-3DB1-BAEA-82C4-26DA0817A966}"/>
              </a:ext>
            </a:extLst>
          </p:cNvPr>
          <p:cNvSpPr txBox="1"/>
          <p:nvPr/>
        </p:nvSpPr>
        <p:spPr>
          <a:xfrm>
            <a:off x="3438854" y="1691711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7887DD-BDF2-2942-A53A-15B5EBDD6A5B}"/>
              </a:ext>
            </a:extLst>
          </p:cNvPr>
          <p:cNvSpPr txBox="1"/>
          <p:nvPr/>
        </p:nvSpPr>
        <p:spPr>
          <a:xfrm>
            <a:off x="3438853" y="2512856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E6C6F-1A2B-5926-14FA-78EA8C28A764}"/>
              </a:ext>
            </a:extLst>
          </p:cNvPr>
          <p:cNvSpPr txBox="1"/>
          <p:nvPr/>
        </p:nvSpPr>
        <p:spPr>
          <a:xfrm>
            <a:off x="3438853" y="3334001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4282A-8C45-AF52-EB28-3C416858C201}"/>
              </a:ext>
            </a:extLst>
          </p:cNvPr>
          <p:cNvSpPr txBox="1"/>
          <p:nvPr/>
        </p:nvSpPr>
        <p:spPr>
          <a:xfrm>
            <a:off x="3438853" y="4155146"/>
            <a:ext cx="2664000" cy="6480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0D75C9-4993-C67B-141D-0CEFB60B973E}"/>
              </a:ext>
            </a:extLst>
          </p:cNvPr>
          <p:cNvSpPr txBox="1"/>
          <p:nvPr/>
        </p:nvSpPr>
        <p:spPr>
          <a:xfrm>
            <a:off x="3438853" y="4976293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0C10383-3D75-F2F9-AC5A-C3B0712F1731}"/>
              </a:ext>
            </a:extLst>
          </p:cNvPr>
          <p:cNvSpPr txBox="1">
            <a:spLocks/>
          </p:cNvSpPr>
          <p:nvPr/>
        </p:nvSpPr>
        <p:spPr>
          <a:xfrm>
            <a:off x="6328782" y="251449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E2FC539-4ECB-74EB-FCD6-AAF50926F1C0}"/>
              </a:ext>
            </a:extLst>
          </p:cNvPr>
          <p:cNvSpPr txBox="1">
            <a:spLocks/>
          </p:cNvSpPr>
          <p:nvPr/>
        </p:nvSpPr>
        <p:spPr>
          <a:xfrm>
            <a:off x="6328782" y="333400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table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D13E9A-C662-2EBD-9B52-0B8D58B410CA}"/>
              </a:ext>
            </a:extLst>
          </p:cNvPr>
          <p:cNvSpPr txBox="1">
            <a:spLocks/>
          </p:cNvSpPr>
          <p:nvPr/>
        </p:nvSpPr>
        <p:spPr>
          <a:xfrm>
            <a:off x="6328782" y="416292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9E813B6-C720-FD0D-6686-954F470DC84D}"/>
              </a:ext>
            </a:extLst>
          </p:cNvPr>
          <p:cNvSpPr txBox="1">
            <a:spLocks/>
          </p:cNvSpPr>
          <p:nvPr/>
        </p:nvSpPr>
        <p:spPr>
          <a:xfrm>
            <a:off x="6321928" y="4976293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B45F99DC-574C-8886-0476-43F23A055943}"/>
              </a:ext>
            </a:extLst>
          </p:cNvPr>
          <p:cNvSpPr txBox="1">
            <a:spLocks/>
          </p:cNvSpPr>
          <p:nvPr/>
        </p:nvSpPr>
        <p:spPr>
          <a:xfrm>
            <a:off x="384000" y="1691710"/>
            <a:ext cx="2664000" cy="122293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are pronouns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967DF0F-98BD-C6BA-A601-2B599C28EC69}"/>
              </a:ext>
            </a:extLst>
          </p:cNvPr>
          <p:cNvSpPr txBox="1">
            <a:spLocks/>
          </p:cNvSpPr>
          <p:nvPr/>
        </p:nvSpPr>
        <p:spPr>
          <a:xfrm>
            <a:off x="384000" y="3083665"/>
            <a:ext cx="2664000" cy="19746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type of words are on purple blocks?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545F9A-40A4-6328-5BD8-FE850E700BE7}"/>
              </a:ext>
            </a:extLst>
          </p:cNvPr>
          <p:cNvSpPr txBox="1"/>
          <p:nvPr/>
        </p:nvSpPr>
        <p:spPr>
          <a:xfrm>
            <a:off x="3445104" y="2503331"/>
            <a:ext cx="2664000" cy="6480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A1568E-DA4B-9044-4CA9-7DBD28723FBA}"/>
              </a:ext>
            </a:extLst>
          </p:cNvPr>
          <p:cNvSpPr txBox="1"/>
          <p:nvPr/>
        </p:nvSpPr>
        <p:spPr>
          <a:xfrm>
            <a:off x="3445104" y="4145621"/>
            <a:ext cx="2664000" cy="6480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2E751B6-F9AC-116F-40BB-EE336C307848}"/>
              </a:ext>
            </a:extLst>
          </p:cNvPr>
          <p:cNvSpPr txBox="1">
            <a:spLocks/>
          </p:cNvSpPr>
          <p:nvPr/>
        </p:nvSpPr>
        <p:spPr>
          <a:xfrm>
            <a:off x="6335033" y="332447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table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5018B8F6-A985-93BC-1B7B-9609459CB290}"/>
              </a:ext>
            </a:extLst>
          </p:cNvPr>
          <p:cNvSpPr txBox="1">
            <a:spLocks/>
          </p:cNvSpPr>
          <p:nvPr/>
        </p:nvSpPr>
        <p:spPr>
          <a:xfrm>
            <a:off x="384000" y="5285321"/>
            <a:ext cx="2664000" cy="130941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are (singular) nouns.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49396D33-9718-3981-9522-3CC951A7198D}"/>
              </a:ext>
            </a:extLst>
          </p:cNvPr>
          <p:cNvSpPr txBox="1">
            <a:spLocks/>
          </p:cNvSpPr>
          <p:nvPr/>
        </p:nvSpPr>
        <p:spPr>
          <a:xfrm>
            <a:off x="9144000" y="1682687"/>
            <a:ext cx="2664000" cy="1974612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type of words are on red blocks?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217197E6-70B9-E601-7A6E-E59ECCA397FE}"/>
              </a:ext>
            </a:extLst>
          </p:cNvPr>
          <p:cNvSpPr txBox="1">
            <a:spLocks/>
          </p:cNvSpPr>
          <p:nvPr/>
        </p:nvSpPr>
        <p:spPr>
          <a:xfrm>
            <a:off x="9144000" y="3884343"/>
            <a:ext cx="2664000" cy="1309418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are adjectives.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42EEB46-50A8-140F-364A-B74BAEF1A04F}"/>
              </a:ext>
            </a:extLst>
          </p:cNvPr>
          <p:cNvSpPr txBox="1">
            <a:spLocks/>
          </p:cNvSpPr>
          <p:nvPr/>
        </p:nvSpPr>
        <p:spPr>
          <a:xfrm>
            <a:off x="6321928" y="170497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0EF89680-4E95-8E7B-3D70-5CC965A65ED9}"/>
              </a:ext>
            </a:extLst>
          </p:cNvPr>
          <p:cNvSpPr txBox="1">
            <a:spLocks/>
          </p:cNvSpPr>
          <p:nvPr/>
        </p:nvSpPr>
        <p:spPr>
          <a:xfrm>
            <a:off x="6315074" y="498955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</p:spTree>
    <p:extLst>
      <p:ext uri="{BB962C8B-B14F-4D97-AF65-F5344CB8AC3E}">
        <p14:creationId xmlns:p14="http://schemas.microsoft.com/office/powerpoint/2010/main" val="18807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251560" y="1714542"/>
            <a:ext cx="5602795" cy="2141875"/>
          </a:xfrm>
          <a:prstGeom prst="roundRect">
            <a:avLst>
              <a:gd name="adj" fmla="val 7194"/>
            </a:avLst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Dave liked to take risks, but sometimes Dave got into trouble because what Dave did was dangerous.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6179633" y="1697670"/>
            <a:ext cx="5688517" cy="2181761"/>
          </a:xfrm>
          <a:prstGeom prst="roundRect">
            <a:avLst>
              <a:gd name="adj" fmla="val 9474"/>
            </a:avLst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Dave liked to take risks, but sometimes he got into trouble because what he did was dangerous.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251560" y="205495"/>
            <a:ext cx="11616590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Why use pronouns in your writing?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528DA1-0E7D-4AE9-0971-19C61A06EA83}"/>
              </a:ext>
            </a:extLst>
          </p:cNvPr>
          <p:cNvSpPr txBox="1">
            <a:spLocks/>
          </p:cNvSpPr>
          <p:nvPr/>
        </p:nvSpPr>
        <p:spPr>
          <a:xfrm>
            <a:off x="251560" y="4225045"/>
            <a:ext cx="11616590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one sounds best and why?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3283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251560" y="1714542"/>
            <a:ext cx="11616590" cy="607397"/>
          </a:xfrm>
          <a:prstGeom prst="roundRect">
            <a:avLst>
              <a:gd name="adj" fmla="val 7194"/>
            </a:avLst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girl ran towards friends. They cheered.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251560" y="2558043"/>
            <a:ext cx="11616590" cy="1139726"/>
          </a:xfrm>
          <a:prstGeom prst="roundRect">
            <a:avLst>
              <a:gd name="adj" fmla="val 9474"/>
            </a:avLst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Who cheered?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The girl only? The friends? Or the girl and her friends?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251560" y="205495"/>
            <a:ext cx="11616590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Pronouns need to be used carefully as they can create ambiguity (two meanings). 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528DA1-0E7D-4AE9-0971-19C61A06EA83}"/>
              </a:ext>
            </a:extLst>
          </p:cNvPr>
          <p:cNvSpPr txBox="1">
            <a:spLocks/>
          </p:cNvSpPr>
          <p:nvPr/>
        </p:nvSpPr>
        <p:spPr>
          <a:xfrm>
            <a:off x="251560" y="5206120"/>
            <a:ext cx="11616590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Make sure </a:t>
            </a:r>
            <a:r>
              <a:rPr lang="en-GB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reader knows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noun has been replaced by the pronoun.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5D3CC1-9F67-739B-BD2B-1CAE1B1E90FD}"/>
              </a:ext>
            </a:extLst>
          </p:cNvPr>
          <p:cNvSpPr txBox="1"/>
          <p:nvPr/>
        </p:nvSpPr>
        <p:spPr>
          <a:xfrm>
            <a:off x="251560" y="3933873"/>
            <a:ext cx="11616590" cy="1118890"/>
          </a:xfrm>
          <a:prstGeom prst="roundRect">
            <a:avLst>
              <a:gd name="adj" fmla="val 7194"/>
            </a:avLst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reader can’t tell.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It’s ambiguous.</a:t>
            </a:r>
          </a:p>
        </p:txBody>
      </p:sp>
    </p:spTree>
    <p:extLst>
      <p:ext uri="{BB962C8B-B14F-4D97-AF65-F5344CB8AC3E}">
        <p14:creationId xmlns:p14="http://schemas.microsoft.com/office/powerpoint/2010/main" val="147285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three sentences.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one minute to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spot all the pronouns!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01" y="2462640"/>
            <a:ext cx="5793974" cy="342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1. I am excited to start a new job next week.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2. She asked me for an opinion on the matter.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3. They went on holiday and had a fantastic time.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654052" y="2453221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629052" y="2337234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8" y="775526"/>
            <a:ext cx="8709891" cy="901595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about?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ECFF0F-F7C5-653C-653F-5CEA8EA3B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303" y="1638866"/>
            <a:ext cx="5441785" cy="396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 </a:t>
            </a:r>
            <a:r>
              <a:rPr lang="en-GB" altLang="en-US" sz="2800" b="1" u="sng" dirty="0">
                <a:solidFill>
                  <a:srgbClr val="7030A0"/>
                </a:solidFill>
                <a:latin typeface="Andika" panose="02000000000000000000" pitchFamily="2" charset="0"/>
              </a:rPr>
              <a:t>I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am excited to start a new job next week.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 </a:t>
            </a:r>
            <a:r>
              <a:rPr lang="en-GB" altLang="en-US" sz="2800" b="1" u="sng" dirty="0">
                <a:solidFill>
                  <a:srgbClr val="7030A0"/>
                </a:solidFill>
                <a:latin typeface="Andika" panose="02000000000000000000" pitchFamily="2" charset="0"/>
              </a:rPr>
              <a:t>She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asked </a:t>
            </a:r>
            <a:r>
              <a:rPr lang="en-GB" altLang="en-US" sz="2800" b="1" u="sng" dirty="0">
                <a:solidFill>
                  <a:srgbClr val="7030A0"/>
                </a:solidFill>
                <a:latin typeface="Andika" panose="02000000000000000000" pitchFamily="2" charset="0"/>
              </a:rPr>
              <a:t>me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for an opinion on the matter.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 </a:t>
            </a:r>
            <a:r>
              <a:rPr lang="en-GB" altLang="en-US" sz="2800" b="1" u="sng" dirty="0">
                <a:solidFill>
                  <a:srgbClr val="7030A0"/>
                </a:solidFill>
                <a:latin typeface="Andika" panose="02000000000000000000" pitchFamily="2" charset="0"/>
              </a:rPr>
              <a:t>They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went on holiday and had a fantastic time.</a:t>
            </a:r>
          </a:p>
        </p:txBody>
      </p:sp>
    </p:spTree>
    <p:extLst>
      <p:ext uri="{BB962C8B-B14F-4D97-AF65-F5344CB8AC3E}">
        <p14:creationId xmlns:p14="http://schemas.microsoft.com/office/powerpoint/2010/main" val="155498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01039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Pronouns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9898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are nouns?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Aimee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confidence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3419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204255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501299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30C9D6-F836-7E70-1FFE-3EE1AF95FFC2}"/>
              </a:ext>
            </a:extLst>
          </p:cNvPr>
          <p:cNvSpPr txBox="1">
            <a:spLocks/>
          </p:cNvSpPr>
          <p:nvPr/>
        </p:nvSpPr>
        <p:spPr>
          <a:xfrm>
            <a:off x="3297410" y="166130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94190" y="1705920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listen - verb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F15A7-472F-0655-3946-4E39BA8A4911}"/>
              </a:ext>
            </a:extLst>
          </p:cNvPr>
          <p:cNvSpPr txBox="1"/>
          <p:nvPr/>
        </p:nvSpPr>
        <p:spPr>
          <a:xfrm>
            <a:off x="9077265" y="169519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computer - noun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63834-3A00-3A93-5926-4D1056BC326C}"/>
              </a:ext>
            </a:extLst>
          </p:cNvPr>
          <p:cNvSpPr txBox="1"/>
          <p:nvPr/>
        </p:nvSpPr>
        <p:spPr>
          <a:xfrm>
            <a:off x="407482" y="166046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E1FFC-5396-D0D3-8271-D871E024A42B}"/>
              </a:ext>
            </a:extLst>
          </p:cNvPr>
          <p:cNvSpPr txBox="1"/>
          <p:nvPr/>
        </p:nvSpPr>
        <p:spPr>
          <a:xfrm>
            <a:off x="407481" y="33035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 - noun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C926A-F493-4FFF-0D9C-E623459F9B3A}"/>
              </a:ext>
            </a:extLst>
          </p:cNvPr>
          <p:cNvSpPr txBox="1"/>
          <p:nvPr/>
        </p:nvSpPr>
        <p:spPr>
          <a:xfrm>
            <a:off x="407481" y="413314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brother - noun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AE476-2C8D-0F2F-246C-10750FE22D3B}"/>
              </a:ext>
            </a:extLst>
          </p:cNvPr>
          <p:cNvSpPr txBox="1"/>
          <p:nvPr/>
        </p:nvSpPr>
        <p:spPr>
          <a:xfrm>
            <a:off x="407481" y="49542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340662" y="251226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31283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 - verb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C35B47-34B0-2F75-9146-F705AB89B835}"/>
              </a:ext>
            </a:extLst>
          </p:cNvPr>
          <p:cNvSpPr txBox="1">
            <a:spLocks/>
          </p:cNvSpPr>
          <p:nvPr/>
        </p:nvSpPr>
        <p:spPr>
          <a:xfrm>
            <a:off x="3297410" y="413942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CAD7378-B9CE-FE34-D4B1-3DF7FC564231}"/>
              </a:ext>
            </a:extLst>
          </p:cNvPr>
          <p:cNvSpPr txBox="1">
            <a:spLocks/>
          </p:cNvSpPr>
          <p:nvPr/>
        </p:nvSpPr>
        <p:spPr>
          <a:xfrm>
            <a:off x="3290556" y="495512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- noun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041DF-CF90-63D6-69D4-B387C64806F7}"/>
              </a:ext>
            </a:extLst>
          </p:cNvPr>
          <p:cNvSpPr txBox="1"/>
          <p:nvPr/>
        </p:nvSpPr>
        <p:spPr>
          <a:xfrm>
            <a:off x="6187338" y="25057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 - noun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5D00D-337A-0944-82E7-F52DFE5B353F}"/>
              </a:ext>
            </a:extLst>
          </p:cNvPr>
          <p:cNvSpPr txBox="1"/>
          <p:nvPr/>
        </p:nvSpPr>
        <p:spPr>
          <a:xfrm>
            <a:off x="6187336" y="33019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D7524-B816-2EB8-1E2F-4C097B40CEFB}"/>
              </a:ext>
            </a:extLst>
          </p:cNvPr>
          <p:cNvSpPr txBox="1"/>
          <p:nvPr/>
        </p:nvSpPr>
        <p:spPr>
          <a:xfrm>
            <a:off x="6194190" y="4139256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Aimee -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23996B-6136-CB31-5973-1A8CA797A6C8}"/>
              </a:ext>
            </a:extLst>
          </p:cNvPr>
          <p:cNvSpPr txBox="1"/>
          <p:nvPr/>
        </p:nvSpPr>
        <p:spPr>
          <a:xfrm>
            <a:off x="6194190" y="493741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confidence - noun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B0849-6042-ABD2-07A8-41BFC71DB131}"/>
              </a:ext>
            </a:extLst>
          </p:cNvPr>
          <p:cNvSpPr txBox="1"/>
          <p:nvPr/>
        </p:nvSpPr>
        <p:spPr>
          <a:xfrm>
            <a:off x="9077265" y="253107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boy- noun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3774" y="3335421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collect - verb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111C54-0286-CEE7-7186-1DA031E47570}"/>
              </a:ext>
            </a:extLst>
          </p:cNvPr>
          <p:cNvSpPr txBox="1"/>
          <p:nvPr/>
        </p:nvSpPr>
        <p:spPr>
          <a:xfrm>
            <a:off x="9077265" y="419812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whiteboard- noun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F4A82-3C24-6A51-42F2-722D94779B57}"/>
              </a:ext>
            </a:extLst>
          </p:cNvPr>
          <p:cNvSpPr txBox="1"/>
          <p:nvPr/>
        </p:nvSpPr>
        <p:spPr>
          <a:xfrm>
            <a:off x="9077265" y="501609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army of ants - noun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50D625-F323-45A7-04B3-9D4D56D132B0}"/>
              </a:ext>
            </a:extLst>
          </p:cNvPr>
          <p:cNvSpPr txBox="1"/>
          <p:nvPr/>
        </p:nvSpPr>
        <p:spPr>
          <a:xfrm>
            <a:off x="378439" y="245326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 - noun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751436" y="626630"/>
            <a:ext cx="10689128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i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pronoun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751435" y="2298182"/>
            <a:ext cx="10689128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i="1" u="sng" dirty="0">
                <a:solidFill>
                  <a:srgbClr val="FFFF00"/>
                </a:solidFill>
                <a:ea typeface="Andika"/>
                <a:cs typeface="Andika"/>
              </a:rPr>
              <a:t>pronoun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takes the place of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751435" y="4405917"/>
            <a:ext cx="10689128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pronouns include: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I, you, she, they, me, us, who, anybody, this, and that.</a:t>
            </a:r>
            <a:endParaRPr lang="en-GB" sz="4000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318418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5" y="2958749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“they” is a pronoun.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pronouns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 They have fun every single day!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783239" y="2761752"/>
            <a:ext cx="1174551" cy="28235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5086920" y="2700528"/>
            <a:ext cx="9737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4957790" y="2963059"/>
            <a:ext cx="6810680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“they” is there to replace the noun “students”.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5" y="5522594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“she” is a pronoun.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teacher liked cars. She would like to drive a fast car.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745372" y="5117584"/>
            <a:ext cx="1417178" cy="55865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5278520" y="5117584"/>
            <a:ext cx="45225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4403879" y="5522594"/>
            <a:ext cx="7337670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“she” is there to replace the noun “teacher”.</a:t>
            </a:r>
          </a:p>
        </p:txBody>
      </p:sp>
    </p:spTree>
    <p:extLst>
      <p:ext uri="{BB962C8B-B14F-4D97-AF65-F5344CB8AC3E}">
        <p14:creationId xmlns:p14="http://schemas.microsoft.com/office/powerpoint/2010/main" val="14060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5" y="2958749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“they” is a pronoun.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pronouns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boys didn’t like football. They liked cricket.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783239" y="2671953"/>
            <a:ext cx="3122386" cy="37215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7001445" y="2671953"/>
            <a:ext cx="9737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4957790" y="2963059"/>
            <a:ext cx="6810680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“they” is there to replace the noun “boys”.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5" y="5522594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“she” is a pronoun.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girl ran. She was very fast.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745372" y="5117584"/>
            <a:ext cx="1980823" cy="55865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5726195" y="5117584"/>
            <a:ext cx="45225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4403879" y="5522594"/>
            <a:ext cx="7337670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“she” is there to replace the noun “girl”.</a:t>
            </a:r>
          </a:p>
        </p:txBody>
      </p:sp>
    </p:spTree>
    <p:extLst>
      <p:ext uri="{BB962C8B-B14F-4D97-AF65-F5344CB8AC3E}">
        <p14:creationId xmlns:p14="http://schemas.microsoft.com/office/powerpoint/2010/main" val="27154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Widescreen</PresentationFormat>
  <Paragraphs>164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Andika</vt:lpstr>
      <vt:lpstr>Office Theme</vt:lpstr>
      <vt:lpstr> How to Use this Powerpoint</vt:lpstr>
      <vt:lpstr>Pronouns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three sentences.   You have one minute to  spot all the pronouns!</vt:lpstr>
      <vt:lpstr>How about?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2023-08-10T10:15:47Z</dcterms:modified>
</cp:coreProperties>
</file>