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63" r:id="rId4"/>
    <p:sldId id="365" r:id="rId5"/>
    <p:sldId id="380" r:id="rId6"/>
    <p:sldId id="381" r:id="rId7"/>
    <p:sldId id="382" r:id="rId8"/>
    <p:sldId id="383" r:id="rId9"/>
    <p:sldId id="360" r:id="rId10"/>
    <p:sldId id="366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022C0-E8D9-4D55-91FE-B9CC577A4D47}" v="18" dt="2023-08-10T10:33:46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047022C0-E8D9-4D55-91FE-B9CC577A4D47}"/>
    <pc:docChg chg="custSel delSld modSld">
      <pc:chgData name="Glen Jones" userId="e846aaca-4b24-4b13-b0d0-f2308e16b284" providerId="ADAL" clId="{047022C0-E8D9-4D55-91FE-B9CC577A4D47}" dt="2023-08-10T10:34:43.697" v="40" actId="1076"/>
      <pc:docMkLst>
        <pc:docMk/>
      </pc:docMkLst>
      <pc:sldChg chg="modSp mod">
        <pc:chgData name="Glen Jones" userId="e846aaca-4b24-4b13-b0d0-f2308e16b284" providerId="ADAL" clId="{047022C0-E8D9-4D55-91FE-B9CC577A4D47}" dt="2023-08-08T12:31:15.632" v="18" actId="242"/>
        <pc:sldMkLst>
          <pc:docMk/>
          <pc:sldMk cId="4010327805" sldId="274"/>
        </pc:sldMkLst>
        <pc:spChg chg="mod">
          <ac:chgData name="Glen Jones" userId="e846aaca-4b24-4b13-b0d0-f2308e16b284" providerId="ADAL" clId="{047022C0-E8D9-4D55-91FE-B9CC577A4D47}" dt="2023-08-08T12:31:15.632" v="18" actId="242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len Jones" userId="e846aaca-4b24-4b13-b0d0-f2308e16b284" providerId="ADAL" clId="{047022C0-E8D9-4D55-91FE-B9CC577A4D47}" dt="2023-08-10T10:33:12.010" v="33" actId="115"/>
        <pc:sldMkLst>
          <pc:docMk/>
          <pc:sldMk cId="2861103671" sldId="363"/>
        </pc:sldMkLst>
        <pc:spChg chg="mod">
          <ac:chgData name="Glen Jones" userId="e846aaca-4b24-4b13-b0d0-f2308e16b284" providerId="ADAL" clId="{047022C0-E8D9-4D55-91FE-B9CC577A4D47}" dt="2023-08-10T10:33:12.010" v="33" actId="115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047022C0-E8D9-4D55-91FE-B9CC577A4D47}" dt="2023-08-08T12:31:21.871" v="19" actId="47"/>
        <pc:sldMkLst>
          <pc:docMk/>
          <pc:sldMk cId="1630150043" sldId="364"/>
        </pc:sldMkLst>
      </pc:sldChg>
      <pc:sldChg chg="del">
        <pc:chgData name="Glen Jones" userId="e846aaca-4b24-4b13-b0d0-f2308e16b284" providerId="ADAL" clId="{047022C0-E8D9-4D55-91FE-B9CC577A4D47}" dt="2023-08-08T11:24:18.467" v="15" actId="2696"/>
        <pc:sldMkLst>
          <pc:docMk/>
          <pc:sldMk cId="2371301929" sldId="364"/>
        </pc:sldMkLst>
      </pc:sldChg>
      <pc:sldChg chg="del">
        <pc:chgData name="Glen Jones" userId="e846aaca-4b24-4b13-b0d0-f2308e16b284" providerId="ADAL" clId="{047022C0-E8D9-4D55-91FE-B9CC577A4D47}" dt="2023-08-08T12:31:21.871" v="19" actId="47"/>
        <pc:sldMkLst>
          <pc:docMk/>
          <pc:sldMk cId="1765871271" sldId="373"/>
        </pc:sldMkLst>
      </pc:sldChg>
      <pc:sldChg chg="del">
        <pc:chgData name="Glen Jones" userId="e846aaca-4b24-4b13-b0d0-f2308e16b284" providerId="ADAL" clId="{047022C0-E8D9-4D55-91FE-B9CC577A4D47}" dt="2023-08-08T11:24:18.467" v="15" actId="2696"/>
        <pc:sldMkLst>
          <pc:docMk/>
          <pc:sldMk cId="1958331913" sldId="373"/>
        </pc:sldMkLst>
      </pc:sldChg>
      <pc:sldChg chg="del">
        <pc:chgData name="Glen Jones" userId="e846aaca-4b24-4b13-b0d0-f2308e16b284" providerId="ADAL" clId="{047022C0-E8D9-4D55-91FE-B9CC577A4D47}" dt="2023-08-08T12:31:21.871" v="19" actId="47"/>
        <pc:sldMkLst>
          <pc:docMk/>
          <pc:sldMk cId="1431358772" sldId="374"/>
        </pc:sldMkLst>
      </pc:sldChg>
      <pc:sldChg chg="del">
        <pc:chgData name="Glen Jones" userId="e846aaca-4b24-4b13-b0d0-f2308e16b284" providerId="ADAL" clId="{047022C0-E8D9-4D55-91FE-B9CC577A4D47}" dt="2023-08-08T11:24:18.467" v="15" actId="2696"/>
        <pc:sldMkLst>
          <pc:docMk/>
          <pc:sldMk cId="3387875814" sldId="374"/>
        </pc:sldMkLst>
      </pc:sldChg>
      <pc:sldChg chg="del">
        <pc:chgData name="Glen Jones" userId="e846aaca-4b24-4b13-b0d0-f2308e16b284" providerId="ADAL" clId="{047022C0-E8D9-4D55-91FE-B9CC577A4D47}" dt="2023-08-08T12:31:21.871" v="19" actId="47"/>
        <pc:sldMkLst>
          <pc:docMk/>
          <pc:sldMk cId="645450453" sldId="375"/>
        </pc:sldMkLst>
      </pc:sldChg>
      <pc:sldChg chg="del">
        <pc:chgData name="Glen Jones" userId="e846aaca-4b24-4b13-b0d0-f2308e16b284" providerId="ADAL" clId="{047022C0-E8D9-4D55-91FE-B9CC577A4D47}" dt="2023-08-08T11:24:18.467" v="15" actId="2696"/>
        <pc:sldMkLst>
          <pc:docMk/>
          <pc:sldMk cId="1946502757" sldId="375"/>
        </pc:sldMkLst>
      </pc:sldChg>
      <pc:sldChg chg="del">
        <pc:chgData name="Glen Jones" userId="e846aaca-4b24-4b13-b0d0-f2308e16b284" providerId="ADAL" clId="{047022C0-E8D9-4D55-91FE-B9CC577A4D47}" dt="2023-08-08T12:31:21.871" v="19" actId="47"/>
        <pc:sldMkLst>
          <pc:docMk/>
          <pc:sldMk cId="2684341108" sldId="376"/>
        </pc:sldMkLst>
      </pc:sldChg>
      <pc:sldChg chg="del">
        <pc:chgData name="Glen Jones" userId="e846aaca-4b24-4b13-b0d0-f2308e16b284" providerId="ADAL" clId="{047022C0-E8D9-4D55-91FE-B9CC577A4D47}" dt="2023-08-08T11:24:18.467" v="15" actId="2696"/>
        <pc:sldMkLst>
          <pc:docMk/>
          <pc:sldMk cId="3333690140" sldId="376"/>
        </pc:sldMkLst>
      </pc:sldChg>
      <pc:sldChg chg="modSp mod modAnim">
        <pc:chgData name="Glen Jones" userId="e846aaca-4b24-4b13-b0d0-f2308e16b284" providerId="ADAL" clId="{047022C0-E8D9-4D55-91FE-B9CC577A4D47}" dt="2023-08-10T10:34:43.697" v="40" actId="1076"/>
        <pc:sldMkLst>
          <pc:docMk/>
          <pc:sldMk cId="632119692" sldId="380"/>
        </pc:sldMkLst>
        <pc:spChg chg="mod">
          <ac:chgData name="Glen Jones" userId="e846aaca-4b24-4b13-b0d0-f2308e16b284" providerId="ADAL" clId="{047022C0-E8D9-4D55-91FE-B9CC577A4D47}" dt="2023-08-10T10:34:39.988" v="39" actId="1076"/>
          <ac:spMkLst>
            <pc:docMk/>
            <pc:sldMk cId="632119692" sldId="380"/>
            <ac:spMk id="2" creationId="{10974EC3-507A-FB4C-5284-053B89E64411}"/>
          </ac:spMkLst>
        </pc:spChg>
        <pc:spChg chg="mod">
          <ac:chgData name="Glen Jones" userId="e846aaca-4b24-4b13-b0d0-f2308e16b284" providerId="ADAL" clId="{047022C0-E8D9-4D55-91FE-B9CC577A4D47}" dt="2023-08-10T10:34:09.452" v="36" actId="554"/>
          <ac:spMkLst>
            <pc:docMk/>
            <pc:sldMk cId="632119692" sldId="380"/>
            <ac:spMk id="3" creationId="{CF7DF55E-B9FC-68B3-5786-2514DD2D2E22}"/>
          </ac:spMkLst>
        </pc:spChg>
        <pc:spChg chg="mod">
          <ac:chgData name="Glen Jones" userId="e846aaca-4b24-4b13-b0d0-f2308e16b284" providerId="ADAL" clId="{047022C0-E8D9-4D55-91FE-B9CC577A4D47}" dt="2023-08-10T10:34:09.452" v="36" actId="554"/>
          <ac:spMkLst>
            <pc:docMk/>
            <pc:sldMk cId="632119692" sldId="380"/>
            <ac:spMk id="4" creationId="{D2CC7772-8132-6D82-F2F6-26D1F5EDCC5B}"/>
          </ac:spMkLst>
        </pc:spChg>
        <pc:spChg chg="mod">
          <ac:chgData name="Glen Jones" userId="e846aaca-4b24-4b13-b0d0-f2308e16b284" providerId="ADAL" clId="{047022C0-E8D9-4D55-91FE-B9CC577A4D47}" dt="2023-08-10T10:34:43.697" v="40" actId="1076"/>
          <ac:spMkLst>
            <pc:docMk/>
            <pc:sldMk cId="632119692" sldId="380"/>
            <ac:spMk id="9" creationId="{97A63665-9C33-7788-F827-14102A646113}"/>
          </ac:spMkLst>
        </pc:spChg>
        <pc:spChg chg="mod">
          <ac:chgData name="Glen Jones" userId="e846aaca-4b24-4b13-b0d0-f2308e16b284" providerId="ADAL" clId="{047022C0-E8D9-4D55-91FE-B9CC577A4D47}" dt="2023-08-10T10:34:17.896" v="37" actId="554"/>
          <ac:spMkLst>
            <pc:docMk/>
            <pc:sldMk cId="632119692" sldId="380"/>
            <ac:spMk id="11" creationId="{D1E87989-D75B-2C16-A8A6-A8A22CA426D0}"/>
          </ac:spMkLst>
        </pc:spChg>
        <pc:spChg chg="mod">
          <ac:chgData name="Glen Jones" userId="e846aaca-4b24-4b13-b0d0-f2308e16b284" providerId="ADAL" clId="{047022C0-E8D9-4D55-91FE-B9CC577A4D47}" dt="2023-08-10T10:34:26.954" v="38" actId="1076"/>
          <ac:spMkLst>
            <pc:docMk/>
            <pc:sldMk cId="632119692" sldId="380"/>
            <ac:spMk id="12" creationId="{06AF6AE7-E5B0-7B52-D83E-D46BFF762E53}"/>
          </ac:spMkLst>
        </pc:spChg>
      </pc:sldChg>
      <pc:sldChg chg="del">
        <pc:chgData name="Glen Jones" userId="e846aaca-4b24-4b13-b0d0-f2308e16b284" providerId="ADAL" clId="{047022C0-E8D9-4D55-91FE-B9CC577A4D47}" dt="2023-08-08T11:24:18.467" v="15" actId="2696"/>
        <pc:sldMkLst>
          <pc:docMk/>
          <pc:sldMk cId="2792013066" sldId="384"/>
        </pc:sldMkLst>
      </pc:sldChg>
      <pc:sldChg chg="del">
        <pc:chgData name="Glen Jones" userId="e846aaca-4b24-4b13-b0d0-f2308e16b284" providerId="ADAL" clId="{047022C0-E8D9-4D55-91FE-B9CC577A4D47}" dt="2023-08-08T12:31:21.871" v="19" actId="47"/>
        <pc:sldMkLst>
          <pc:docMk/>
          <pc:sldMk cId="3167820227" sldId="384"/>
        </pc:sldMkLst>
      </pc:sldChg>
      <pc:sldChg chg="del">
        <pc:chgData name="Glen Jones" userId="e846aaca-4b24-4b13-b0d0-f2308e16b284" providerId="ADAL" clId="{047022C0-E8D9-4D55-91FE-B9CC577A4D47}" dt="2023-08-08T11:24:18.467" v="15" actId="2696"/>
        <pc:sldMkLst>
          <pc:docMk/>
          <pc:sldMk cId="2921765228" sldId="385"/>
        </pc:sldMkLst>
      </pc:sldChg>
      <pc:sldChg chg="del">
        <pc:chgData name="Glen Jones" userId="e846aaca-4b24-4b13-b0d0-f2308e16b284" providerId="ADAL" clId="{047022C0-E8D9-4D55-91FE-B9CC577A4D47}" dt="2023-08-08T12:31:21.871" v="19" actId="47"/>
        <pc:sldMkLst>
          <pc:docMk/>
          <pc:sldMk cId="3180825774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851434"/>
            <a:ext cx="8016536" cy="5657154"/>
          </a:xfrm>
          <a:prstGeom prst="roundRect">
            <a:avLst>
              <a:gd name="adj" fmla="val 639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2"/>
            <a:ext cx="8709891" cy="867412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did you do?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DD3343-F722-5821-2E15-AC4C520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724" y="1131234"/>
            <a:ext cx="7178201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between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rockets.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A26B9-CD9A-6990-6719-DF18EA50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502" y="5242485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in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the rocket.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80706A-6136-3946-F03A-DB48DEEF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646" y="1531471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place.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DB914-5E2A-AAF8-7AA8-592AC2913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291" y="2280359"/>
            <a:ext cx="3859295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at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2pm.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66B01-C008-DE22-9AF7-23367B9C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166" y="2614529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time.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C145BA-6E4D-29FA-0E3D-4A665892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845" y="3289339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due to 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her jets.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5C2C59-51A4-A65C-1D02-524FC38C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603" y="3683306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cause.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20DD65-3B3F-5CB3-8601-DF2722EA6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845" y="430826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 Aimee flies fastest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on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Saturdays.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C78656-3344-B494-6233-F715E9FC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565" y="4684875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time.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AEC870-29FA-D4BF-3046-1793B9BC4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773" y="5592440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place.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28" grpId="0"/>
      <p:bldP spid="34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preposition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preposition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where,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why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something is in relation to something else.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1960823" y="440261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8326281" y="4459922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4923934" y="715790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4254301" y="452102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7478173" y="452102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924 -0.39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2688637" y="3739471"/>
            <a:ext cx="7483642" cy="74912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sat in the rocket.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526967" y="5069794"/>
            <a:ext cx="2646948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1 is Emile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A96728-9ED5-5698-D8D6-3432126F86C5}"/>
              </a:ext>
            </a:extLst>
          </p:cNvPr>
          <p:cNvCxnSpPr>
            <a:cxnSpLocks/>
          </p:cNvCxnSpPr>
          <p:nvPr/>
        </p:nvCxnSpPr>
        <p:spPr>
          <a:xfrm flipV="1">
            <a:off x="2247482" y="4572815"/>
            <a:ext cx="1002216" cy="496979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15AF8A-36F4-56C5-3F03-2A61593553FD}"/>
              </a:ext>
            </a:extLst>
          </p:cNvPr>
          <p:cNvSpPr txBox="1"/>
          <p:nvPr/>
        </p:nvSpPr>
        <p:spPr>
          <a:xfrm>
            <a:off x="9137566" y="5069468"/>
            <a:ext cx="2646948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2 is the rocket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42DCC3-5865-6002-2F15-ACB77533E8CF}"/>
              </a:ext>
            </a:extLst>
          </p:cNvPr>
          <p:cNvCxnSpPr>
            <a:cxnSpLocks/>
          </p:cNvCxnSpPr>
          <p:nvPr/>
        </p:nvCxnSpPr>
        <p:spPr>
          <a:xfrm flipH="1" flipV="1">
            <a:off x="8921833" y="4572815"/>
            <a:ext cx="1110077" cy="589547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CA749-75E6-A9DB-78F2-2CEB7AAB592D}"/>
              </a:ext>
            </a:extLst>
          </p:cNvPr>
          <p:cNvCxnSpPr>
            <a:cxnSpLocks/>
          </p:cNvCxnSpPr>
          <p:nvPr/>
        </p:nvCxnSpPr>
        <p:spPr>
          <a:xfrm>
            <a:off x="3270167" y="4385888"/>
            <a:ext cx="1263316" cy="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FDCEE3-DDDB-38B5-0511-0726DF812C6B}"/>
              </a:ext>
            </a:extLst>
          </p:cNvPr>
          <p:cNvCxnSpPr>
            <a:cxnSpLocks/>
          </p:cNvCxnSpPr>
          <p:nvPr/>
        </p:nvCxnSpPr>
        <p:spPr>
          <a:xfrm>
            <a:off x="6647031" y="4382060"/>
            <a:ext cx="2857916" cy="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877763" y="5447773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“Sat” is the verb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5293893" y="4488594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92BF52-4F1E-C475-EEB3-05104EC886D5}"/>
              </a:ext>
            </a:extLst>
          </p:cNvPr>
          <p:cNvCxnSpPr>
            <a:cxnSpLocks/>
          </p:cNvCxnSpPr>
          <p:nvPr/>
        </p:nvCxnSpPr>
        <p:spPr>
          <a:xfrm>
            <a:off x="4932946" y="4373530"/>
            <a:ext cx="72189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468434" y="416905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79" y="427790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describes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where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Emile is in relation to the rocket?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79" y="2163191"/>
            <a:ext cx="11233699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“In” describes where Emile is in relation to the rocket.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preposition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0BD7F57-78E8-E17D-47D6-4ADC80D3EB3C}"/>
              </a:ext>
            </a:extLst>
          </p:cNvPr>
          <p:cNvCxnSpPr>
            <a:cxnSpLocks/>
          </p:cNvCxnSpPr>
          <p:nvPr/>
        </p:nvCxnSpPr>
        <p:spPr>
          <a:xfrm>
            <a:off x="5582653" y="3355007"/>
            <a:ext cx="330451" cy="556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7389B7-B460-EA5B-918A-803026EAE98B}"/>
              </a:ext>
            </a:extLst>
          </p:cNvPr>
          <p:cNvCxnSpPr>
            <a:cxnSpLocks/>
          </p:cNvCxnSpPr>
          <p:nvPr/>
        </p:nvCxnSpPr>
        <p:spPr>
          <a:xfrm>
            <a:off x="5925136" y="4373530"/>
            <a:ext cx="463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84570" y="127134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4EC3-507A-FB4C-5284-053B89E64411}"/>
              </a:ext>
            </a:extLst>
          </p:cNvPr>
          <p:cNvSpPr txBox="1"/>
          <p:nvPr/>
        </p:nvSpPr>
        <p:spPr>
          <a:xfrm>
            <a:off x="4706800" y="1666001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DF55E-B9FC-68B3-5786-2514DD2D2E22}"/>
              </a:ext>
            </a:extLst>
          </p:cNvPr>
          <p:cNvSpPr txBox="1"/>
          <p:nvPr/>
        </p:nvSpPr>
        <p:spPr>
          <a:xfrm>
            <a:off x="899155" y="1666001"/>
            <a:ext cx="2839073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C7772-8132-6D82-F2F6-26D1F5EDCC5B}"/>
              </a:ext>
            </a:extLst>
          </p:cNvPr>
          <p:cNvSpPr txBox="1"/>
          <p:nvPr/>
        </p:nvSpPr>
        <p:spPr>
          <a:xfrm>
            <a:off x="8429032" y="1666001"/>
            <a:ext cx="2839073" cy="11918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cause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63665-9C33-7788-F827-14102A646113}"/>
              </a:ext>
            </a:extLst>
          </p:cNvPr>
          <p:cNvSpPr txBox="1"/>
          <p:nvPr/>
        </p:nvSpPr>
        <p:spPr>
          <a:xfrm>
            <a:off x="4715544" y="3039420"/>
            <a:ext cx="2839073" cy="1532334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At,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87989-D75B-2C16-A8A6-A8A22CA426D0}"/>
              </a:ext>
            </a:extLst>
          </p:cNvPr>
          <p:cNvSpPr txBox="1"/>
          <p:nvPr/>
        </p:nvSpPr>
        <p:spPr>
          <a:xfrm>
            <a:off x="899155" y="3039420"/>
            <a:ext cx="2839073" cy="200906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Between,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F6AE7-E5B0-7B52-D83E-D46BFF762E53}"/>
              </a:ext>
            </a:extLst>
          </p:cNvPr>
          <p:cNvSpPr txBox="1"/>
          <p:nvPr/>
        </p:nvSpPr>
        <p:spPr>
          <a:xfrm>
            <a:off x="8453772" y="3039420"/>
            <a:ext cx="2839073" cy="153233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Due to,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For,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Because of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E36A3A-009E-EC5B-37A7-712E0E08FD77}"/>
              </a:ext>
            </a:extLst>
          </p:cNvPr>
          <p:cNvSpPr txBox="1">
            <a:spLocks/>
          </p:cNvSpPr>
          <p:nvPr/>
        </p:nvSpPr>
        <p:spPr>
          <a:xfrm>
            <a:off x="899155" y="5230084"/>
            <a:ext cx="10368950" cy="139135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can depend on the context where “in” or “on” are prepositions of place or time.</a:t>
            </a:r>
          </a:p>
        </p:txBody>
      </p:sp>
    </p:spTree>
    <p:extLst>
      <p:ext uri="{BB962C8B-B14F-4D97-AF65-F5344CB8AC3E}">
        <p14:creationId xmlns:p14="http://schemas.microsoft.com/office/powerpoint/2010/main" val="6321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47446" y="872276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DF55E-B9FC-68B3-5786-2514DD2D2E22}"/>
              </a:ext>
            </a:extLst>
          </p:cNvPr>
          <p:cNvSpPr txBox="1"/>
          <p:nvPr/>
        </p:nvSpPr>
        <p:spPr>
          <a:xfrm>
            <a:off x="862031" y="2411143"/>
            <a:ext cx="2839073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87989-D75B-2C16-A8A6-A8A22CA426D0}"/>
              </a:ext>
            </a:extLst>
          </p:cNvPr>
          <p:cNvSpPr txBox="1"/>
          <p:nvPr/>
        </p:nvSpPr>
        <p:spPr>
          <a:xfrm>
            <a:off x="862031" y="3784562"/>
            <a:ext cx="2839073" cy="200906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Between,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63539-65CD-F408-887A-125F20C26450}"/>
              </a:ext>
            </a:extLst>
          </p:cNvPr>
          <p:cNvSpPr txBox="1"/>
          <p:nvPr/>
        </p:nvSpPr>
        <p:spPr>
          <a:xfrm>
            <a:off x="4073515" y="2469430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between the buildings.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3D10E-124A-EA4E-F43B-1BB9ECDDA8D8}"/>
              </a:ext>
            </a:extLst>
          </p:cNvPr>
          <p:cNvSpPr txBox="1"/>
          <p:nvPr/>
        </p:nvSpPr>
        <p:spPr>
          <a:xfrm>
            <a:off x="4070671" y="418391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on a pitch.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F2611-4AC3-A24F-A425-FE4BE961C1E4}"/>
              </a:ext>
            </a:extLst>
          </p:cNvPr>
          <p:cNvSpPr txBox="1"/>
          <p:nvPr/>
        </p:nvSpPr>
        <p:spPr>
          <a:xfrm>
            <a:off x="4073515" y="335311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in a field.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1BEBC-7684-FE3C-767D-1E176C6F3299}"/>
              </a:ext>
            </a:extLst>
          </p:cNvPr>
          <p:cNvSpPr txBox="1"/>
          <p:nvPr/>
        </p:nvSpPr>
        <p:spPr>
          <a:xfrm>
            <a:off x="4107795" y="506669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behind a school.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7C64D-9147-B93F-38EA-1D0F741FA73A}"/>
              </a:ext>
            </a:extLst>
          </p:cNvPr>
          <p:cNvSpPr txBox="1"/>
          <p:nvPr/>
        </p:nvSpPr>
        <p:spPr>
          <a:xfrm>
            <a:off x="4107795" y="2508304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between</a:t>
            </a:r>
            <a:r>
              <a:rPr lang="en-GB" sz="2800" dirty="0">
                <a:solidFill>
                  <a:schemeClr val="bg1"/>
                </a:solidFill>
              </a:rPr>
              <a:t> the buildings.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D54A3-9447-CDAB-C0A3-D58A623787E7}"/>
              </a:ext>
            </a:extLst>
          </p:cNvPr>
          <p:cNvSpPr txBox="1"/>
          <p:nvPr/>
        </p:nvSpPr>
        <p:spPr>
          <a:xfrm>
            <a:off x="4107795" y="3354157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in</a:t>
            </a:r>
            <a:r>
              <a:rPr lang="en-GB" sz="2800" dirty="0">
                <a:solidFill>
                  <a:schemeClr val="bg1"/>
                </a:solidFill>
              </a:rPr>
              <a:t> a field.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56610-4D49-6955-91AD-A033FE006480}"/>
              </a:ext>
            </a:extLst>
          </p:cNvPr>
          <p:cNvSpPr txBox="1"/>
          <p:nvPr/>
        </p:nvSpPr>
        <p:spPr>
          <a:xfrm>
            <a:off x="4070671" y="416839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on</a:t>
            </a:r>
            <a:r>
              <a:rPr lang="en-GB" sz="2800" dirty="0">
                <a:solidFill>
                  <a:schemeClr val="bg1"/>
                </a:solidFill>
              </a:rPr>
              <a:t> a pitch.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C796D-8B0F-39C6-F013-FD88F015261E}"/>
              </a:ext>
            </a:extLst>
          </p:cNvPr>
          <p:cNvSpPr txBox="1"/>
          <p:nvPr/>
        </p:nvSpPr>
        <p:spPr>
          <a:xfrm>
            <a:off x="4070671" y="5086776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behind</a:t>
            </a:r>
            <a:r>
              <a:rPr lang="en-GB" sz="2800" dirty="0">
                <a:solidFill>
                  <a:schemeClr val="bg1"/>
                </a:solidFill>
              </a:rPr>
              <a:t> a school.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5ABB58-BE95-C770-0476-31F55C91A188}"/>
              </a:ext>
            </a:extLst>
          </p:cNvPr>
          <p:cNvSpPr txBox="1">
            <a:spLocks/>
          </p:cNvSpPr>
          <p:nvPr/>
        </p:nvSpPr>
        <p:spPr>
          <a:xfrm>
            <a:off x="947445" y="858960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of place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0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47446" y="872276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63539-65CD-F408-887A-125F20C26450}"/>
              </a:ext>
            </a:extLst>
          </p:cNvPr>
          <p:cNvSpPr txBox="1"/>
          <p:nvPr/>
        </p:nvSpPr>
        <p:spPr>
          <a:xfrm>
            <a:off x="4073515" y="2469430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at noon.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3D10E-124A-EA4E-F43B-1BB9ECDDA8D8}"/>
              </a:ext>
            </a:extLst>
          </p:cNvPr>
          <p:cNvSpPr txBox="1"/>
          <p:nvPr/>
        </p:nvSpPr>
        <p:spPr>
          <a:xfrm>
            <a:off x="4073515" y="3978327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on Saturday.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F2611-4AC3-A24F-A425-FE4BE961C1E4}"/>
              </a:ext>
            </a:extLst>
          </p:cNvPr>
          <p:cNvSpPr txBox="1"/>
          <p:nvPr/>
        </p:nvSpPr>
        <p:spPr>
          <a:xfrm>
            <a:off x="4073515" y="3255247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in an hour.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7C64D-9147-B93F-38EA-1D0F741FA73A}"/>
              </a:ext>
            </a:extLst>
          </p:cNvPr>
          <p:cNvSpPr txBox="1"/>
          <p:nvPr/>
        </p:nvSpPr>
        <p:spPr>
          <a:xfrm>
            <a:off x="4073515" y="2471449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at</a:t>
            </a:r>
            <a:r>
              <a:rPr lang="en-GB" sz="2800" dirty="0">
                <a:solidFill>
                  <a:schemeClr val="bg1"/>
                </a:solidFill>
              </a:rPr>
              <a:t> noon.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D54A3-9447-CDAB-C0A3-D58A623787E7}"/>
              </a:ext>
            </a:extLst>
          </p:cNvPr>
          <p:cNvSpPr txBox="1"/>
          <p:nvPr/>
        </p:nvSpPr>
        <p:spPr>
          <a:xfrm>
            <a:off x="4073515" y="3233845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in</a:t>
            </a:r>
            <a:r>
              <a:rPr lang="en-GB" sz="2800" dirty="0">
                <a:solidFill>
                  <a:schemeClr val="bg1"/>
                </a:solidFill>
              </a:rPr>
              <a:t> an hour.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56610-4D49-6955-91AD-A033FE006480}"/>
              </a:ext>
            </a:extLst>
          </p:cNvPr>
          <p:cNvSpPr txBox="1"/>
          <p:nvPr/>
        </p:nvSpPr>
        <p:spPr>
          <a:xfrm>
            <a:off x="4073515" y="4000514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on</a:t>
            </a:r>
            <a:r>
              <a:rPr lang="en-GB" sz="2800" dirty="0">
                <a:solidFill>
                  <a:schemeClr val="bg1"/>
                </a:solidFill>
              </a:rPr>
              <a:t> Saturday.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5ABB58-BE95-C770-0476-31F55C91A188}"/>
              </a:ext>
            </a:extLst>
          </p:cNvPr>
          <p:cNvSpPr txBox="1">
            <a:spLocks/>
          </p:cNvSpPr>
          <p:nvPr/>
        </p:nvSpPr>
        <p:spPr>
          <a:xfrm>
            <a:off x="947445" y="878711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of time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FAF98-2DD6-8941-CF10-37FF78CD50F1}"/>
              </a:ext>
            </a:extLst>
          </p:cNvPr>
          <p:cNvSpPr txBox="1"/>
          <p:nvPr/>
        </p:nvSpPr>
        <p:spPr>
          <a:xfrm>
            <a:off x="947445" y="2453192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79CB8-7BEE-14B3-D09D-DA63227C2654}"/>
              </a:ext>
            </a:extLst>
          </p:cNvPr>
          <p:cNvSpPr txBox="1"/>
          <p:nvPr/>
        </p:nvSpPr>
        <p:spPr>
          <a:xfrm>
            <a:off x="947444" y="3843883"/>
            <a:ext cx="2839073" cy="1532334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At,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28C22-395C-6C7F-F19A-6A825C8151FA}"/>
              </a:ext>
            </a:extLst>
          </p:cNvPr>
          <p:cNvSpPr txBox="1"/>
          <p:nvPr/>
        </p:nvSpPr>
        <p:spPr>
          <a:xfrm>
            <a:off x="4073515" y="5058775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in</a:t>
            </a:r>
            <a:r>
              <a:rPr lang="en-GB" sz="2800" dirty="0">
                <a:solidFill>
                  <a:schemeClr val="bg1"/>
                </a:solidFill>
              </a:rPr>
              <a:t> a field.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EB0F6-51AA-5E9D-D181-A744EB3C8E34}"/>
              </a:ext>
            </a:extLst>
          </p:cNvPr>
          <p:cNvSpPr txBox="1"/>
          <p:nvPr/>
        </p:nvSpPr>
        <p:spPr>
          <a:xfrm>
            <a:off x="4073515" y="5873010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on</a:t>
            </a:r>
            <a:r>
              <a:rPr lang="en-GB" sz="2800" dirty="0">
                <a:solidFill>
                  <a:schemeClr val="bg1"/>
                </a:solidFill>
              </a:rPr>
              <a:t> a pitch.</a:t>
            </a:r>
          </a:p>
        </p:txBody>
      </p:sp>
    </p:spTree>
    <p:extLst>
      <p:ext uri="{BB962C8B-B14F-4D97-AF65-F5344CB8AC3E}">
        <p14:creationId xmlns:p14="http://schemas.microsoft.com/office/powerpoint/2010/main" val="5894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47446" y="872276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63539-65CD-F408-887A-125F20C26450}"/>
              </a:ext>
            </a:extLst>
          </p:cNvPr>
          <p:cNvSpPr txBox="1"/>
          <p:nvPr/>
        </p:nvSpPr>
        <p:spPr>
          <a:xfrm>
            <a:off x="4073514" y="2469430"/>
            <a:ext cx="7171041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due to the field flooding.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3D10E-124A-EA4E-F43B-1BB9ECDDA8D8}"/>
              </a:ext>
            </a:extLst>
          </p:cNvPr>
          <p:cNvSpPr txBox="1"/>
          <p:nvPr/>
        </p:nvSpPr>
        <p:spPr>
          <a:xfrm>
            <a:off x="4070671" y="4183912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because of my brother.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F2611-4AC3-A24F-A425-FE4BE961C1E4}"/>
              </a:ext>
            </a:extLst>
          </p:cNvPr>
          <p:cNvSpPr txBox="1"/>
          <p:nvPr/>
        </p:nvSpPr>
        <p:spPr>
          <a:xfrm>
            <a:off x="4070671" y="3275133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for a team..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7C64D-9147-B93F-38EA-1D0F741FA73A}"/>
              </a:ext>
            </a:extLst>
          </p:cNvPr>
          <p:cNvSpPr txBox="1"/>
          <p:nvPr/>
        </p:nvSpPr>
        <p:spPr>
          <a:xfrm>
            <a:off x="4094220" y="2477190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due to</a:t>
            </a:r>
            <a:r>
              <a:rPr lang="en-GB" sz="2800" dirty="0">
                <a:solidFill>
                  <a:schemeClr val="bg1"/>
                </a:solidFill>
              </a:rPr>
              <a:t> the field flooding.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D54A3-9447-CDAB-C0A3-D58A623787E7}"/>
              </a:ext>
            </a:extLst>
          </p:cNvPr>
          <p:cNvSpPr txBox="1"/>
          <p:nvPr/>
        </p:nvSpPr>
        <p:spPr>
          <a:xfrm>
            <a:off x="4070671" y="3291944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</a:t>
            </a:r>
            <a:r>
              <a:rPr lang="en-GB" sz="2800" u="sng" dirty="0">
                <a:solidFill>
                  <a:srgbClr val="FFFF00"/>
                </a:solidFill>
              </a:rPr>
              <a:t>for</a:t>
            </a:r>
            <a:r>
              <a:rPr lang="en-GB" sz="2800" dirty="0">
                <a:solidFill>
                  <a:schemeClr val="bg1"/>
                </a:solidFill>
              </a:rPr>
              <a:t> a team.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56610-4D49-6955-91AD-A033FE006480}"/>
              </a:ext>
            </a:extLst>
          </p:cNvPr>
          <p:cNvSpPr txBox="1"/>
          <p:nvPr/>
        </p:nvSpPr>
        <p:spPr>
          <a:xfrm>
            <a:off x="4070671" y="4238193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</a:t>
            </a:r>
            <a:r>
              <a:rPr lang="en-GB" sz="2800" u="sng" dirty="0">
                <a:solidFill>
                  <a:srgbClr val="FFFF00"/>
                </a:solidFill>
              </a:rPr>
              <a:t>because of</a:t>
            </a:r>
            <a:r>
              <a:rPr lang="en-GB" sz="2800" dirty="0">
                <a:solidFill>
                  <a:schemeClr val="bg1"/>
                </a:solidFill>
              </a:rPr>
              <a:t> my brother.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5ABB58-BE95-C770-0476-31F55C91A188}"/>
              </a:ext>
            </a:extLst>
          </p:cNvPr>
          <p:cNvSpPr txBox="1">
            <a:spLocks/>
          </p:cNvSpPr>
          <p:nvPr/>
        </p:nvSpPr>
        <p:spPr>
          <a:xfrm>
            <a:off x="947445" y="858960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of cause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2FF19-E8EA-056E-941A-A5D356DDABF7}"/>
              </a:ext>
            </a:extLst>
          </p:cNvPr>
          <p:cNvSpPr txBox="1"/>
          <p:nvPr/>
        </p:nvSpPr>
        <p:spPr>
          <a:xfrm>
            <a:off x="947445" y="2469430"/>
            <a:ext cx="2839073" cy="11918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cause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8E25A-C69A-DEAF-F3A4-5658213973A5}"/>
              </a:ext>
            </a:extLst>
          </p:cNvPr>
          <p:cNvSpPr txBox="1"/>
          <p:nvPr/>
        </p:nvSpPr>
        <p:spPr>
          <a:xfrm>
            <a:off x="947445" y="3796695"/>
            <a:ext cx="2839073" cy="153233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Due to,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For,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Because of</a:t>
            </a:r>
          </a:p>
        </p:txBody>
      </p:sp>
    </p:spTree>
    <p:extLst>
      <p:ext uri="{BB962C8B-B14F-4D97-AF65-F5344CB8AC3E}">
        <p14:creationId xmlns:p14="http://schemas.microsoft.com/office/powerpoint/2010/main" val="33364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5 sentences each with one preposition.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determine what type of preposition they are!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990" y="2457241"/>
            <a:ext cx="6156656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between rockets.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at 2pm.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due to her jets.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fastest on Saturdays.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in the rocket.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77" y="2448244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3038113" y="2209673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3069422" y="2222584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Prepositions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5 sentences each with one preposition.  You have 1 minute to determine what type of preposition they are!</vt:lpstr>
      <vt:lpstr>How did you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2023-08-10T10:34:51Z</dcterms:modified>
</cp:coreProperties>
</file>