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sldIdLst>
    <p:sldId id="377" r:id="rId2"/>
    <p:sldId id="274" r:id="rId3"/>
    <p:sldId id="384" r:id="rId4"/>
    <p:sldId id="385" r:id="rId5"/>
    <p:sldId id="364" r:id="rId6"/>
    <p:sldId id="375" r:id="rId7"/>
    <p:sldId id="376" r:id="rId8"/>
    <p:sldId id="374" r:id="rId9"/>
    <p:sldId id="373" r:id="rId10"/>
  </p:sldIdLst>
  <p:sldSz cx="12192000" cy="6858000"/>
  <p:notesSz cx="6858000" cy="9144000"/>
  <p:embeddedFontLst>
    <p:embeddedFont>
      <p:font typeface="Andika" panose="02000000000000000000" pitchFamily="2"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16D5ED-CCD1-2445-7995-6934166E934F}" name="Glen Jones" initials="GJ" userId="S::glen@emile-education.co.uk::e846aaca-4b24-4b13-b0d0-f2308e16b28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0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8F6C8E-45E7-4554-A136-F153918A3D27}" v="1" dt="2023-08-10T10:36:47.9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n Jones" userId="e846aaca-4b24-4b13-b0d0-f2308e16b284" providerId="ADAL" clId="{047022C0-E8D9-4D55-91FE-B9CC577A4D47}"/>
    <pc:docChg chg="custSel delSld modSld">
      <pc:chgData name="Glen Jones" userId="e846aaca-4b24-4b13-b0d0-f2308e16b284" providerId="ADAL" clId="{047022C0-E8D9-4D55-91FE-B9CC577A4D47}" dt="2023-08-08T11:24:18.467" v="15" actId="2696"/>
      <pc:docMkLst>
        <pc:docMk/>
      </pc:docMkLst>
      <pc:sldChg chg="modSp mod">
        <pc:chgData name="Glen Jones" userId="e846aaca-4b24-4b13-b0d0-f2308e16b284" providerId="ADAL" clId="{047022C0-E8D9-4D55-91FE-B9CC577A4D47}" dt="2023-08-04T14:32:27.056" v="14" actId="20577"/>
        <pc:sldMkLst>
          <pc:docMk/>
          <pc:sldMk cId="4010327805" sldId="274"/>
        </pc:sldMkLst>
        <pc:spChg chg="mod">
          <ac:chgData name="Glen Jones" userId="e846aaca-4b24-4b13-b0d0-f2308e16b284" providerId="ADAL" clId="{047022C0-E8D9-4D55-91FE-B9CC577A4D47}" dt="2023-08-04T14:32:27.056" v="14" actId="20577"/>
          <ac:spMkLst>
            <pc:docMk/>
            <pc:sldMk cId="4010327805" sldId="274"/>
            <ac:spMk id="2" creationId="{702E7211-B3C0-8C62-17A1-5F712D739FBA}"/>
          </ac:spMkLst>
        </pc:spChg>
      </pc:sldChg>
      <pc:sldChg chg="del">
        <pc:chgData name="Glen Jones" userId="e846aaca-4b24-4b13-b0d0-f2308e16b284" providerId="ADAL" clId="{047022C0-E8D9-4D55-91FE-B9CC577A4D47}" dt="2023-08-08T11:24:18.467" v="15" actId="2696"/>
        <pc:sldMkLst>
          <pc:docMk/>
          <pc:sldMk cId="2371301929" sldId="364"/>
        </pc:sldMkLst>
      </pc:sldChg>
      <pc:sldChg chg="del">
        <pc:chgData name="Glen Jones" userId="e846aaca-4b24-4b13-b0d0-f2308e16b284" providerId="ADAL" clId="{047022C0-E8D9-4D55-91FE-B9CC577A4D47}" dt="2023-08-08T11:24:18.467" v="15" actId="2696"/>
        <pc:sldMkLst>
          <pc:docMk/>
          <pc:sldMk cId="1958331913" sldId="373"/>
        </pc:sldMkLst>
      </pc:sldChg>
      <pc:sldChg chg="del">
        <pc:chgData name="Glen Jones" userId="e846aaca-4b24-4b13-b0d0-f2308e16b284" providerId="ADAL" clId="{047022C0-E8D9-4D55-91FE-B9CC577A4D47}" dt="2023-08-08T11:24:18.467" v="15" actId="2696"/>
        <pc:sldMkLst>
          <pc:docMk/>
          <pc:sldMk cId="3387875814" sldId="374"/>
        </pc:sldMkLst>
      </pc:sldChg>
      <pc:sldChg chg="del">
        <pc:chgData name="Glen Jones" userId="e846aaca-4b24-4b13-b0d0-f2308e16b284" providerId="ADAL" clId="{047022C0-E8D9-4D55-91FE-B9CC577A4D47}" dt="2023-08-08T11:24:18.467" v="15" actId="2696"/>
        <pc:sldMkLst>
          <pc:docMk/>
          <pc:sldMk cId="1946502757" sldId="375"/>
        </pc:sldMkLst>
      </pc:sldChg>
      <pc:sldChg chg="del">
        <pc:chgData name="Glen Jones" userId="e846aaca-4b24-4b13-b0d0-f2308e16b284" providerId="ADAL" clId="{047022C0-E8D9-4D55-91FE-B9CC577A4D47}" dt="2023-08-08T11:24:18.467" v="15" actId="2696"/>
        <pc:sldMkLst>
          <pc:docMk/>
          <pc:sldMk cId="3333690140" sldId="376"/>
        </pc:sldMkLst>
      </pc:sldChg>
      <pc:sldChg chg="del">
        <pc:chgData name="Glen Jones" userId="e846aaca-4b24-4b13-b0d0-f2308e16b284" providerId="ADAL" clId="{047022C0-E8D9-4D55-91FE-B9CC577A4D47}" dt="2023-08-08T11:24:18.467" v="15" actId="2696"/>
        <pc:sldMkLst>
          <pc:docMk/>
          <pc:sldMk cId="2792013066" sldId="384"/>
        </pc:sldMkLst>
      </pc:sldChg>
      <pc:sldChg chg="del">
        <pc:chgData name="Glen Jones" userId="e846aaca-4b24-4b13-b0d0-f2308e16b284" providerId="ADAL" clId="{047022C0-E8D9-4D55-91FE-B9CC577A4D47}" dt="2023-08-08T11:24:18.467" v="15" actId="2696"/>
        <pc:sldMkLst>
          <pc:docMk/>
          <pc:sldMk cId="2921765228" sldId="385"/>
        </pc:sldMkLst>
      </pc:sldChg>
    </pc:docChg>
  </pc:docChgLst>
  <pc:docChgLst>
    <pc:chgData name="Glen Jones" userId="e846aaca-4b24-4b13-b0d0-f2308e16b284" providerId="ADAL" clId="{E68F6C8E-45E7-4554-A136-F153918A3D27}"/>
    <pc:docChg chg="custSel delSld modSld">
      <pc:chgData name="Glen Jones" userId="e846aaca-4b24-4b13-b0d0-f2308e16b284" providerId="ADAL" clId="{E68F6C8E-45E7-4554-A136-F153918A3D27}" dt="2023-08-10T10:36:47.975" v="3" actId="207"/>
      <pc:docMkLst>
        <pc:docMk/>
      </pc:docMkLst>
      <pc:sldChg chg="modSp mod">
        <pc:chgData name="Glen Jones" userId="e846aaca-4b24-4b13-b0d0-f2308e16b284" providerId="ADAL" clId="{E68F6C8E-45E7-4554-A136-F153918A3D27}" dt="2023-08-08T12:31:53.135" v="1" actId="27636"/>
        <pc:sldMkLst>
          <pc:docMk/>
          <pc:sldMk cId="4010327805" sldId="274"/>
        </pc:sldMkLst>
        <pc:spChg chg="mod">
          <ac:chgData name="Glen Jones" userId="e846aaca-4b24-4b13-b0d0-f2308e16b284" providerId="ADAL" clId="{E68F6C8E-45E7-4554-A136-F153918A3D27}" dt="2023-08-08T12:31:53.135" v="1" actId="27636"/>
          <ac:spMkLst>
            <pc:docMk/>
            <pc:sldMk cId="4010327805" sldId="274"/>
            <ac:spMk id="2" creationId="{702E7211-B3C0-8C62-17A1-5F712D739FBA}"/>
          </ac:spMkLst>
        </pc:spChg>
      </pc:sldChg>
      <pc:sldChg chg="del">
        <pc:chgData name="Glen Jones" userId="e846aaca-4b24-4b13-b0d0-f2308e16b284" providerId="ADAL" clId="{E68F6C8E-45E7-4554-A136-F153918A3D27}" dt="2023-08-08T12:32:08.579" v="2" actId="47"/>
        <pc:sldMkLst>
          <pc:docMk/>
          <pc:sldMk cId="0" sldId="360"/>
        </pc:sldMkLst>
      </pc:sldChg>
      <pc:sldChg chg="del">
        <pc:chgData name="Glen Jones" userId="e846aaca-4b24-4b13-b0d0-f2308e16b284" providerId="ADAL" clId="{E68F6C8E-45E7-4554-A136-F153918A3D27}" dt="2023-08-08T12:32:08.579" v="2" actId="47"/>
        <pc:sldMkLst>
          <pc:docMk/>
          <pc:sldMk cId="2861103671" sldId="363"/>
        </pc:sldMkLst>
      </pc:sldChg>
      <pc:sldChg chg="del">
        <pc:chgData name="Glen Jones" userId="e846aaca-4b24-4b13-b0d0-f2308e16b284" providerId="ADAL" clId="{E68F6C8E-45E7-4554-A136-F153918A3D27}" dt="2023-08-08T12:32:08.579" v="2" actId="47"/>
        <pc:sldMkLst>
          <pc:docMk/>
          <pc:sldMk cId="3201718585" sldId="365"/>
        </pc:sldMkLst>
      </pc:sldChg>
      <pc:sldChg chg="del">
        <pc:chgData name="Glen Jones" userId="e846aaca-4b24-4b13-b0d0-f2308e16b284" providerId="ADAL" clId="{E68F6C8E-45E7-4554-A136-F153918A3D27}" dt="2023-08-08T12:32:08.579" v="2" actId="47"/>
        <pc:sldMkLst>
          <pc:docMk/>
          <pc:sldMk cId="2460677033" sldId="366"/>
        </pc:sldMkLst>
      </pc:sldChg>
      <pc:sldChg chg="del">
        <pc:chgData name="Glen Jones" userId="e846aaca-4b24-4b13-b0d0-f2308e16b284" providerId="ADAL" clId="{E68F6C8E-45E7-4554-A136-F153918A3D27}" dt="2023-08-08T12:32:08.579" v="2" actId="47"/>
        <pc:sldMkLst>
          <pc:docMk/>
          <pc:sldMk cId="632119692" sldId="380"/>
        </pc:sldMkLst>
      </pc:sldChg>
      <pc:sldChg chg="del">
        <pc:chgData name="Glen Jones" userId="e846aaca-4b24-4b13-b0d0-f2308e16b284" providerId="ADAL" clId="{E68F6C8E-45E7-4554-A136-F153918A3D27}" dt="2023-08-08T12:32:08.579" v="2" actId="47"/>
        <pc:sldMkLst>
          <pc:docMk/>
          <pc:sldMk cId="1900001596" sldId="381"/>
        </pc:sldMkLst>
      </pc:sldChg>
      <pc:sldChg chg="del">
        <pc:chgData name="Glen Jones" userId="e846aaca-4b24-4b13-b0d0-f2308e16b284" providerId="ADAL" clId="{E68F6C8E-45E7-4554-A136-F153918A3D27}" dt="2023-08-08T12:32:08.579" v="2" actId="47"/>
        <pc:sldMkLst>
          <pc:docMk/>
          <pc:sldMk cId="589476355" sldId="382"/>
        </pc:sldMkLst>
      </pc:sldChg>
      <pc:sldChg chg="del">
        <pc:chgData name="Glen Jones" userId="e846aaca-4b24-4b13-b0d0-f2308e16b284" providerId="ADAL" clId="{E68F6C8E-45E7-4554-A136-F153918A3D27}" dt="2023-08-08T12:32:08.579" v="2" actId="47"/>
        <pc:sldMkLst>
          <pc:docMk/>
          <pc:sldMk cId="3336489077" sldId="383"/>
        </pc:sldMkLst>
      </pc:sldChg>
      <pc:sldChg chg="modSp">
        <pc:chgData name="Glen Jones" userId="e846aaca-4b24-4b13-b0d0-f2308e16b284" providerId="ADAL" clId="{E68F6C8E-45E7-4554-A136-F153918A3D27}" dt="2023-08-10T10:36:47.975" v="3" actId="207"/>
        <pc:sldMkLst>
          <pc:docMk/>
          <pc:sldMk cId="3180825774" sldId="385"/>
        </pc:sldMkLst>
        <pc:spChg chg="mod">
          <ac:chgData name="Glen Jones" userId="e846aaca-4b24-4b13-b0d0-f2308e16b284" providerId="ADAL" clId="{E68F6C8E-45E7-4554-A136-F153918A3D27}" dt="2023-08-10T10:36:47.975" v="3" actId="207"/>
          <ac:spMkLst>
            <pc:docMk/>
            <pc:sldMk cId="3180825774" sldId="385"/>
            <ac:spMk id="26" creationId="{01051560-C66E-B667-208D-AFB51F08BD9C}"/>
          </ac:spMkLst>
        </pc:spChg>
      </pc:sldChg>
      <pc:sldMasterChg chg="delSldLayout">
        <pc:chgData name="Glen Jones" userId="e846aaca-4b24-4b13-b0d0-f2308e16b284" providerId="ADAL" clId="{E68F6C8E-45E7-4554-A136-F153918A3D27}" dt="2023-08-08T12:32:08.579" v="2" actId="47"/>
        <pc:sldMasterMkLst>
          <pc:docMk/>
          <pc:sldMasterMk cId="451012602" sldId="2147483648"/>
        </pc:sldMasterMkLst>
        <pc:sldLayoutChg chg="del">
          <pc:chgData name="Glen Jones" userId="e846aaca-4b24-4b13-b0d0-f2308e16b284" providerId="ADAL" clId="{E68F6C8E-45E7-4554-A136-F153918A3D27}" dt="2023-08-08T12:32:08.579" v="2" actId="47"/>
          <pc:sldLayoutMkLst>
            <pc:docMk/>
            <pc:sldMasterMk cId="451012602" sldId="2147483648"/>
            <pc:sldLayoutMk cId="774474091"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ndika" panose="02000000000000000000" pitchFamily="2"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ndika" panose="02000000000000000000" pitchFamily="2" charset="0"/>
              </a:defRPr>
            </a:lvl1pPr>
          </a:lstStyle>
          <a:p>
            <a:fld id="{E4309E1E-5E59-40E4-A772-8504595289B7}" type="datetimeFigureOut">
              <a:rPr lang="en-GB" smtClean="0"/>
              <a:pPr/>
              <a:t>10/08/2023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ndika" panose="02000000000000000000" pitchFamily="2"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ndika" panose="02000000000000000000" pitchFamily="2" charset="0"/>
              </a:defRPr>
            </a:lvl1pPr>
          </a:lstStyle>
          <a:p>
            <a:fld id="{AB23892D-DEB9-4D3D-82E9-81D21416B5DD}" type="slidenum">
              <a:rPr lang="en-GB" smtClean="0"/>
              <a:pPr/>
              <a:t>‹#›</a:t>
            </a:fld>
            <a:endParaRPr lang="en-GB"/>
          </a:p>
        </p:txBody>
      </p:sp>
    </p:spTree>
    <p:extLst>
      <p:ext uri="{BB962C8B-B14F-4D97-AF65-F5344CB8AC3E}">
        <p14:creationId xmlns:p14="http://schemas.microsoft.com/office/powerpoint/2010/main" val="3393277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ndika" panose="02000000000000000000" pitchFamily="2" charset="0"/>
        <a:ea typeface="+mn-ea"/>
        <a:cs typeface="+mn-cs"/>
      </a:defRPr>
    </a:lvl1pPr>
    <a:lvl2pPr marL="457200" algn="l" defTabSz="914400" rtl="0" eaLnBrk="1" latinLnBrk="0" hangingPunct="1">
      <a:defRPr sz="1200" kern="1200">
        <a:solidFill>
          <a:schemeClr val="tx1"/>
        </a:solidFill>
        <a:latin typeface="Andika" panose="02000000000000000000" pitchFamily="2" charset="0"/>
        <a:ea typeface="+mn-ea"/>
        <a:cs typeface="+mn-cs"/>
      </a:defRPr>
    </a:lvl2pPr>
    <a:lvl3pPr marL="914400" algn="l" defTabSz="914400" rtl="0" eaLnBrk="1" latinLnBrk="0" hangingPunct="1">
      <a:defRPr sz="1200" kern="1200">
        <a:solidFill>
          <a:schemeClr val="tx1"/>
        </a:solidFill>
        <a:latin typeface="Andika" panose="02000000000000000000" pitchFamily="2" charset="0"/>
        <a:ea typeface="+mn-ea"/>
        <a:cs typeface="+mn-cs"/>
      </a:defRPr>
    </a:lvl3pPr>
    <a:lvl4pPr marL="1371600" algn="l" defTabSz="914400" rtl="0" eaLnBrk="1" latinLnBrk="0" hangingPunct="1">
      <a:defRPr sz="1200" kern="1200">
        <a:solidFill>
          <a:schemeClr val="tx1"/>
        </a:solidFill>
        <a:latin typeface="Andika" panose="02000000000000000000" pitchFamily="2" charset="0"/>
        <a:ea typeface="+mn-ea"/>
        <a:cs typeface="+mn-cs"/>
      </a:defRPr>
    </a:lvl4pPr>
    <a:lvl5pPr marL="1828800" algn="l" defTabSz="914400" rtl="0" eaLnBrk="1" latinLnBrk="0" hangingPunct="1">
      <a:defRPr sz="1200" kern="1200">
        <a:solidFill>
          <a:schemeClr val="tx1"/>
        </a:solidFill>
        <a:latin typeface="Andika"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561F-101A-F71A-9538-1BE40C0C15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8708F8-F549-19B9-B5E9-F6C9A2EC0C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5CE6A87-3554-35A2-EB9F-C087A302B17F}"/>
              </a:ext>
            </a:extLst>
          </p:cNvPr>
          <p:cNvSpPr>
            <a:spLocks noGrp="1"/>
          </p:cNvSpPr>
          <p:nvPr>
            <p:ph type="dt" sz="half" idx="10"/>
          </p:nvPr>
        </p:nvSpPr>
        <p:spPr/>
        <p:txBody>
          <a:bodyPr/>
          <a:lstStyle/>
          <a:p>
            <a:fld id="{6FF68548-7A33-4D15-A407-A42BC9A8705F}" type="datetimeFigureOut">
              <a:rPr lang="en-GB" smtClean="0"/>
              <a:t>10/08/2023</a:t>
            </a:fld>
            <a:endParaRPr lang="en-GB"/>
          </a:p>
        </p:txBody>
      </p:sp>
      <p:sp>
        <p:nvSpPr>
          <p:cNvPr id="5" name="Footer Placeholder 4">
            <a:extLst>
              <a:ext uri="{FF2B5EF4-FFF2-40B4-BE49-F238E27FC236}">
                <a16:creationId xmlns:a16="http://schemas.microsoft.com/office/drawing/2014/main" id="{5551A1AF-A0A4-76E6-AF37-33DBEA6453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546EB-BD76-CF2F-DBE0-1B1312201B91}"/>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402959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8506E-0068-61B6-0BDE-0584470CFA8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810A5C-D50C-F2D7-04C1-98CDF42DA3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9A88B7-BC44-083B-5A89-38E48CDA79B3}"/>
              </a:ext>
            </a:extLst>
          </p:cNvPr>
          <p:cNvSpPr>
            <a:spLocks noGrp="1"/>
          </p:cNvSpPr>
          <p:nvPr>
            <p:ph type="dt" sz="half" idx="10"/>
          </p:nvPr>
        </p:nvSpPr>
        <p:spPr/>
        <p:txBody>
          <a:bodyPr/>
          <a:lstStyle/>
          <a:p>
            <a:fld id="{6FF68548-7A33-4D15-A407-A42BC9A8705F}" type="datetimeFigureOut">
              <a:rPr lang="en-GB" smtClean="0"/>
              <a:t>10/08/2023</a:t>
            </a:fld>
            <a:endParaRPr lang="en-GB"/>
          </a:p>
        </p:txBody>
      </p:sp>
      <p:sp>
        <p:nvSpPr>
          <p:cNvPr id="5" name="Footer Placeholder 4">
            <a:extLst>
              <a:ext uri="{FF2B5EF4-FFF2-40B4-BE49-F238E27FC236}">
                <a16:creationId xmlns:a16="http://schemas.microsoft.com/office/drawing/2014/main" id="{1090386E-C086-9109-CD35-4667354BF4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7EF317-5A25-0D91-87DE-69668952420C}"/>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561360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051DDA-DA64-08C6-2B57-BA18C48185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BB6CC5-B628-045C-F60B-D87BC9E77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61C6D9-2459-5CDE-4BD1-D54E6FF4BFBE}"/>
              </a:ext>
            </a:extLst>
          </p:cNvPr>
          <p:cNvSpPr>
            <a:spLocks noGrp="1"/>
          </p:cNvSpPr>
          <p:nvPr>
            <p:ph type="dt" sz="half" idx="10"/>
          </p:nvPr>
        </p:nvSpPr>
        <p:spPr/>
        <p:txBody>
          <a:bodyPr/>
          <a:lstStyle/>
          <a:p>
            <a:fld id="{6FF68548-7A33-4D15-A407-A42BC9A8705F}" type="datetimeFigureOut">
              <a:rPr lang="en-GB" smtClean="0"/>
              <a:t>10/08/2023</a:t>
            </a:fld>
            <a:endParaRPr lang="en-GB"/>
          </a:p>
        </p:txBody>
      </p:sp>
      <p:sp>
        <p:nvSpPr>
          <p:cNvPr id="5" name="Footer Placeholder 4">
            <a:extLst>
              <a:ext uri="{FF2B5EF4-FFF2-40B4-BE49-F238E27FC236}">
                <a16:creationId xmlns:a16="http://schemas.microsoft.com/office/drawing/2014/main" id="{C0512EDD-406B-B55C-3471-59427BCDF1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E04589-AD70-B175-BC69-C52100ABFC81}"/>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86489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13FA7-B0B6-3E3B-95AC-9262D080E1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4D201D-1E82-355D-5749-24E3A3D101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85CBD6-A1FC-9BAA-4EA5-3AAD2C51BAE7}"/>
              </a:ext>
            </a:extLst>
          </p:cNvPr>
          <p:cNvSpPr>
            <a:spLocks noGrp="1"/>
          </p:cNvSpPr>
          <p:nvPr>
            <p:ph type="dt" sz="half" idx="10"/>
          </p:nvPr>
        </p:nvSpPr>
        <p:spPr/>
        <p:txBody>
          <a:bodyPr/>
          <a:lstStyle/>
          <a:p>
            <a:fld id="{6FF68548-7A33-4D15-A407-A42BC9A8705F}" type="datetimeFigureOut">
              <a:rPr lang="en-GB" smtClean="0"/>
              <a:t>10/08/2023</a:t>
            </a:fld>
            <a:endParaRPr lang="en-GB"/>
          </a:p>
        </p:txBody>
      </p:sp>
      <p:sp>
        <p:nvSpPr>
          <p:cNvPr id="5" name="Footer Placeholder 4">
            <a:extLst>
              <a:ext uri="{FF2B5EF4-FFF2-40B4-BE49-F238E27FC236}">
                <a16:creationId xmlns:a16="http://schemas.microsoft.com/office/drawing/2014/main" id="{E03F3269-7515-53D8-7DA3-632026436A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C58DC7-4C23-8FF0-24CE-4F561CEEB7C0}"/>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558228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598DC-825E-D43D-947E-006CF853FF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C6A9971-C19B-51EA-6BD6-E5A0E733B2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883CAF-3B78-60C5-A722-CAD0CB0864B8}"/>
              </a:ext>
            </a:extLst>
          </p:cNvPr>
          <p:cNvSpPr>
            <a:spLocks noGrp="1"/>
          </p:cNvSpPr>
          <p:nvPr>
            <p:ph type="dt" sz="half" idx="10"/>
          </p:nvPr>
        </p:nvSpPr>
        <p:spPr/>
        <p:txBody>
          <a:bodyPr/>
          <a:lstStyle/>
          <a:p>
            <a:fld id="{6FF68548-7A33-4D15-A407-A42BC9A8705F}" type="datetimeFigureOut">
              <a:rPr lang="en-GB" smtClean="0"/>
              <a:t>10/08/2023</a:t>
            </a:fld>
            <a:endParaRPr lang="en-GB"/>
          </a:p>
        </p:txBody>
      </p:sp>
      <p:sp>
        <p:nvSpPr>
          <p:cNvPr id="5" name="Footer Placeholder 4">
            <a:extLst>
              <a:ext uri="{FF2B5EF4-FFF2-40B4-BE49-F238E27FC236}">
                <a16:creationId xmlns:a16="http://schemas.microsoft.com/office/drawing/2014/main" id="{7EB286FD-A71D-FB13-55FE-5C5024F944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EEB5C2-450C-8AA9-CF48-903D4A2FB3DF}"/>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342169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77A19-4D19-2C59-C2EA-B1D59F8C3A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E0E973-05F1-F28B-398B-C49133BBDD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DD1838A-CCCB-022E-5F7F-4C56CC6880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953E44C-54F6-C849-BA18-801FF28FC251}"/>
              </a:ext>
            </a:extLst>
          </p:cNvPr>
          <p:cNvSpPr>
            <a:spLocks noGrp="1"/>
          </p:cNvSpPr>
          <p:nvPr>
            <p:ph type="dt" sz="half" idx="10"/>
          </p:nvPr>
        </p:nvSpPr>
        <p:spPr/>
        <p:txBody>
          <a:bodyPr/>
          <a:lstStyle/>
          <a:p>
            <a:fld id="{6FF68548-7A33-4D15-A407-A42BC9A8705F}" type="datetimeFigureOut">
              <a:rPr lang="en-GB" smtClean="0"/>
              <a:t>10/08/2023</a:t>
            </a:fld>
            <a:endParaRPr lang="en-GB"/>
          </a:p>
        </p:txBody>
      </p:sp>
      <p:sp>
        <p:nvSpPr>
          <p:cNvPr id="6" name="Footer Placeholder 5">
            <a:extLst>
              <a:ext uri="{FF2B5EF4-FFF2-40B4-BE49-F238E27FC236}">
                <a16:creationId xmlns:a16="http://schemas.microsoft.com/office/drawing/2014/main" id="{81BC5939-86D5-2FAF-CB55-269268D91F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FC5265-00F5-F94E-DB2B-870300A51D67}"/>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60521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7F2D-8C4F-C9A5-BFF7-D6387ABD337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333E2-EC1C-9931-2C4C-9FB413B1D5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C05E39-DFC6-30FA-FAC3-DD48412E08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431275E-E149-9479-3183-28AC13BFAE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C01871-174E-D878-B7C9-78826DB2D4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68440-F8AE-9BA5-D892-8507B43351FE}"/>
              </a:ext>
            </a:extLst>
          </p:cNvPr>
          <p:cNvSpPr>
            <a:spLocks noGrp="1"/>
          </p:cNvSpPr>
          <p:nvPr>
            <p:ph type="dt" sz="half" idx="10"/>
          </p:nvPr>
        </p:nvSpPr>
        <p:spPr/>
        <p:txBody>
          <a:bodyPr/>
          <a:lstStyle/>
          <a:p>
            <a:fld id="{6FF68548-7A33-4D15-A407-A42BC9A8705F}" type="datetimeFigureOut">
              <a:rPr lang="en-GB" smtClean="0"/>
              <a:t>10/08/2023</a:t>
            </a:fld>
            <a:endParaRPr lang="en-GB"/>
          </a:p>
        </p:txBody>
      </p:sp>
      <p:sp>
        <p:nvSpPr>
          <p:cNvPr id="8" name="Footer Placeholder 7">
            <a:extLst>
              <a:ext uri="{FF2B5EF4-FFF2-40B4-BE49-F238E27FC236}">
                <a16:creationId xmlns:a16="http://schemas.microsoft.com/office/drawing/2014/main" id="{85C640AA-5429-A788-E900-6830F9A8DFC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CB6C36-2EAF-ADCD-6690-B01CA705FFD7}"/>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92956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F5001-698F-AFA2-6D65-8F2F10B162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5B622E-0681-07AE-74B3-A8DD73EC5AA1}"/>
              </a:ext>
            </a:extLst>
          </p:cNvPr>
          <p:cNvSpPr>
            <a:spLocks noGrp="1"/>
          </p:cNvSpPr>
          <p:nvPr>
            <p:ph type="dt" sz="half" idx="10"/>
          </p:nvPr>
        </p:nvSpPr>
        <p:spPr/>
        <p:txBody>
          <a:bodyPr/>
          <a:lstStyle/>
          <a:p>
            <a:fld id="{6FF68548-7A33-4D15-A407-A42BC9A8705F}" type="datetimeFigureOut">
              <a:rPr lang="en-GB" smtClean="0"/>
              <a:t>10/08/2023</a:t>
            </a:fld>
            <a:endParaRPr lang="en-GB"/>
          </a:p>
        </p:txBody>
      </p:sp>
      <p:sp>
        <p:nvSpPr>
          <p:cNvPr id="4" name="Footer Placeholder 3">
            <a:extLst>
              <a:ext uri="{FF2B5EF4-FFF2-40B4-BE49-F238E27FC236}">
                <a16:creationId xmlns:a16="http://schemas.microsoft.com/office/drawing/2014/main" id="{D44263E8-DE8F-DD9C-790F-444F76DE4C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264EF8-98D9-71EB-9633-2C35E01FE1FB}"/>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824702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C31865-D6B9-A88E-1272-0E1574DF99FD}"/>
              </a:ext>
            </a:extLst>
          </p:cNvPr>
          <p:cNvSpPr>
            <a:spLocks noGrp="1"/>
          </p:cNvSpPr>
          <p:nvPr>
            <p:ph type="dt" sz="half" idx="10"/>
          </p:nvPr>
        </p:nvSpPr>
        <p:spPr/>
        <p:txBody>
          <a:bodyPr/>
          <a:lstStyle/>
          <a:p>
            <a:fld id="{6FF68548-7A33-4D15-A407-A42BC9A8705F}" type="datetimeFigureOut">
              <a:rPr lang="en-GB" smtClean="0"/>
              <a:t>10/08/2023</a:t>
            </a:fld>
            <a:endParaRPr lang="en-GB"/>
          </a:p>
        </p:txBody>
      </p:sp>
      <p:sp>
        <p:nvSpPr>
          <p:cNvPr id="3" name="Footer Placeholder 2">
            <a:extLst>
              <a:ext uri="{FF2B5EF4-FFF2-40B4-BE49-F238E27FC236}">
                <a16:creationId xmlns:a16="http://schemas.microsoft.com/office/drawing/2014/main" id="{824FB291-74B2-72E4-F9E8-A1FE38D7FF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1EA834E-8FA2-2306-E6FA-E3C880ABF1E5}"/>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399567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04829-5736-0B6A-A911-001A09CFB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D83995B-729E-81D1-E1DB-509659B2AC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BF2578-4BEA-C9A9-311E-ACC453061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A43992-FB7B-2EAC-32B3-194C6781F3E9}"/>
              </a:ext>
            </a:extLst>
          </p:cNvPr>
          <p:cNvSpPr>
            <a:spLocks noGrp="1"/>
          </p:cNvSpPr>
          <p:nvPr>
            <p:ph type="dt" sz="half" idx="10"/>
          </p:nvPr>
        </p:nvSpPr>
        <p:spPr/>
        <p:txBody>
          <a:bodyPr/>
          <a:lstStyle/>
          <a:p>
            <a:fld id="{6FF68548-7A33-4D15-A407-A42BC9A8705F}" type="datetimeFigureOut">
              <a:rPr lang="en-GB" smtClean="0"/>
              <a:t>10/08/2023</a:t>
            </a:fld>
            <a:endParaRPr lang="en-GB"/>
          </a:p>
        </p:txBody>
      </p:sp>
      <p:sp>
        <p:nvSpPr>
          <p:cNvPr id="6" name="Footer Placeholder 5">
            <a:extLst>
              <a:ext uri="{FF2B5EF4-FFF2-40B4-BE49-F238E27FC236}">
                <a16:creationId xmlns:a16="http://schemas.microsoft.com/office/drawing/2014/main" id="{2946178E-06B5-2871-9BA9-2B562E80A1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4EAA49-0173-C5BA-76FB-91A7ED2E8554}"/>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116041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EACB-00A9-B2D2-E0C8-D395A39DF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09A77A9-EB3F-E7B3-FCD4-1BA841C7F4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4F980E8-EB31-5A5E-02CB-46327B00A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DDC870-02F5-302A-8CB4-18A8BA1100FE}"/>
              </a:ext>
            </a:extLst>
          </p:cNvPr>
          <p:cNvSpPr>
            <a:spLocks noGrp="1"/>
          </p:cNvSpPr>
          <p:nvPr>
            <p:ph type="dt" sz="half" idx="10"/>
          </p:nvPr>
        </p:nvSpPr>
        <p:spPr/>
        <p:txBody>
          <a:bodyPr/>
          <a:lstStyle/>
          <a:p>
            <a:fld id="{6FF68548-7A33-4D15-A407-A42BC9A8705F}" type="datetimeFigureOut">
              <a:rPr lang="en-GB" smtClean="0"/>
              <a:t>10/08/2023</a:t>
            </a:fld>
            <a:endParaRPr lang="en-GB"/>
          </a:p>
        </p:txBody>
      </p:sp>
      <p:sp>
        <p:nvSpPr>
          <p:cNvPr id="6" name="Footer Placeholder 5">
            <a:extLst>
              <a:ext uri="{FF2B5EF4-FFF2-40B4-BE49-F238E27FC236}">
                <a16:creationId xmlns:a16="http://schemas.microsoft.com/office/drawing/2014/main" id="{8B7F3CF3-0E14-F69F-AE87-32114DFB14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738CE3-9941-0DE3-6197-78F6B446D4D6}"/>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4021644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7B3EBF-89D3-FBCF-93C2-163AB7E565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DD01D6-9E2D-8775-6E95-D2CB64C40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7226EB-5DF9-AAC0-4A61-87693ADEA6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68548-7A33-4D15-A407-A42BC9A8705F}" type="datetimeFigureOut">
              <a:rPr lang="en-GB" smtClean="0"/>
              <a:t>10/08/2023</a:t>
            </a:fld>
            <a:endParaRPr lang="en-GB"/>
          </a:p>
        </p:txBody>
      </p:sp>
      <p:sp>
        <p:nvSpPr>
          <p:cNvPr id="5" name="Footer Placeholder 4">
            <a:extLst>
              <a:ext uri="{FF2B5EF4-FFF2-40B4-BE49-F238E27FC236}">
                <a16:creationId xmlns:a16="http://schemas.microsoft.com/office/drawing/2014/main" id="{D6A317FE-1755-A983-76FC-40F20C2FD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29D2AD3-3148-6039-6539-E295A38583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0393B-D931-42D2-92B3-04A1FAEA8993}" type="slidenum">
              <a:rPr lang="en-GB" smtClean="0"/>
              <a:t>‹#›</a:t>
            </a:fld>
            <a:endParaRPr lang="en-GB"/>
          </a:p>
        </p:txBody>
      </p:sp>
    </p:spTree>
    <p:extLst>
      <p:ext uri="{BB962C8B-B14F-4D97-AF65-F5344CB8AC3E}">
        <p14:creationId xmlns:p14="http://schemas.microsoft.com/office/powerpoint/2010/main" val="451012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hello@emile-education.co.uk?subject=Feedback%20on%20Grammar%20Scheme%20of%20Wor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hape&#10;&#10;Description automatically generated">
            <a:extLst>
              <a:ext uri="{FF2B5EF4-FFF2-40B4-BE49-F238E27FC236}">
                <a16:creationId xmlns:a16="http://schemas.microsoft.com/office/drawing/2014/main" id="{B902CD5E-0F19-1EED-8291-6A9BCA5E4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Picture 4" descr="A picture containing flag&#10;&#10;Description automatically generated">
            <a:extLst>
              <a:ext uri="{FF2B5EF4-FFF2-40B4-BE49-F238E27FC236}">
                <a16:creationId xmlns:a16="http://schemas.microsoft.com/office/drawing/2014/main" id="{118AD9D6-673A-4E8C-B4D9-3B29B6735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0" y="0"/>
            <a:ext cx="12186080" cy="6858000"/>
          </a:xfrm>
          <a:prstGeom prst="rect">
            <a:avLst/>
          </a:prstGeom>
        </p:spPr>
      </p:pic>
      <p:sp>
        <p:nvSpPr>
          <p:cNvPr id="2" name="Title 1">
            <a:extLst>
              <a:ext uri="{FF2B5EF4-FFF2-40B4-BE49-F238E27FC236}">
                <a16:creationId xmlns:a16="http://schemas.microsoft.com/office/drawing/2014/main" id="{A7068F54-0B61-7969-2B64-A078307DFD38}"/>
              </a:ext>
            </a:extLst>
          </p:cNvPr>
          <p:cNvSpPr>
            <a:spLocks noGrp="1"/>
          </p:cNvSpPr>
          <p:nvPr>
            <p:ph type="title"/>
          </p:nvPr>
        </p:nvSpPr>
        <p:spPr>
          <a:xfrm>
            <a:off x="838200" y="141596"/>
            <a:ext cx="10515600" cy="1325563"/>
          </a:xfrm>
          <a:prstGeom prst="roundRect">
            <a:avLst/>
          </a:prstGeom>
          <a:solidFill>
            <a:srgbClr val="7030A0"/>
          </a:solidFill>
        </p:spPr>
        <p:txBody>
          <a:bodyPr/>
          <a:lstStyle/>
          <a:p>
            <a:r>
              <a:rPr lang="en-GB" b="1">
                <a:solidFill>
                  <a:schemeClr val="bg1"/>
                </a:solidFill>
              </a:rPr>
              <a:t> How to Use this </a:t>
            </a:r>
            <a:r>
              <a:rPr lang="en-GB" b="1" err="1">
                <a:solidFill>
                  <a:schemeClr val="bg1"/>
                </a:solidFill>
              </a:rPr>
              <a:t>Powerpoint</a:t>
            </a:r>
            <a:endParaRPr lang="en-GB" b="1">
              <a:solidFill>
                <a:schemeClr val="bg1"/>
              </a:solidFill>
            </a:endParaRPr>
          </a:p>
        </p:txBody>
      </p:sp>
      <p:sp>
        <p:nvSpPr>
          <p:cNvPr id="3" name="Content Placeholder 2">
            <a:extLst>
              <a:ext uri="{FF2B5EF4-FFF2-40B4-BE49-F238E27FC236}">
                <a16:creationId xmlns:a16="http://schemas.microsoft.com/office/drawing/2014/main" id="{44216E9B-A822-3D56-CF7F-CACC9AF5905C}"/>
              </a:ext>
            </a:extLst>
          </p:cNvPr>
          <p:cNvSpPr>
            <a:spLocks noGrp="1"/>
          </p:cNvSpPr>
          <p:nvPr>
            <p:ph idx="1"/>
          </p:nvPr>
        </p:nvSpPr>
        <p:spPr>
          <a:xfrm>
            <a:off x="1076225" y="1608755"/>
            <a:ext cx="10039547" cy="4859847"/>
          </a:xfrm>
          <a:prstGeom prst="roundRect">
            <a:avLst/>
          </a:prstGeom>
          <a:solidFill>
            <a:srgbClr val="EF8023"/>
          </a:solidFill>
        </p:spPr>
        <p:txBody>
          <a:bodyPr lIns="360000" tIns="216000" rIns="360000" bIns="144000">
            <a:normAutofit fontScale="85000" lnSpcReduction="20000"/>
          </a:bodyPr>
          <a:lstStyle/>
          <a:p>
            <a:pPr marL="0" indent="0" algn="ctr">
              <a:buNone/>
            </a:pPr>
            <a:r>
              <a:rPr lang="en-GB" dirty="0">
                <a:solidFill>
                  <a:schemeClr val="bg1"/>
                </a:solidFill>
              </a:rPr>
              <a:t>These slides have been designed to be used in </a:t>
            </a:r>
            <a:r>
              <a:rPr lang="en-GB" dirty="0" err="1">
                <a:solidFill>
                  <a:schemeClr val="bg1"/>
                </a:solidFill>
              </a:rPr>
              <a:t>Powerpoint</a:t>
            </a:r>
            <a:r>
              <a:rPr lang="en-GB" dirty="0">
                <a:solidFill>
                  <a:schemeClr val="bg1"/>
                </a:solidFill>
              </a:rPr>
              <a:t> as a </a:t>
            </a:r>
            <a:r>
              <a:rPr lang="en-GB" i="1" u="sng" dirty="0">
                <a:solidFill>
                  <a:schemeClr val="bg1"/>
                </a:solidFill>
              </a:rPr>
              <a:t>Slide Show. </a:t>
            </a:r>
          </a:p>
          <a:p>
            <a:pPr marL="0" indent="0" algn="ctr">
              <a:buNone/>
            </a:pPr>
            <a:endParaRPr lang="en-GB" i="1" u="sng" dirty="0">
              <a:solidFill>
                <a:schemeClr val="bg1"/>
              </a:solidFill>
            </a:endParaRPr>
          </a:p>
          <a:p>
            <a:pPr marL="0" indent="0" algn="ctr">
              <a:buNone/>
            </a:pPr>
            <a:r>
              <a:rPr lang="en-GB" dirty="0">
                <a:solidFill>
                  <a:schemeClr val="bg1"/>
                </a:solidFill>
              </a:rPr>
              <a:t>There are text and images that will overlap and cause confusion, if used in desktop mode. </a:t>
            </a:r>
          </a:p>
          <a:p>
            <a:pPr marL="0" indent="0" algn="ctr">
              <a:buNone/>
            </a:pPr>
            <a:endParaRPr lang="en-GB" i="1" u="sng" dirty="0">
              <a:solidFill>
                <a:schemeClr val="bg1"/>
              </a:solidFill>
            </a:endParaRPr>
          </a:p>
          <a:p>
            <a:pPr marL="0" indent="0" algn="ctr">
              <a:buNone/>
            </a:pPr>
            <a:r>
              <a:rPr lang="en-GB" i="1" u="sng" dirty="0">
                <a:solidFill>
                  <a:schemeClr val="bg1"/>
                </a:solidFill>
              </a:rPr>
              <a:t>To open this in Slide Show mode, </a:t>
            </a:r>
            <a:r>
              <a:rPr lang="en-GB" sz="2400" i="1" u="sng" dirty="0">
                <a:solidFill>
                  <a:schemeClr val="bg1"/>
                </a:solidFill>
              </a:rPr>
              <a:t>please</a:t>
            </a:r>
            <a:r>
              <a:rPr lang="en-GB" i="1" u="sng" dirty="0">
                <a:solidFill>
                  <a:schemeClr val="bg1"/>
                </a:solidFill>
              </a:rPr>
              <a:t> click “Slide Show” on the menu above and then “From Beginning”. </a:t>
            </a:r>
          </a:p>
          <a:p>
            <a:pPr marL="0" indent="0" algn="ctr">
              <a:buNone/>
            </a:pPr>
            <a:endParaRPr lang="en-GB" i="1" u="sng" dirty="0">
              <a:solidFill>
                <a:schemeClr val="bg1"/>
              </a:solidFill>
            </a:endParaRPr>
          </a:p>
          <a:p>
            <a:pPr marL="0" indent="0" algn="ctr">
              <a:buNone/>
            </a:pPr>
            <a:r>
              <a:rPr lang="en-GB" dirty="0">
                <a:solidFill>
                  <a:schemeClr val="bg1"/>
                </a:solidFill>
              </a:rPr>
              <a:t>Thank you from the Emile Team.</a:t>
            </a:r>
          </a:p>
          <a:p>
            <a:pPr marL="0" indent="0" algn="ctr">
              <a:buNone/>
            </a:pPr>
            <a:r>
              <a:rPr lang="en-GB" sz="1700" dirty="0">
                <a:solidFill>
                  <a:schemeClr val="bg1"/>
                </a:solidFill>
              </a:rPr>
              <a:t>If you have any feedback, or would just like to say “hello”, please email us at: </a:t>
            </a:r>
            <a:r>
              <a:rPr lang="en-GB" sz="1700" dirty="0">
                <a:solidFill>
                  <a:schemeClr val="bg1"/>
                </a:solidFill>
                <a:hlinkClick r:id="rId4"/>
              </a:rPr>
              <a:t>hello@emile-education.com</a:t>
            </a:r>
            <a:r>
              <a:rPr lang="en-GB" dirty="0">
                <a:solidFill>
                  <a:schemeClr val="bg1"/>
                </a:solidFill>
                <a:hlinkClick r:id="rId4"/>
              </a:rPr>
              <a:t> </a:t>
            </a:r>
            <a:endParaRPr lang="en-GB" dirty="0">
              <a:solidFill>
                <a:schemeClr val="bg1"/>
              </a:solidFill>
            </a:endParaRPr>
          </a:p>
        </p:txBody>
      </p:sp>
      <p:pic>
        <p:nvPicPr>
          <p:cNvPr id="6" name="Picture 5" descr="A picture containing logo&#10;&#10;Description automatically generated">
            <a:extLst>
              <a:ext uri="{FF2B5EF4-FFF2-40B4-BE49-F238E27FC236}">
                <a16:creationId xmlns:a16="http://schemas.microsoft.com/office/drawing/2014/main" id="{5E548DCA-B3A8-EBC4-5FC1-B72999372C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15062" y="390426"/>
            <a:ext cx="2092311" cy="739911"/>
          </a:xfrm>
          <a:prstGeom prst="rect">
            <a:avLst/>
          </a:prstGeom>
        </p:spPr>
      </p:pic>
    </p:spTree>
    <p:extLst>
      <p:ext uri="{BB962C8B-B14F-4D97-AF65-F5344CB8AC3E}">
        <p14:creationId xmlns:p14="http://schemas.microsoft.com/office/powerpoint/2010/main" val="381833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562A27C8-8631-1283-130B-738BAF714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Picture 2" descr="A picture containing flag&#10;&#10;Description automatically generated">
            <a:extLst>
              <a:ext uri="{FF2B5EF4-FFF2-40B4-BE49-F238E27FC236}">
                <a16:creationId xmlns:a16="http://schemas.microsoft.com/office/drawing/2014/main" id="{BF1667E6-83E3-B4CA-40F3-0396924823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0" y="0"/>
            <a:ext cx="12186080" cy="6858000"/>
          </a:xfrm>
          <a:prstGeom prst="rect">
            <a:avLst/>
          </a:prstGeom>
        </p:spPr>
      </p:pic>
      <p:sp>
        <p:nvSpPr>
          <p:cNvPr id="2" name="Title 1">
            <a:extLst>
              <a:ext uri="{FF2B5EF4-FFF2-40B4-BE49-F238E27FC236}">
                <a16:creationId xmlns:a16="http://schemas.microsoft.com/office/drawing/2014/main" id="{702E7211-B3C0-8C62-17A1-5F712D739FBA}"/>
              </a:ext>
            </a:extLst>
          </p:cNvPr>
          <p:cNvSpPr>
            <a:spLocks noGrp="1"/>
          </p:cNvSpPr>
          <p:nvPr>
            <p:ph type="ctrTitle"/>
          </p:nvPr>
        </p:nvSpPr>
        <p:spPr>
          <a:xfrm>
            <a:off x="1699491" y="2009159"/>
            <a:ext cx="9492383" cy="1392863"/>
          </a:xfrm>
          <a:prstGeom prst="roundRect">
            <a:avLst>
              <a:gd name="adj" fmla="val 34651"/>
            </a:avLst>
          </a:prstGeom>
          <a:solidFill>
            <a:srgbClr val="EF8023"/>
          </a:solidFill>
          <a:effectLst>
            <a:outerShdw blurRad="50800" dist="38100" dir="5400000" algn="t" rotWithShape="0">
              <a:prstClr val="black">
                <a:alpha val="40000"/>
              </a:prstClr>
            </a:outerShdw>
            <a:reflection blurRad="6350" stA="52000" endA="300" endPos="35000" dir="5400000" sy="-100000" algn="bl" rotWithShape="0"/>
          </a:effectLst>
        </p:spPr>
        <p:txBody>
          <a:bodyPr>
            <a:normAutofit/>
          </a:bodyPr>
          <a:lstStyle/>
          <a:p>
            <a:r>
              <a:rPr lang="en-GB" dirty="0">
                <a:solidFill>
                  <a:schemeClr val="bg1"/>
                </a:solidFill>
                <a:latin typeface="+mn-lt"/>
                <a:ea typeface="Andika"/>
                <a:cs typeface="Andika"/>
              </a:rPr>
              <a:t>Determiners</a:t>
            </a:r>
          </a:p>
        </p:txBody>
      </p:sp>
      <p:pic>
        <p:nvPicPr>
          <p:cNvPr id="8" name="Picture 7" descr="A picture containing logo&#10;&#10;Description automatically generated">
            <a:extLst>
              <a:ext uri="{FF2B5EF4-FFF2-40B4-BE49-F238E27FC236}">
                <a16:creationId xmlns:a16="http://schemas.microsoft.com/office/drawing/2014/main" id="{8BFF819C-9154-11B9-355C-E3134EEFD9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14560" y="217780"/>
            <a:ext cx="2092311" cy="739911"/>
          </a:xfrm>
          <a:prstGeom prst="rect">
            <a:avLst/>
          </a:prstGeom>
        </p:spPr>
      </p:pic>
      <p:pic>
        <p:nvPicPr>
          <p:cNvPr id="11" name="Picture 10">
            <a:extLst>
              <a:ext uri="{FF2B5EF4-FFF2-40B4-BE49-F238E27FC236}">
                <a16:creationId xmlns:a16="http://schemas.microsoft.com/office/drawing/2014/main" id="{DE1E4655-1785-5ED7-3084-EC091AAFD274}"/>
              </a:ext>
            </a:extLst>
          </p:cNvPr>
          <p:cNvPicPr>
            <a:picLocks noChangeAspect="1"/>
          </p:cNvPicPr>
          <p:nvPr/>
        </p:nvPicPr>
        <p:blipFill rotWithShape="1">
          <a:blip r:embed="rId5">
            <a:extLst>
              <a:ext uri="{28A0092B-C50C-407E-A947-70E740481C1C}">
                <a14:useLocalDpi xmlns:a14="http://schemas.microsoft.com/office/drawing/2010/main" val="0"/>
              </a:ext>
            </a:extLst>
          </a:blip>
          <a:srcRect l="41797" t="50745" r="26406" b="1586"/>
          <a:stretch/>
        </p:blipFill>
        <p:spPr>
          <a:xfrm>
            <a:off x="0" y="3590925"/>
            <a:ext cx="3876675" cy="3267075"/>
          </a:xfrm>
          <a:prstGeom prst="rect">
            <a:avLst/>
          </a:prstGeom>
        </p:spPr>
      </p:pic>
    </p:spTree>
    <p:extLst>
      <p:ext uri="{BB962C8B-B14F-4D97-AF65-F5344CB8AC3E}">
        <p14:creationId xmlns:p14="http://schemas.microsoft.com/office/powerpoint/2010/main" val="401032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500"/>
                                        <p:tgtEl>
                                          <p:spTgt spid="8"/>
                                        </p:tgtEl>
                                      </p:cBhvr>
                                    </p:animEffect>
                                  </p:childTnLst>
                                </p:cTn>
                              </p:par>
                              <p:par>
                                <p:cTn id="8" presetID="42" presetClass="path" presetSubtype="0" accel="50000" decel="50000" fill="hold" nodeType="withEffect">
                                  <p:stCondLst>
                                    <p:cond delay="0"/>
                                  </p:stCondLst>
                                  <p:childTnLst>
                                    <p:animMotion origin="layout" path="M -0.15898 0.3412 L -8.33333E-7 -7.40741E-7 " pathEditMode="relative" rAng="0" ptsTypes="AA">
                                      <p:cBhvr>
                                        <p:cTn id="9" dur="2000" fill="hold"/>
                                        <p:tgtEl>
                                          <p:spTgt spid="11"/>
                                        </p:tgtEl>
                                        <p:attrNameLst>
                                          <p:attrName>ppt_x</p:attrName>
                                          <p:attrName>ppt_y</p:attrName>
                                        </p:attrNameLst>
                                      </p:cBhvr>
                                      <p:rCtr x="7839" y="-17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hape, background pattern&#10;&#10;Description automatically generated">
            <a:extLst>
              <a:ext uri="{FF2B5EF4-FFF2-40B4-BE49-F238E27FC236}">
                <a16:creationId xmlns:a16="http://schemas.microsoft.com/office/drawing/2014/main" id="{24D54B5C-885F-C120-9799-69F9251E3A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p:spPr>
      </p:pic>
      <p:sp>
        <p:nvSpPr>
          <p:cNvPr id="6" name="Title 1">
            <a:extLst>
              <a:ext uri="{FF2B5EF4-FFF2-40B4-BE49-F238E27FC236}">
                <a16:creationId xmlns:a16="http://schemas.microsoft.com/office/drawing/2014/main" id="{F9BAFB63-89A0-1CE2-BC09-42A58A322E55}"/>
              </a:ext>
            </a:extLst>
          </p:cNvPr>
          <p:cNvSpPr txBox="1">
            <a:spLocks/>
          </p:cNvSpPr>
          <p:nvPr/>
        </p:nvSpPr>
        <p:spPr>
          <a:xfrm>
            <a:off x="954232" y="1184525"/>
            <a:ext cx="10283535" cy="1392863"/>
          </a:xfrm>
          <a:prstGeom prst="roundRect">
            <a:avLst>
              <a:gd name="adj" fmla="val 1276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Does anyone know what a </a:t>
            </a:r>
            <a:r>
              <a:rPr lang="en-GB" sz="4000" b="1" u="sng" dirty="0">
                <a:solidFill>
                  <a:schemeClr val="bg1"/>
                </a:solidFill>
                <a:latin typeface="+mn-lt"/>
                <a:ea typeface="Andika"/>
                <a:cs typeface="Andika"/>
              </a:rPr>
              <a:t>determiner</a:t>
            </a:r>
            <a:r>
              <a:rPr lang="en-GB" sz="4000" dirty="0">
                <a:solidFill>
                  <a:schemeClr val="bg1"/>
                </a:solidFill>
                <a:latin typeface="+mn-lt"/>
                <a:ea typeface="Andika"/>
                <a:cs typeface="Andika"/>
              </a:rPr>
              <a:t> is?</a:t>
            </a:r>
          </a:p>
        </p:txBody>
      </p:sp>
      <p:sp>
        <p:nvSpPr>
          <p:cNvPr id="7" name="Title 1">
            <a:extLst>
              <a:ext uri="{FF2B5EF4-FFF2-40B4-BE49-F238E27FC236}">
                <a16:creationId xmlns:a16="http://schemas.microsoft.com/office/drawing/2014/main" id="{EBD17445-2CE7-D049-5829-AF7A94414BDF}"/>
              </a:ext>
            </a:extLst>
          </p:cNvPr>
          <p:cNvSpPr txBox="1">
            <a:spLocks/>
          </p:cNvSpPr>
          <p:nvPr/>
        </p:nvSpPr>
        <p:spPr>
          <a:xfrm>
            <a:off x="954233" y="2916344"/>
            <a:ext cx="10283534" cy="2182129"/>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A </a:t>
            </a:r>
            <a:r>
              <a:rPr lang="en-GB" sz="4000" b="1" u="sng" dirty="0">
                <a:solidFill>
                  <a:schemeClr val="bg1"/>
                </a:solidFill>
                <a:latin typeface="+mn-lt"/>
                <a:ea typeface="Andika"/>
                <a:cs typeface="Andika"/>
              </a:rPr>
              <a:t>determiner</a:t>
            </a:r>
            <a:r>
              <a:rPr lang="en-GB" sz="4000" dirty="0">
                <a:solidFill>
                  <a:schemeClr val="bg1"/>
                </a:solidFill>
                <a:latin typeface="+mn-lt"/>
                <a:ea typeface="Andika"/>
                <a:cs typeface="Andika"/>
              </a:rPr>
              <a:t> comes before a noun and gives information about the noun. </a:t>
            </a:r>
          </a:p>
        </p:txBody>
      </p:sp>
      <p:pic>
        <p:nvPicPr>
          <p:cNvPr id="10" name="Picture 9">
            <a:extLst>
              <a:ext uri="{FF2B5EF4-FFF2-40B4-BE49-F238E27FC236}">
                <a16:creationId xmlns:a16="http://schemas.microsoft.com/office/drawing/2014/main" id="{BB2DC809-4A03-7C93-2128-DA9EF5936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156" y="6075384"/>
            <a:ext cx="2894156" cy="271592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6782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0.0043 -0.05764 L 0.22852 -0.29098 " pathEditMode="relative" rAng="0" ptsTypes="AA">
                                      <p:cBhvr>
                                        <p:cTn id="10" dur="2000" fill="hold"/>
                                        <p:tgtEl>
                                          <p:spTgt spid="10"/>
                                        </p:tgtEl>
                                        <p:attrNameLst>
                                          <p:attrName>ppt_x</p:attrName>
                                          <p:attrName>ppt_y</p:attrName>
                                        </p:attrNameLst>
                                      </p:cBhvr>
                                      <p:rCtr x="11211" y="-11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BA5D4FA8-9219-0D5D-103F-86E0B5CE10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Title 1">
            <a:extLst>
              <a:ext uri="{FF2B5EF4-FFF2-40B4-BE49-F238E27FC236}">
                <a16:creationId xmlns:a16="http://schemas.microsoft.com/office/drawing/2014/main" id="{7422A498-F483-A2DE-169C-1457C602529D}"/>
              </a:ext>
            </a:extLst>
          </p:cNvPr>
          <p:cNvSpPr txBox="1">
            <a:spLocks/>
          </p:cNvSpPr>
          <p:nvPr/>
        </p:nvSpPr>
        <p:spPr>
          <a:xfrm>
            <a:off x="407481" y="431438"/>
            <a:ext cx="11377035" cy="1530638"/>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Some examples of determiners are: </a:t>
            </a:r>
          </a:p>
        </p:txBody>
      </p:sp>
      <p:sp>
        <p:nvSpPr>
          <p:cNvPr id="2" name="Title 1">
            <a:extLst>
              <a:ext uri="{FF2B5EF4-FFF2-40B4-BE49-F238E27FC236}">
                <a16:creationId xmlns:a16="http://schemas.microsoft.com/office/drawing/2014/main" id="{21EF7562-A376-60EE-AC9F-A9FB819F8038}"/>
              </a:ext>
            </a:extLst>
          </p:cNvPr>
          <p:cNvSpPr txBox="1">
            <a:spLocks/>
          </p:cNvSpPr>
          <p:nvPr/>
        </p:nvSpPr>
        <p:spPr>
          <a:xfrm>
            <a:off x="994780" y="2410435"/>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a</a:t>
            </a:r>
          </a:p>
        </p:txBody>
      </p:sp>
      <p:sp>
        <p:nvSpPr>
          <p:cNvPr id="3" name="Title 1">
            <a:extLst>
              <a:ext uri="{FF2B5EF4-FFF2-40B4-BE49-F238E27FC236}">
                <a16:creationId xmlns:a16="http://schemas.microsoft.com/office/drawing/2014/main" id="{9F2CD3C2-EA64-7695-F7D8-84A344B041E7}"/>
              </a:ext>
            </a:extLst>
          </p:cNvPr>
          <p:cNvSpPr txBox="1">
            <a:spLocks/>
          </p:cNvSpPr>
          <p:nvPr/>
        </p:nvSpPr>
        <p:spPr>
          <a:xfrm>
            <a:off x="994780" y="3173816"/>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an</a:t>
            </a:r>
          </a:p>
        </p:txBody>
      </p:sp>
      <p:sp>
        <p:nvSpPr>
          <p:cNvPr id="4" name="Title 1">
            <a:extLst>
              <a:ext uri="{FF2B5EF4-FFF2-40B4-BE49-F238E27FC236}">
                <a16:creationId xmlns:a16="http://schemas.microsoft.com/office/drawing/2014/main" id="{3022C81C-214B-C0F3-E561-7E5B3CA8C86A}"/>
              </a:ext>
            </a:extLst>
          </p:cNvPr>
          <p:cNvSpPr txBox="1">
            <a:spLocks/>
          </p:cNvSpPr>
          <p:nvPr/>
        </p:nvSpPr>
        <p:spPr>
          <a:xfrm>
            <a:off x="994779" y="3952428"/>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the</a:t>
            </a:r>
          </a:p>
        </p:txBody>
      </p:sp>
      <p:sp>
        <p:nvSpPr>
          <p:cNvPr id="8" name="Title 1">
            <a:extLst>
              <a:ext uri="{FF2B5EF4-FFF2-40B4-BE49-F238E27FC236}">
                <a16:creationId xmlns:a16="http://schemas.microsoft.com/office/drawing/2014/main" id="{5AA2A66D-1EC8-4359-F064-77E89052990B}"/>
              </a:ext>
            </a:extLst>
          </p:cNvPr>
          <p:cNvSpPr txBox="1">
            <a:spLocks/>
          </p:cNvSpPr>
          <p:nvPr/>
        </p:nvSpPr>
        <p:spPr>
          <a:xfrm>
            <a:off x="2986473" y="2410435"/>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this</a:t>
            </a:r>
          </a:p>
        </p:txBody>
      </p:sp>
      <p:sp>
        <p:nvSpPr>
          <p:cNvPr id="9" name="Title 1">
            <a:extLst>
              <a:ext uri="{FF2B5EF4-FFF2-40B4-BE49-F238E27FC236}">
                <a16:creationId xmlns:a16="http://schemas.microsoft.com/office/drawing/2014/main" id="{DF72AA45-4CF3-1188-2C0B-823C3173D863}"/>
              </a:ext>
            </a:extLst>
          </p:cNvPr>
          <p:cNvSpPr txBox="1">
            <a:spLocks/>
          </p:cNvSpPr>
          <p:nvPr/>
        </p:nvSpPr>
        <p:spPr>
          <a:xfrm>
            <a:off x="2986473" y="3174046"/>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that</a:t>
            </a:r>
          </a:p>
        </p:txBody>
      </p:sp>
      <p:sp>
        <p:nvSpPr>
          <p:cNvPr id="10" name="Title 1">
            <a:extLst>
              <a:ext uri="{FF2B5EF4-FFF2-40B4-BE49-F238E27FC236}">
                <a16:creationId xmlns:a16="http://schemas.microsoft.com/office/drawing/2014/main" id="{CC6EA5AA-6559-4BF9-1B5B-4971DEB7EEBA}"/>
              </a:ext>
            </a:extLst>
          </p:cNvPr>
          <p:cNvSpPr txBox="1">
            <a:spLocks/>
          </p:cNvSpPr>
          <p:nvPr/>
        </p:nvSpPr>
        <p:spPr>
          <a:xfrm>
            <a:off x="4978166" y="2410435"/>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my</a:t>
            </a:r>
          </a:p>
        </p:txBody>
      </p:sp>
      <p:sp>
        <p:nvSpPr>
          <p:cNvPr id="11" name="Title 1">
            <a:extLst>
              <a:ext uri="{FF2B5EF4-FFF2-40B4-BE49-F238E27FC236}">
                <a16:creationId xmlns:a16="http://schemas.microsoft.com/office/drawing/2014/main" id="{69A21A28-7B3E-7E4F-8D6C-8187B3D791CF}"/>
              </a:ext>
            </a:extLst>
          </p:cNvPr>
          <p:cNvSpPr txBox="1">
            <a:spLocks/>
          </p:cNvSpPr>
          <p:nvPr/>
        </p:nvSpPr>
        <p:spPr>
          <a:xfrm>
            <a:off x="6969859" y="2410435"/>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some</a:t>
            </a:r>
          </a:p>
        </p:txBody>
      </p:sp>
      <p:sp>
        <p:nvSpPr>
          <p:cNvPr id="12" name="Title 1">
            <a:extLst>
              <a:ext uri="{FF2B5EF4-FFF2-40B4-BE49-F238E27FC236}">
                <a16:creationId xmlns:a16="http://schemas.microsoft.com/office/drawing/2014/main" id="{F9C9970D-A2F4-5B5D-53FE-5480AF2DB4ED}"/>
              </a:ext>
            </a:extLst>
          </p:cNvPr>
          <p:cNvSpPr txBox="1">
            <a:spLocks/>
          </p:cNvSpPr>
          <p:nvPr/>
        </p:nvSpPr>
        <p:spPr>
          <a:xfrm>
            <a:off x="6969859" y="3183835"/>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many </a:t>
            </a:r>
          </a:p>
        </p:txBody>
      </p:sp>
      <p:sp>
        <p:nvSpPr>
          <p:cNvPr id="13" name="Title 1">
            <a:extLst>
              <a:ext uri="{FF2B5EF4-FFF2-40B4-BE49-F238E27FC236}">
                <a16:creationId xmlns:a16="http://schemas.microsoft.com/office/drawing/2014/main" id="{323C8CF1-FBC0-E7E0-63EA-FF02533AA348}"/>
              </a:ext>
            </a:extLst>
          </p:cNvPr>
          <p:cNvSpPr txBox="1">
            <a:spLocks/>
          </p:cNvSpPr>
          <p:nvPr/>
        </p:nvSpPr>
        <p:spPr>
          <a:xfrm>
            <a:off x="8961552" y="2410435"/>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one</a:t>
            </a:r>
          </a:p>
        </p:txBody>
      </p:sp>
      <p:sp>
        <p:nvSpPr>
          <p:cNvPr id="14" name="Title 1">
            <a:extLst>
              <a:ext uri="{FF2B5EF4-FFF2-40B4-BE49-F238E27FC236}">
                <a16:creationId xmlns:a16="http://schemas.microsoft.com/office/drawing/2014/main" id="{87B631E0-1EFA-0785-B37E-D7B91EB4A9D4}"/>
              </a:ext>
            </a:extLst>
          </p:cNvPr>
          <p:cNvSpPr txBox="1">
            <a:spLocks/>
          </p:cNvSpPr>
          <p:nvPr/>
        </p:nvSpPr>
        <p:spPr>
          <a:xfrm>
            <a:off x="4978166" y="3173816"/>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her</a:t>
            </a:r>
          </a:p>
        </p:txBody>
      </p:sp>
      <p:sp>
        <p:nvSpPr>
          <p:cNvPr id="15" name="Title 1">
            <a:extLst>
              <a:ext uri="{FF2B5EF4-FFF2-40B4-BE49-F238E27FC236}">
                <a16:creationId xmlns:a16="http://schemas.microsoft.com/office/drawing/2014/main" id="{A6BBA51C-49F4-BEF7-5BBB-A476292BCD5F}"/>
              </a:ext>
            </a:extLst>
          </p:cNvPr>
          <p:cNvSpPr txBox="1">
            <a:spLocks/>
          </p:cNvSpPr>
          <p:nvPr/>
        </p:nvSpPr>
        <p:spPr>
          <a:xfrm>
            <a:off x="8961551" y="3161115"/>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two</a:t>
            </a:r>
          </a:p>
        </p:txBody>
      </p:sp>
      <p:sp>
        <p:nvSpPr>
          <p:cNvPr id="16" name="Title 1">
            <a:extLst>
              <a:ext uri="{FF2B5EF4-FFF2-40B4-BE49-F238E27FC236}">
                <a16:creationId xmlns:a16="http://schemas.microsoft.com/office/drawing/2014/main" id="{9264F039-303D-DF4E-AD20-074C52EEFACF}"/>
              </a:ext>
            </a:extLst>
          </p:cNvPr>
          <p:cNvSpPr txBox="1">
            <a:spLocks/>
          </p:cNvSpPr>
          <p:nvPr/>
        </p:nvSpPr>
        <p:spPr>
          <a:xfrm>
            <a:off x="2986472" y="3952428"/>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those</a:t>
            </a:r>
          </a:p>
        </p:txBody>
      </p:sp>
      <p:sp>
        <p:nvSpPr>
          <p:cNvPr id="18" name="Title 1">
            <a:extLst>
              <a:ext uri="{FF2B5EF4-FFF2-40B4-BE49-F238E27FC236}">
                <a16:creationId xmlns:a16="http://schemas.microsoft.com/office/drawing/2014/main" id="{4CAC4477-34C6-C145-05EB-DFCEEC9A3E74}"/>
              </a:ext>
            </a:extLst>
          </p:cNvPr>
          <p:cNvSpPr txBox="1">
            <a:spLocks/>
          </p:cNvSpPr>
          <p:nvPr/>
        </p:nvSpPr>
        <p:spPr>
          <a:xfrm>
            <a:off x="4978166" y="3952428"/>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his</a:t>
            </a:r>
          </a:p>
        </p:txBody>
      </p:sp>
      <p:sp>
        <p:nvSpPr>
          <p:cNvPr id="24" name="Title 1">
            <a:extLst>
              <a:ext uri="{FF2B5EF4-FFF2-40B4-BE49-F238E27FC236}">
                <a16:creationId xmlns:a16="http://schemas.microsoft.com/office/drawing/2014/main" id="{185D75FB-DB40-F5D1-B31A-FA55E2B83244}"/>
              </a:ext>
            </a:extLst>
          </p:cNvPr>
          <p:cNvSpPr txBox="1">
            <a:spLocks/>
          </p:cNvSpPr>
          <p:nvPr/>
        </p:nvSpPr>
        <p:spPr>
          <a:xfrm>
            <a:off x="7004406" y="3952428"/>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few </a:t>
            </a:r>
          </a:p>
        </p:txBody>
      </p:sp>
      <p:sp>
        <p:nvSpPr>
          <p:cNvPr id="25" name="Title 1">
            <a:extLst>
              <a:ext uri="{FF2B5EF4-FFF2-40B4-BE49-F238E27FC236}">
                <a16:creationId xmlns:a16="http://schemas.microsoft.com/office/drawing/2014/main" id="{023C6BDA-6CF0-2428-FC64-2B81255DFA7D}"/>
              </a:ext>
            </a:extLst>
          </p:cNvPr>
          <p:cNvSpPr txBox="1">
            <a:spLocks/>
          </p:cNvSpPr>
          <p:nvPr/>
        </p:nvSpPr>
        <p:spPr>
          <a:xfrm>
            <a:off x="8961550" y="3952428"/>
            <a:ext cx="1888045" cy="629112"/>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three</a:t>
            </a:r>
          </a:p>
        </p:txBody>
      </p:sp>
      <p:sp>
        <p:nvSpPr>
          <p:cNvPr id="26" name="Title 1">
            <a:extLst>
              <a:ext uri="{FF2B5EF4-FFF2-40B4-BE49-F238E27FC236}">
                <a16:creationId xmlns:a16="http://schemas.microsoft.com/office/drawing/2014/main" id="{01051560-C66E-B667-208D-AFB51F08BD9C}"/>
              </a:ext>
            </a:extLst>
          </p:cNvPr>
          <p:cNvSpPr txBox="1">
            <a:spLocks/>
          </p:cNvSpPr>
          <p:nvPr/>
        </p:nvSpPr>
        <p:spPr>
          <a:xfrm>
            <a:off x="407481" y="4988755"/>
            <a:ext cx="11377035" cy="1530638"/>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Without using determiners, things may become confusing!</a:t>
            </a:r>
          </a:p>
        </p:txBody>
      </p:sp>
    </p:spTree>
    <p:extLst>
      <p:ext uri="{BB962C8B-B14F-4D97-AF65-F5344CB8AC3E}">
        <p14:creationId xmlns:p14="http://schemas.microsoft.com/office/powerpoint/2010/main" val="318082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 grpId="0" animBg="1"/>
      <p:bldP spid="4"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Background pattern&#10;&#10;Description automatically generated">
            <a:extLst>
              <a:ext uri="{FF2B5EF4-FFF2-40B4-BE49-F238E27FC236}">
                <a16:creationId xmlns:a16="http://schemas.microsoft.com/office/drawing/2014/main" id="{55B61937-97BC-9AD6-C971-34193E800B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itle 1">
            <a:extLst>
              <a:ext uri="{FF2B5EF4-FFF2-40B4-BE49-F238E27FC236}">
                <a16:creationId xmlns:a16="http://schemas.microsoft.com/office/drawing/2014/main" id="{2CD10EAC-76CD-B09A-734A-291C5B2959F9}"/>
              </a:ext>
            </a:extLst>
          </p:cNvPr>
          <p:cNvSpPr txBox="1">
            <a:spLocks/>
          </p:cNvSpPr>
          <p:nvPr/>
        </p:nvSpPr>
        <p:spPr>
          <a:xfrm>
            <a:off x="380854" y="242745"/>
            <a:ext cx="11497109" cy="1087292"/>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solidFill>
                  <a:schemeClr val="bg1"/>
                </a:solidFill>
                <a:latin typeface="+mn-lt"/>
                <a:ea typeface="Andika"/>
                <a:cs typeface="Andika"/>
              </a:rPr>
              <a:t>Identify the determiners!</a:t>
            </a:r>
            <a:endParaRPr lang="en-GB" dirty="0">
              <a:solidFill>
                <a:schemeClr val="bg1"/>
              </a:solidFill>
              <a:latin typeface="+mn-lt"/>
              <a:ea typeface="Andika"/>
              <a:cs typeface="Andika"/>
            </a:endParaRPr>
          </a:p>
        </p:txBody>
      </p:sp>
      <p:sp>
        <p:nvSpPr>
          <p:cNvPr id="4" name="Title 1">
            <a:extLst>
              <a:ext uri="{FF2B5EF4-FFF2-40B4-BE49-F238E27FC236}">
                <a16:creationId xmlns:a16="http://schemas.microsoft.com/office/drawing/2014/main" id="{08669DA4-5F78-7B54-4A9E-FE877D998FBD}"/>
              </a:ext>
            </a:extLst>
          </p:cNvPr>
          <p:cNvSpPr txBox="1">
            <a:spLocks/>
          </p:cNvSpPr>
          <p:nvPr/>
        </p:nvSpPr>
        <p:spPr>
          <a:xfrm>
            <a:off x="347444" y="1750582"/>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The class went quiet.</a:t>
            </a:r>
          </a:p>
        </p:txBody>
      </p:sp>
      <p:sp>
        <p:nvSpPr>
          <p:cNvPr id="21" name="Title 1">
            <a:extLst>
              <a:ext uri="{FF2B5EF4-FFF2-40B4-BE49-F238E27FC236}">
                <a16:creationId xmlns:a16="http://schemas.microsoft.com/office/drawing/2014/main" id="{566CD327-4634-1001-99CC-7D49C7428821}"/>
              </a:ext>
            </a:extLst>
          </p:cNvPr>
          <p:cNvSpPr txBox="1">
            <a:spLocks/>
          </p:cNvSpPr>
          <p:nvPr/>
        </p:nvSpPr>
        <p:spPr>
          <a:xfrm>
            <a:off x="347444" y="2732092"/>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A dog ran into the school.</a:t>
            </a:r>
          </a:p>
        </p:txBody>
      </p:sp>
      <p:sp>
        <p:nvSpPr>
          <p:cNvPr id="22" name="Title 1">
            <a:extLst>
              <a:ext uri="{FF2B5EF4-FFF2-40B4-BE49-F238E27FC236}">
                <a16:creationId xmlns:a16="http://schemas.microsoft.com/office/drawing/2014/main" id="{9AD03537-86DE-72C8-49D5-4AC64228F923}"/>
              </a:ext>
            </a:extLst>
          </p:cNvPr>
          <p:cNvSpPr txBox="1">
            <a:spLocks/>
          </p:cNvSpPr>
          <p:nvPr/>
        </p:nvSpPr>
        <p:spPr>
          <a:xfrm>
            <a:off x="347444" y="3713311"/>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The girls’ team was better at football than the boys’ team.</a:t>
            </a:r>
          </a:p>
        </p:txBody>
      </p:sp>
      <p:sp>
        <p:nvSpPr>
          <p:cNvPr id="23" name="Title 1">
            <a:extLst>
              <a:ext uri="{FF2B5EF4-FFF2-40B4-BE49-F238E27FC236}">
                <a16:creationId xmlns:a16="http://schemas.microsoft.com/office/drawing/2014/main" id="{10062123-8174-1A5E-C34E-76DAEAF430DE}"/>
              </a:ext>
            </a:extLst>
          </p:cNvPr>
          <p:cNvSpPr txBox="1">
            <a:spLocks/>
          </p:cNvSpPr>
          <p:nvPr/>
        </p:nvSpPr>
        <p:spPr>
          <a:xfrm>
            <a:off x="347444" y="4634495"/>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A ball bounced into that goal.</a:t>
            </a:r>
          </a:p>
        </p:txBody>
      </p:sp>
      <p:sp>
        <p:nvSpPr>
          <p:cNvPr id="24" name="Title 1">
            <a:extLst>
              <a:ext uri="{FF2B5EF4-FFF2-40B4-BE49-F238E27FC236}">
                <a16:creationId xmlns:a16="http://schemas.microsoft.com/office/drawing/2014/main" id="{DE6651D6-3B7E-E49E-1671-B43B19F2C04E}"/>
              </a:ext>
            </a:extLst>
          </p:cNvPr>
          <p:cNvSpPr txBox="1">
            <a:spLocks/>
          </p:cNvSpPr>
          <p:nvPr/>
        </p:nvSpPr>
        <p:spPr>
          <a:xfrm>
            <a:off x="347443" y="5645877"/>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That boy threw the ball.</a:t>
            </a:r>
          </a:p>
        </p:txBody>
      </p:sp>
      <p:sp>
        <p:nvSpPr>
          <p:cNvPr id="25" name="Title 1">
            <a:extLst>
              <a:ext uri="{FF2B5EF4-FFF2-40B4-BE49-F238E27FC236}">
                <a16:creationId xmlns:a16="http://schemas.microsoft.com/office/drawing/2014/main" id="{3D7188DF-B998-B99F-610C-1CECE47745F2}"/>
              </a:ext>
            </a:extLst>
          </p:cNvPr>
          <p:cNvSpPr txBox="1">
            <a:spLocks/>
          </p:cNvSpPr>
          <p:nvPr/>
        </p:nvSpPr>
        <p:spPr>
          <a:xfrm>
            <a:off x="347446" y="1750582"/>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The</a:t>
            </a:r>
            <a:r>
              <a:rPr lang="en-GB" sz="2400" dirty="0">
                <a:solidFill>
                  <a:schemeClr val="bg1"/>
                </a:solidFill>
                <a:latin typeface="+mn-lt"/>
                <a:ea typeface="Andika"/>
                <a:cs typeface="Andika"/>
              </a:rPr>
              <a:t> class went quiet.</a:t>
            </a:r>
          </a:p>
        </p:txBody>
      </p:sp>
      <p:sp>
        <p:nvSpPr>
          <p:cNvPr id="26" name="Title 1">
            <a:extLst>
              <a:ext uri="{FF2B5EF4-FFF2-40B4-BE49-F238E27FC236}">
                <a16:creationId xmlns:a16="http://schemas.microsoft.com/office/drawing/2014/main" id="{251DADA2-F30E-BEF9-13D6-7B0DCF879392}"/>
              </a:ext>
            </a:extLst>
          </p:cNvPr>
          <p:cNvSpPr txBox="1">
            <a:spLocks/>
          </p:cNvSpPr>
          <p:nvPr/>
        </p:nvSpPr>
        <p:spPr>
          <a:xfrm>
            <a:off x="347446" y="2732092"/>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A</a:t>
            </a:r>
            <a:r>
              <a:rPr lang="en-GB" sz="2400" dirty="0">
                <a:solidFill>
                  <a:schemeClr val="bg1"/>
                </a:solidFill>
                <a:latin typeface="+mn-lt"/>
                <a:ea typeface="Andika"/>
                <a:cs typeface="Andika"/>
              </a:rPr>
              <a:t> dog ran into </a:t>
            </a:r>
            <a:r>
              <a:rPr lang="en-GB" sz="2400" b="1" u="sng" dirty="0">
                <a:solidFill>
                  <a:srgbClr val="FFFF00"/>
                </a:solidFill>
                <a:latin typeface="+mn-lt"/>
                <a:ea typeface="Andika"/>
                <a:cs typeface="Andika"/>
              </a:rPr>
              <a:t>the</a:t>
            </a:r>
            <a:r>
              <a:rPr lang="en-GB" sz="2400" dirty="0">
                <a:solidFill>
                  <a:schemeClr val="bg1"/>
                </a:solidFill>
                <a:latin typeface="+mn-lt"/>
                <a:ea typeface="Andika"/>
                <a:cs typeface="Andika"/>
              </a:rPr>
              <a:t> school.</a:t>
            </a:r>
          </a:p>
        </p:txBody>
      </p:sp>
      <p:sp>
        <p:nvSpPr>
          <p:cNvPr id="27" name="Title 1">
            <a:extLst>
              <a:ext uri="{FF2B5EF4-FFF2-40B4-BE49-F238E27FC236}">
                <a16:creationId xmlns:a16="http://schemas.microsoft.com/office/drawing/2014/main" id="{5114A4FD-4EDA-8DCB-4A74-4C1892CB9936}"/>
              </a:ext>
            </a:extLst>
          </p:cNvPr>
          <p:cNvSpPr txBox="1">
            <a:spLocks/>
          </p:cNvSpPr>
          <p:nvPr/>
        </p:nvSpPr>
        <p:spPr>
          <a:xfrm>
            <a:off x="347446" y="3713311"/>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The </a:t>
            </a:r>
            <a:r>
              <a:rPr lang="en-GB" sz="2400" dirty="0">
                <a:solidFill>
                  <a:schemeClr val="bg1"/>
                </a:solidFill>
                <a:latin typeface="+mn-lt"/>
                <a:ea typeface="Andika"/>
                <a:cs typeface="Andika"/>
              </a:rPr>
              <a:t>girls’ team was better at football than </a:t>
            </a:r>
            <a:r>
              <a:rPr lang="en-GB" sz="2400" b="1" u="sng" dirty="0">
                <a:solidFill>
                  <a:srgbClr val="FFFF00"/>
                </a:solidFill>
                <a:latin typeface="+mn-lt"/>
                <a:ea typeface="Andika"/>
                <a:cs typeface="Andika"/>
              </a:rPr>
              <a:t>the</a:t>
            </a:r>
            <a:r>
              <a:rPr lang="en-GB" sz="2400" dirty="0">
                <a:solidFill>
                  <a:schemeClr val="bg1"/>
                </a:solidFill>
                <a:latin typeface="+mn-lt"/>
                <a:ea typeface="Andika"/>
                <a:cs typeface="Andika"/>
              </a:rPr>
              <a:t> boys’ team.</a:t>
            </a:r>
          </a:p>
        </p:txBody>
      </p:sp>
      <p:sp>
        <p:nvSpPr>
          <p:cNvPr id="28" name="Title 1">
            <a:extLst>
              <a:ext uri="{FF2B5EF4-FFF2-40B4-BE49-F238E27FC236}">
                <a16:creationId xmlns:a16="http://schemas.microsoft.com/office/drawing/2014/main" id="{235FFEFE-C9B0-6B4F-BA0C-DAFCC2EA53DB}"/>
              </a:ext>
            </a:extLst>
          </p:cNvPr>
          <p:cNvSpPr txBox="1">
            <a:spLocks/>
          </p:cNvSpPr>
          <p:nvPr/>
        </p:nvSpPr>
        <p:spPr>
          <a:xfrm>
            <a:off x="347446" y="4634495"/>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A</a:t>
            </a:r>
            <a:r>
              <a:rPr lang="en-GB" sz="2400" dirty="0">
                <a:solidFill>
                  <a:schemeClr val="bg1"/>
                </a:solidFill>
                <a:latin typeface="+mn-lt"/>
                <a:ea typeface="Andika"/>
                <a:cs typeface="Andika"/>
              </a:rPr>
              <a:t> ball bounced into </a:t>
            </a:r>
            <a:r>
              <a:rPr lang="en-GB" sz="2400" b="1" u="sng" dirty="0">
                <a:solidFill>
                  <a:srgbClr val="FFFF00"/>
                </a:solidFill>
                <a:latin typeface="+mn-lt"/>
                <a:ea typeface="Andika"/>
                <a:cs typeface="Andika"/>
              </a:rPr>
              <a:t>that</a:t>
            </a:r>
            <a:r>
              <a:rPr lang="en-GB" sz="2400" dirty="0">
                <a:solidFill>
                  <a:schemeClr val="bg1"/>
                </a:solidFill>
                <a:latin typeface="+mn-lt"/>
                <a:ea typeface="Andika"/>
                <a:cs typeface="Andika"/>
              </a:rPr>
              <a:t> goal.</a:t>
            </a:r>
          </a:p>
        </p:txBody>
      </p:sp>
      <p:sp>
        <p:nvSpPr>
          <p:cNvPr id="29" name="Title 1">
            <a:extLst>
              <a:ext uri="{FF2B5EF4-FFF2-40B4-BE49-F238E27FC236}">
                <a16:creationId xmlns:a16="http://schemas.microsoft.com/office/drawing/2014/main" id="{E7F6BFFE-CD18-50DB-9BE1-4BC89154F9C2}"/>
              </a:ext>
            </a:extLst>
          </p:cNvPr>
          <p:cNvSpPr txBox="1">
            <a:spLocks/>
          </p:cNvSpPr>
          <p:nvPr/>
        </p:nvSpPr>
        <p:spPr>
          <a:xfrm>
            <a:off x="347445" y="5645877"/>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That</a:t>
            </a:r>
            <a:r>
              <a:rPr lang="en-GB" sz="2400" dirty="0">
                <a:solidFill>
                  <a:schemeClr val="bg1"/>
                </a:solidFill>
                <a:latin typeface="+mn-lt"/>
                <a:ea typeface="Andika"/>
                <a:cs typeface="Andika"/>
              </a:rPr>
              <a:t> boy kicked </a:t>
            </a:r>
            <a:r>
              <a:rPr lang="en-GB" sz="2400" b="1" u="sng" dirty="0">
                <a:solidFill>
                  <a:srgbClr val="FFFF00"/>
                </a:solidFill>
                <a:latin typeface="+mn-lt"/>
                <a:ea typeface="Andika"/>
                <a:cs typeface="Andika"/>
              </a:rPr>
              <a:t>the</a:t>
            </a:r>
            <a:r>
              <a:rPr lang="en-GB" sz="2400" dirty="0">
                <a:solidFill>
                  <a:schemeClr val="bg1"/>
                </a:solidFill>
                <a:latin typeface="+mn-lt"/>
                <a:ea typeface="Andika"/>
                <a:cs typeface="Andika"/>
              </a:rPr>
              <a:t> ball.</a:t>
            </a:r>
          </a:p>
        </p:txBody>
      </p:sp>
    </p:spTree>
    <p:extLst>
      <p:ext uri="{BB962C8B-B14F-4D97-AF65-F5344CB8AC3E}">
        <p14:creationId xmlns:p14="http://schemas.microsoft.com/office/powerpoint/2010/main" val="163015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shape&#10;&#10;Description automatically generated">
            <a:extLst>
              <a:ext uri="{FF2B5EF4-FFF2-40B4-BE49-F238E27FC236}">
                <a16:creationId xmlns:a16="http://schemas.microsoft.com/office/drawing/2014/main" id="{048CA078-4B2F-0BEC-37CC-E45FB00AA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itle 1">
            <a:extLst>
              <a:ext uri="{FF2B5EF4-FFF2-40B4-BE49-F238E27FC236}">
                <a16:creationId xmlns:a16="http://schemas.microsoft.com/office/drawing/2014/main" id="{2CD10EAC-76CD-B09A-734A-291C5B2959F9}"/>
              </a:ext>
            </a:extLst>
          </p:cNvPr>
          <p:cNvSpPr txBox="1">
            <a:spLocks/>
          </p:cNvSpPr>
          <p:nvPr/>
        </p:nvSpPr>
        <p:spPr>
          <a:xfrm>
            <a:off x="380854" y="242745"/>
            <a:ext cx="11497109" cy="1087292"/>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solidFill>
                  <a:schemeClr val="bg1"/>
                </a:solidFill>
                <a:latin typeface="+mn-lt"/>
                <a:ea typeface="Andika"/>
                <a:cs typeface="Andika"/>
              </a:rPr>
              <a:t>Identify the determiners!</a:t>
            </a:r>
            <a:endParaRPr lang="en-GB" dirty="0">
              <a:solidFill>
                <a:schemeClr val="bg1"/>
              </a:solidFill>
              <a:latin typeface="+mn-lt"/>
              <a:ea typeface="Andika"/>
              <a:cs typeface="Andika"/>
            </a:endParaRPr>
          </a:p>
        </p:txBody>
      </p:sp>
      <p:sp>
        <p:nvSpPr>
          <p:cNvPr id="4" name="Title 1">
            <a:extLst>
              <a:ext uri="{FF2B5EF4-FFF2-40B4-BE49-F238E27FC236}">
                <a16:creationId xmlns:a16="http://schemas.microsoft.com/office/drawing/2014/main" id="{08669DA4-5F78-7B54-4A9E-FE877D998FBD}"/>
              </a:ext>
            </a:extLst>
          </p:cNvPr>
          <p:cNvSpPr txBox="1">
            <a:spLocks/>
          </p:cNvSpPr>
          <p:nvPr/>
        </p:nvSpPr>
        <p:spPr>
          <a:xfrm>
            <a:off x="347444" y="1750582"/>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A ball bounced into that goal.</a:t>
            </a:r>
          </a:p>
        </p:txBody>
      </p:sp>
      <p:sp>
        <p:nvSpPr>
          <p:cNvPr id="21" name="Title 1">
            <a:extLst>
              <a:ext uri="{FF2B5EF4-FFF2-40B4-BE49-F238E27FC236}">
                <a16:creationId xmlns:a16="http://schemas.microsoft.com/office/drawing/2014/main" id="{566CD327-4634-1001-99CC-7D49C7428821}"/>
              </a:ext>
            </a:extLst>
          </p:cNvPr>
          <p:cNvSpPr txBox="1">
            <a:spLocks/>
          </p:cNvSpPr>
          <p:nvPr/>
        </p:nvSpPr>
        <p:spPr>
          <a:xfrm>
            <a:off x="347444" y="2732092"/>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My ball bounced into his goal.</a:t>
            </a:r>
          </a:p>
        </p:txBody>
      </p:sp>
      <p:sp>
        <p:nvSpPr>
          <p:cNvPr id="22" name="Title 1">
            <a:extLst>
              <a:ext uri="{FF2B5EF4-FFF2-40B4-BE49-F238E27FC236}">
                <a16:creationId xmlns:a16="http://schemas.microsoft.com/office/drawing/2014/main" id="{9AD03537-86DE-72C8-49D5-4AC64228F923}"/>
              </a:ext>
            </a:extLst>
          </p:cNvPr>
          <p:cNvSpPr txBox="1">
            <a:spLocks/>
          </p:cNvSpPr>
          <p:nvPr/>
        </p:nvSpPr>
        <p:spPr>
          <a:xfrm>
            <a:off x="347444" y="3713311"/>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Her ball bounced into their goal.</a:t>
            </a:r>
          </a:p>
        </p:txBody>
      </p:sp>
      <p:sp>
        <p:nvSpPr>
          <p:cNvPr id="23" name="Title 1">
            <a:extLst>
              <a:ext uri="{FF2B5EF4-FFF2-40B4-BE49-F238E27FC236}">
                <a16:creationId xmlns:a16="http://schemas.microsoft.com/office/drawing/2014/main" id="{10062123-8174-1A5E-C34E-76DAEAF430DE}"/>
              </a:ext>
            </a:extLst>
          </p:cNvPr>
          <p:cNvSpPr txBox="1">
            <a:spLocks/>
          </p:cNvSpPr>
          <p:nvPr/>
        </p:nvSpPr>
        <p:spPr>
          <a:xfrm>
            <a:off x="347444" y="4634495"/>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Three balls bounced into my goal.</a:t>
            </a:r>
          </a:p>
        </p:txBody>
      </p:sp>
      <p:sp>
        <p:nvSpPr>
          <p:cNvPr id="24" name="Title 1">
            <a:extLst>
              <a:ext uri="{FF2B5EF4-FFF2-40B4-BE49-F238E27FC236}">
                <a16:creationId xmlns:a16="http://schemas.microsoft.com/office/drawing/2014/main" id="{DE6651D6-3B7E-E49E-1671-B43B19F2C04E}"/>
              </a:ext>
            </a:extLst>
          </p:cNvPr>
          <p:cNvSpPr txBox="1">
            <a:spLocks/>
          </p:cNvSpPr>
          <p:nvPr/>
        </p:nvSpPr>
        <p:spPr>
          <a:xfrm>
            <a:off x="347443" y="5645877"/>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Many balls bounced into a goal.</a:t>
            </a:r>
          </a:p>
        </p:txBody>
      </p:sp>
      <p:sp>
        <p:nvSpPr>
          <p:cNvPr id="5" name="Title 1">
            <a:extLst>
              <a:ext uri="{FF2B5EF4-FFF2-40B4-BE49-F238E27FC236}">
                <a16:creationId xmlns:a16="http://schemas.microsoft.com/office/drawing/2014/main" id="{C27B4371-F3AD-09AE-1A95-8C755872E7B3}"/>
              </a:ext>
            </a:extLst>
          </p:cNvPr>
          <p:cNvSpPr txBox="1">
            <a:spLocks/>
          </p:cNvSpPr>
          <p:nvPr/>
        </p:nvSpPr>
        <p:spPr>
          <a:xfrm>
            <a:off x="347445" y="1757360"/>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A</a:t>
            </a:r>
            <a:r>
              <a:rPr lang="en-GB" sz="2400" dirty="0">
                <a:solidFill>
                  <a:schemeClr val="bg1"/>
                </a:solidFill>
                <a:latin typeface="+mn-lt"/>
                <a:ea typeface="Andika"/>
                <a:cs typeface="Andika"/>
              </a:rPr>
              <a:t> ball bounced into </a:t>
            </a:r>
            <a:r>
              <a:rPr lang="en-GB" sz="2400" b="1" u="sng" dirty="0">
                <a:solidFill>
                  <a:srgbClr val="FFFF00"/>
                </a:solidFill>
                <a:latin typeface="+mn-lt"/>
                <a:ea typeface="Andika"/>
                <a:cs typeface="Andika"/>
              </a:rPr>
              <a:t>that</a:t>
            </a:r>
            <a:r>
              <a:rPr lang="en-GB" sz="2400" dirty="0">
                <a:solidFill>
                  <a:schemeClr val="bg1"/>
                </a:solidFill>
                <a:latin typeface="+mn-lt"/>
                <a:ea typeface="Andika"/>
                <a:cs typeface="Andika"/>
              </a:rPr>
              <a:t> goal.</a:t>
            </a:r>
          </a:p>
        </p:txBody>
      </p:sp>
      <p:sp>
        <p:nvSpPr>
          <p:cNvPr id="6" name="Title 1">
            <a:extLst>
              <a:ext uri="{FF2B5EF4-FFF2-40B4-BE49-F238E27FC236}">
                <a16:creationId xmlns:a16="http://schemas.microsoft.com/office/drawing/2014/main" id="{0FA6ADBD-C4DC-4FE5-8BDB-309AA9F5EDF9}"/>
              </a:ext>
            </a:extLst>
          </p:cNvPr>
          <p:cNvSpPr txBox="1">
            <a:spLocks/>
          </p:cNvSpPr>
          <p:nvPr/>
        </p:nvSpPr>
        <p:spPr>
          <a:xfrm>
            <a:off x="347445" y="2738870"/>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My</a:t>
            </a:r>
            <a:r>
              <a:rPr lang="en-GB" sz="2400" dirty="0">
                <a:solidFill>
                  <a:schemeClr val="bg1"/>
                </a:solidFill>
                <a:latin typeface="+mn-lt"/>
                <a:ea typeface="Andika"/>
                <a:cs typeface="Andika"/>
              </a:rPr>
              <a:t> ball bounced into </a:t>
            </a:r>
            <a:r>
              <a:rPr lang="en-GB" sz="2400" b="1" u="sng" dirty="0">
                <a:solidFill>
                  <a:srgbClr val="FFFF00"/>
                </a:solidFill>
                <a:latin typeface="+mn-lt"/>
                <a:ea typeface="Andika"/>
                <a:cs typeface="Andika"/>
              </a:rPr>
              <a:t>his</a:t>
            </a:r>
            <a:r>
              <a:rPr lang="en-GB" sz="2400" dirty="0">
                <a:solidFill>
                  <a:schemeClr val="bg1"/>
                </a:solidFill>
                <a:latin typeface="+mn-lt"/>
                <a:ea typeface="Andika"/>
                <a:cs typeface="Andika"/>
              </a:rPr>
              <a:t> goal.</a:t>
            </a:r>
          </a:p>
        </p:txBody>
      </p:sp>
      <p:sp>
        <p:nvSpPr>
          <p:cNvPr id="7" name="Title 1">
            <a:extLst>
              <a:ext uri="{FF2B5EF4-FFF2-40B4-BE49-F238E27FC236}">
                <a16:creationId xmlns:a16="http://schemas.microsoft.com/office/drawing/2014/main" id="{FA46E1B8-5F3C-73BD-F48A-F55EE30A1B57}"/>
              </a:ext>
            </a:extLst>
          </p:cNvPr>
          <p:cNvSpPr txBox="1">
            <a:spLocks/>
          </p:cNvSpPr>
          <p:nvPr/>
        </p:nvSpPr>
        <p:spPr>
          <a:xfrm>
            <a:off x="347445" y="3720089"/>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Her</a:t>
            </a:r>
            <a:r>
              <a:rPr lang="en-GB" sz="2400" dirty="0">
                <a:solidFill>
                  <a:schemeClr val="bg1"/>
                </a:solidFill>
                <a:latin typeface="+mn-lt"/>
                <a:ea typeface="Andika"/>
                <a:cs typeface="Andika"/>
              </a:rPr>
              <a:t> ball bounced into </a:t>
            </a:r>
            <a:r>
              <a:rPr lang="en-GB" sz="2400" b="1" u="sng" dirty="0">
                <a:solidFill>
                  <a:srgbClr val="FFFF00"/>
                </a:solidFill>
                <a:latin typeface="+mn-lt"/>
                <a:ea typeface="Andika"/>
                <a:cs typeface="Andika"/>
              </a:rPr>
              <a:t>their</a:t>
            </a:r>
            <a:r>
              <a:rPr lang="en-GB" sz="2400" dirty="0">
                <a:solidFill>
                  <a:schemeClr val="bg1"/>
                </a:solidFill>
                <a:latin typeface="+mn-lt"/>
                <a:ea typeface="Andika"/>
                <a:cs typeface="Andika"/>
              </a:rPr>
              <a:t> goal.</a:t>
            </a:r>
          </a:p>
        </p:txBody>
      </p:sp>
      <p:sp>
        <p:nvSpPr>
          <p:cNvPr id="9" name="Title 1">
            <a:extLst>
              <a:ext uri="{FF2B5EF4-FFF2-40B4-BE49-F238E27FC236}">
                <a16:creationId xmlns:a16="http://schemas.microsoft.com/office/drawing/2014/main" id="{E153DFE9-374D-5294-C543-BAAA80D459BE}"/>
              </a:ext>
            </a:extLst>
          </p:cNvPr>
          <p:cNvSpPr txBox="1">
            <a:spLocks/>
          </p:cNvSpPr>
          <p:nvPr/>
        </p:nvSpPr>
        <p:spPr>
          <a:xfrm>
            <a:off x="347445" y="4641273"/>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Three</a:t>
            </a:r>
            <a:r>
              <a:rPr lang="en-GB" sz="2400" dirty="0">
                <a:solidFill>
                  <a:schemeClr val="bg1"/>
                </a:solidFill>
                <a:latin typeface="+mn-lt"/>
                <a:ea typeface="Andika"/>
                <a:cs typeface="Andika"/>
              </a:rPr>
              <a:t> balls bounced into </a:t>
            </a:r>
            <a:r>
              <a:rPr lang="en-GB" sz="2400" b="1" u="sng" dirty="0">
                <a:solidFill>
                  <a:srgbClr val="FFFF00"/>
                </a:solidFill>
                <a:latin typeface="+mn-lt"/>
                <a:ea typeface="Andika"/>
                <a:cs typeface="Andika"/>
              </a:rPr>
              <a:t>my</a:t>
            </a:r>
            <a:r>
              <a:rPr lang="en-GB" sz="2400" dirty="0">
                <a:solidFill>
                  <a:schemeClr val="bg1"/>
                </a:solidFill>
                <a:latin typeface="+mn-lt"/>
                <a:ea typeface="Andika"/>
                <a:cs typeface="Andika"/>
              </a:rPr>
              <a:t> goal.</a:t>
            </a:r>
          </a:p>
        </p:txBody>
      </p:sp>
      <p:sp>
        <p:nvSpPr>
          <p:cNvPr id="10" name="Title 1">
            <a:extLst>
              <a:ext uri="{FF2B5EF4-FFF2-40B4-BE49-F238E27FC236}">
                <a16:creationId xmlns:a16="http://schemas.microsoft.com/office/drawing/2014/main" id="{6A141799-03C2-AE43-17F1-89FE1F85BDD3}"/>
              </a:ext>
            </a:extLst>
          </p:cNvPr>
          <p:cNvSpPr txBox="1">
            <a:spLocks/>
          </p:cNvSpPr>
          <p:nvPr/>
        </p:nvSpPr>
        <p:spPr>
          <a:xfrm>
            <a:off x="347444" y="5652655"/>
            <a:ext cx="11497109"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Many</a:t>
            </a:r>
            <a:r>
              <a:rPr lang="en-GB" sz="2400" dirty="0">
                <a:solidFill>
                  <a:schemeClr val="bg1"/>
                </a:solidFill>
                <a:latin typeface="+mn-lt"/>
                <a:ea typeface="Andika"/>
                <a:cs typeface="Andika"/>
              </a:rPr>
              <a:t> balls bounced into </a:t>
            </a:r>
            <a:r>
              <a:rPr lang="en-GB" sz="2400" b="1" u="sng" dirty="0">
                <a:solidFill>
                  <a:srgbClr val="FFFF00"/>
                </a:solidFill>
                <a:latin typeface="+mn-lt"/>
                <a:ea typeface="Andika"/>
                <a:cs typeface="Andika"/>
              </a:rPr>
              <a:t>a</a:t>
            </a:r>
            <a:r>
              <a:rPr lang="en-GB" sz="2400" dirty="0">
                <a:solidFill>
                  <a:schemeClr val="bg1"/>
                </a:solidFill>
                <a:latin typeface="+mn-lt"/>
                <a:ea typeface="Andika"/>
                <a:cs typeface="Andika"/>
              </a:rPr>
              <a:t> goal.</a:t>
            </a:r>
          </a:p>
        </p:txBody>
      </p:sp>
    </p:spTree>
    <p:extLst>
      <p:ext uri="{BB962C8B-B14F-4D97-AF65-F5344CB8AC3E}">
        <p14:creationId xmlns:p14="http://schemas.microsoft.com/office/powerpoint/2010/main" val="64545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shape&#10;&#10;Description automatically generated">
            <a:extLst>
              <a:ext uri="{FF2B5EF4-FFF2-40B4-BE49-F238E27FC236}">
                <a16:creationId xmlns:a16="http://schemas.microsoft.com/office/drawing/2014/main" id="{048CA078-4B2F-0BEC-37CC-E45FB00AA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itle 1">
            <a:extLst>
              <a:ext uri="{FF2B5EF4-FFF2-40B4-BE49-F238E27FC236}">
                <a16:creationId xmlns:a16="http://schemas.microsoft.com/office/drawing/2014/main" id="{2CD10EAC-76CD-B09A-734A-291C5B2959F9}"/>
              </a:ext>
            </a:extLst>
          </p:cNvPr>
          <p:cNvSpPr txBox="1">
            <a:spLocks/>
          </p:cNvSpPr>
          <p:nvPr/>
        </p:nvSpPr>
        <p:spPr>
          <a:xfrm>
            <a:off x="380854" y="242745"/>
            <a:ext cx="11497109" cy="1087292"/>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solidFill>
                  <a:schemeClr val="bg1"/>
                </a:solidFill>
                <a:latin typeface="+mn-lt"/>
                <a:ea typeface="Andika"/>
                <a:cs typeface="Andika"/>
              </a:rPr>
              <a:t>Identify the determiners!</a:t>
            </a:r>
            <a:endParaRPr lang="en-GB" dirty="0">
              <a:solidFill>
                <a:schemeClr val="bg1"/>
              </a:solidFill>
              <a:latin typeface="+mn-lt"/>
              <a:ea typeface="Andika"/>
              <a:cs typeface="Andika"/>
            </a:endParaRPr>
          </a:p>
        </p:txBody>
      </p:sp>
      <p:sp>
        <p:nvSpPr>
          <p:cNvPr id="5" name="Title 1">
            <a:extLst>
              <a:ext uri="{FF2B5EF4-FFF2-40B4-BE49-F238E27FC236}">
                <a16:creationId xmlns:a16="http://schemas.microsoft.com/office/drawing/2014/main" id="{C27B4371-F3AD-09AE-1A95-8C755872E7B3}"/>
              </a:ext>
            </a:extLst>
          </p:cNvPr>
          <p:cNvSpPr txBox="1">
            <a:spLocks/>
          </p:cNvSpPr>
          <p:nvPr/>
        </p:nvSpPr>
        <p:spPr>
          <a:xfrm>
            <a:off x="347446" y="1757360"/>
            <a:ext cx="6727610"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A</a:t>
            </a:r>
            <a:r>
              <a:rPr lang="en-GB" sz="2400" dirty="0">
                <a:solidFill>
                  <a:schemeClr val="bg1"/>
                </a:solidFill>
                <a:latin typeface="+mn-lt"/>
                <a:ea typeface="Andika"/>
                <a:cs typeface="Andika"/>
              </a:rPr>
              <a:t> ball bounced into </a:t>
            </a:r>
            <a:r>
              <a:rPr lang="en-GB" sz="2400" b="1" u="sng" dirty="0">
                <a:solidFill>
                  <a:srgbClr val="FFFF00"/>
                </a:solidFill>
                <a:latin typeface="+mn-lt"/>
                <a:ea typeface="Andika"/>
                <a:cs typeface="Andika"/>
              </a:rPr>
              <a:t>that</a:t>
            </a:r>
            <a:r>
              <a:rPr lang="en-GB" sz="2400" dirty="0">
                <a:solidFill>
                  <a:schemeClr val="bg1"/>
                </a:solidFill>
                <a:latin typeface="+mn-lt"/>
                <a:ea typeface="Andika"/>
                <a:cs typeface="Andika"/>
              </a:rPr>
              <a:t> goal.</a:t>
            </a:r>
          </a:p>
        </p:txBody>
      </p:sp>
      <p:sp>
        <p:nvSpPr>
          <p:cNvPr id="6" name="Title 1">
            <a:extLst>
              <a:ext uri="{FF2B5EF4-FFF2-40B4-BE49-F238E27FC236}">
                <a16:creationId xmlns:a16="http://schemas.microsoft.com/office/drawing/2014/main" id="{0FA6ADBD-C4DC-4FE5-8BDB-309AA9F5EDF9}"/>
              </a:ext>
            </a:extLst>
          </p:cNvPr>
          <p:cNvSpPr txBox="1">
            <a:spLocks/>
          </p:cNvSpPr>
          <p:nvPr/>
        </p:nvSpPr>
        <p:spPr>
          <a:xfrm>
            <a:off x="347446" y="2738870"/>
            <a:ext cx="6727610"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My</a:t>
            </a:r>
            <a:r>
              <a:rPr lang="en-GB" sz="2400" dirty="0">
                <a:solidFill>
                  <a:schemeClr val="bg1"/>
                </a:solidFill>
                <a:latin typeface="+mn-lt"/>
                <a:ea typeface="Andika"/>
                <a:cs typeface="Andika"/>
              </a:rPr>
              <a:t> ball bounced into </a:t>
            </a:r>
            <a:r>
              <a:rPr lang="en-GB" sz="2400" b="1" u="sng" dirty="0">
                <a:solidFill>
                  <a:srgbClr val="FFFF00"/>
                </a:solidFill>
                <a:latin typeface="+mn-lt"/>
                <a:ea typeface="Andika"/>
                <a:cs typeface="Andika"/>
              </a:rPr>
              <a:t>his</a:t>
            </a:r>
            <a:r>
              <a:rPr lang="en-GB" sz="2400" dirty="0">
                <a:solidFill>
                  <a:schemeClr val="bg1"/>
                </a:solidFill>
                <a:latin typeface="+mn-lt"/>
                <a:ea typeface="Andika"/>
                <a:cs typeface="Andika"/>
              </a:rPr>
              <a:t> goal.</a:t>
            </a:r>
          </a:p>
        </p:txBody>
      </p:sp>
      <p:sp>
        <p:nvSpPr>
          <p:cNvPr id="7" name="Title 1">
            <a:extLst>
              <a:ext uri="{FF2B5EF4-FFF2-40B4-BE49-F238E27FC236}">
                <a16:creationId xmlns:a16="http://schemas.microsoft.com/office/drawing/2014/main" id="{FA46E1B8-5F3C-73BD-F48A-F55EE30A1B57}"/>
              </a:ext>
            </a:extLst>
          </p:cNvPr>
          <p:cNvSpPr txBox="1">
            <a:spLocks/>
          </p:cNvSpPr>
          <p:nvPr/>
        </p:nvSpPr>
        <p:spPr>
          <a:xfrm>
            <a:off x="347446" y="3720089"/>
            <a:ext cx="6727610"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Her</a:t>
            </a:r>
            <a:r>
              <a:rPr lang="en-GB" sz="2400" dirty="0">
                <a:solidFill>
                  <a:schemeClr val="bg1"/>
                </a:solidFill>
                <a:latin typeface="+mn-lt"/>
                <a:ea typeface="Andika"/>
                <a:cs typeface="Andika"/>
              </a:rPr>
              <a:t> ball bounced into </a:t>
            </a:r>
            <a:r>
              <a:rPr lang="en-GB" sz="2400" b="1" u="sng" dirty="0">
                <a:solidFill>
                  <a:srgbClr val="FFFF00"/>
                </a:solidFill>
                <a:latin typeface="+mn-lt"/>
                <a:ea typeface="Andika"/>
                <a:cs typeface="Andika"/>
              </a:rPr>
              <a:t>their</a:t>
            </a:r>
            <a:r>
              <a:rPr lang="en-GB" sz="2400" dirty="0">
                <a:solidFill>
                  <a:schemeClr val="bg1"/>
                </a:solidFill>
                <a:latin typeface="+mn-lt"/>
                <a:ea typeface="Andika"/>
                <a:cs typeface="Andika"/>
              </a:rPr>
              <a:t> goal.</a:t>
            </a:r>
          </a:p>
        </p:txBody>
      </p:sp>
      <p:sp>
        <p:nvSpPr>
          <p:cNvPr id="9" name="Title 1">
            <a:extLst>
              <a:ext uri="{FF2B5EF4-FFF2-40B4-BE49-F238E27FC236}">
                <a16:creationId xmlns:a16="http://schemas.microsoft.com/office/drawing/2014/main" id="{E153DFE9-374D-5294-C543-BAAA80D459BE}"/>
              </a:ext>
            </a:extLst>
          </p:cNvPr>
          <p:cNvSpPr txBox="1">
            <a:spLocks/>
          </p:cNvSpPr>
          <p:nvPr/>
        </p:nvSpPr>
        <p:spPr>
          <a:xfrm>
            <a:off x="347446" y="4641273"/>
            <a:ext cx="6727610"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Three</a:t>
            </a:r>
            <a:r>
              <a:rPr lang="en-GB" sz="2400" dirty="0">
                <a:solidFill>
                  <a:schemeClr val="bg1"/>
                </a:solidFill>
                <a:latin typeface="+mn-lt"/>
                <a:ea typeface="Andika"/>
                <a:cs typeface="Andika"/>
              </a:rPr>
              <a:t> balls bounced into </a:t>
            </a:r>
            <a:r>
              <a:rPr lang="en-GB" sz="2400" b="1" u="sng" dirty="0">
                <a:solidFill>
                  <a:srgbClr val="FFFF00"/>
                </a:solidFill>
                <a:latin typeface="+mn-lt"/>
                <a:ea typeface="Andika"/>
                <a:cs typeface="Andika"/>
              </a:rPr>
              <a:t>my</a:t>
            </a:r>
            <a:r>
              <a:rPr lang="en-GB" sz="2400" dirty="0">
                <a:solidFill>
                  <a:schemeClr val="bg1"/>
                </a:solidFill>
                <a:latin typeface="+mn-lt"/>
                <a:ea typeface="Andika"/>
                <a:cs typeface="Andika"/>
              </a:rPr>
              <a:t> goal.</a:t>
            </a:r>
          </a:p>
        </p:txBody>
      </p:sp>
      <p:sp>
        <p:nvSpPr>
          <p:cNvPr id="10" name="Title 1">
            <a:extLst>
              <a:ext uri="{FF2B5EF4-FFF2-40B4-BE49-F238E27FC236}">
                <a16:creationId xmlns:a16="http://schemas.microsoft.com/office/drawing/2014/main" id="{6A141799-03C2-AE43-17F1-89FE1F85BDD3}"/>
              </a:ext>
            </a:extLst>
          </p:cNvPr>
          <p:cNvSpPr txBox="1">
            <a:spLocks/>
          </p:cNvSpPr>
          <p:nvPr/>
        </p:nvSpPr>
        <p:spPr>
          <a:xfrm>
            <a:off x="347445" y="5652655"/>
            <a:ext cx="6727610" cy="697054"/>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u="sng" dirty="0">
                <a:solidFill>
                  <a:srgbClr val="FFFF00"/>
                </a:solidFill>
                <a:latin typeface="+mn-lt"/>
                <a:ea typeface="Andika"/>
                <a:cs typeface="Andika"/>
              </a:rPr>
              <a:t>Many</a:t>
            </a:r>
            <a:r>
              <a:rPr lang="en-GB" sz="2400" dirty="0">
                <a:solidFill>
                  <a:schemeClr val="bg1"/>
                </a:solidFill>
                <a:latin typeface="+mn-lt"/>
                <a:ea typeface="Andika"/>
                <a:cs typeface="Andika"/>
              </a:rPr>
              <a:t> balls bounced into </a:t>
            </a:r>
            <a:r>
              <a:rPr lang="en-GB" sz="2400" b="1" u="sng" dirty="0">
                <a:solidFill>
                  <a:srgbClr val="FFFF00"/>
                </a:solidFill>
                <a:latin typeface="+mn-lt"/>
                <a:ea typeface="Andika"/>
                <a:cs typeface="Andika"/>
              </a:rPr>
              <a:t>a</a:t>
            </a:r>
            <a:r>
              <a:rPr lang="en-GB" sz="2400" dirty="0">
                <a:solidFill>
                  <a:schemeClr val="bg1"/>
                </a:solidFill>
                <a:latin typeface="+mn-lt"/>
                <a:ea typeface="Andika"/>
                <a:cs typeface="Andika"/>
              </a:rPr>
              <a:t> goal.</a:t>
            </a:r>
          </a:p>
        </p:txBody>
      </p:sp>
      <p:sp>
        <p:nvSpPr>
          <p:cNvPr id="2" name="Title 1">
            <a:extLst>
              <a:ext uri="{FF2B5EF4-FFF2-40B4-BE49-F238E27FC236}">
                <a16:creationId xmlns:a16="http://schemas.microsoft.com/office/drawing/2014/main" id="{9BE14983-5824-6636-27A5-7F07D317F031}"/>
              </a:ext>
            </a:extLst>
          </p:cNvPr>
          <p:cNvSpPr txBox="1">
            <a:spLocks/>
          </p:cNvSpPr>
          <p:nvPr/>
        </p:nvSpPr>
        <p:spPr>
          <a:xfrm>
            <a:off x="7422502" y="1757360"/>
            <a:ext cx="4351576" cy="4592349"/>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mn-lt"/>
                <a:ea typeface="Andika"/>
                <a:cs typeface="Andika"/>
              </a:rPr>
              <a:t>Can you see how the determiners give information about the ball and the goal?</a:t>
            </a:r>
          </a:p>
        </p:txBody>
      </p:sp>
    </p:spTree>
    <p:extLst>
      <p:ext uri="{BB962C8B-B14F-4D97-AF65-F5344CB8AC3E}">
        <p14:creationId xmlns:p14="http://schemas.microsoft.com/office/powerpoint/2010/main" val="2684341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937522E3-EAD7-6CFA-EEEE-FCC5A2161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itle 1">
            <a:extLst>
              <a:ext uri="{FF2B5EF4-FFF2-40B4-BE49-F238E27FC236}">
                <a16:creationId xmlns:a16="http://schemas.microsoft.com/office/drawing/2014/main" id="{2CD10EAC-76CD-B09A-734A-291C5B2959F9}"/>
              </a:ext>
            </a:extLst>
          </p:cNvPr>
          <p:cNvSpPr txBox="1">
            <a:spLocks/>
          </p:cNvSpPr>
          <p:nvPr/>
        </p:nvSpPr>
        <p:spPr>
          <a:xfrm>
            <a:off x="380854" y="242745"/>
            <a:ext cx="11497109" cy="1087292"/>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solidFill>
                  <a:schemeClr val="bg1"/>
                </a:solidFill>
                <a:latin typeface="+mn-lt"/>
                <a:ea typeface="Andika"/>
                <a:cs typeface="Andika"/>
              </a:rPr>
              <a:t>Identify the determiners!</a:t>
            </a:r>
            <a:endParaRPr lang="en-GB" dirty="0">
              <a:solidFill>
                <a:schemeClr val="bg1"/>
              </a:solidFill>
              <a:latin typeface="+mn-lt"/>
              <a:ea typeface="Andika"/>
              <a:cs typeface="Andika"/>
            </a:endParaRPr>
          </a:p>
        </p:txBody>
      </p:sp>
      <p:sp>
        <p:nvSpPr>
          <p:cNvPr id="4" name="Title 1">
            <a:extLst>
              <a:ext uri="{FF2B5EF4-FFF2-40B4-BE49-F238E27FC236}">
                <a16:creationId xmlns:a16="http://schemas.microsoft.com/office/drawing/2014/main" id="{08669DA4-5F78-7B54-4A9E-FE877D998FBD}"/>
              </a:ext>
            </a:extLst>
          </p:cNvPr>
          <p:cNvSpPr txBox="1">
            <a:spLocks/>
          </p:cNvSpPr>
          <p:nvPr/>
        </p:nvSpPr>
        <p:spPr>
          <a:xfrm>
            <a:off x="347444" y="1750581"/>
            <a:ext cx="11497109" cy="3070801"/>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err="1">
                <a:solidFill>
                  <a:schemeClr val="bg1"/>
                </a:solidFill>
                <a:latin typeface="+mn-lt"/>
                <a:ea typeface="Andika"/>
                <a:cs typeface="Andika"/>
              </a:rPr>
              <a:t>Flopsy</a:t>
            </a:r>
            <a:r>
              <a:rPr lang="en-GB" sz="2400" dirty="0">
                <a:solidFill>
                  <a:schemeClr val="bg1"/>
                </a:solidFill>
                <a:latin typeface="+mn-lt"/>
                <a:ea typeface="Andika"/>
                <a:cs typeface="Andika"/>
              </a:rPr>
              <a:t>, </a:t>
            </a:r>
            <a:r>
              <a:rPr lang="en-GB" sz="2400" dirty="0" err="1">
                <a:solidFill>
                  <a:schemeClr val="bg1"/>
                </a:solidFill>
                <a:latin typeface="+mn-lt"/>
                <a:ea typeface="Andika"/>
                <a:cs typeface="Andika"/>
              </a:rPr>
              <a:t>Mopsy</a:t>
            </a:r>
            <a:r>
              <a:rPr lang="en-GB" sz="2400" dirty="0">
                <a:solidFill>
                  <a:schemeClr val="bg1"/>
                </a:solidFill>
                <a:latin typeface="+mn-lt"/>
                <a:ea typeface="Andika"/>
                <a:cs typeface="Andika"/>
              </a:rPr>
              <a:t>, and Cottontail, who were good little bunnies, went</a:t>
            </a:r>
          </a:p>
          <a:p>
            <a:pPr algn="ctr"/>
            <a:r>
              <a:rPr lang="en-GB" sz="2400" dirty="0">
                <a:solidFill>
                  <a:schemeClr val="bg1"/>
                </a:solidFill>
                <a:latin typeface="+mn-lt"/>
                <a:ea typeface="Andika"/>
                <a:cs typeface="Andika"/>
              </a:rPr>
              <a:t>down the lane to gather blackberries:</a:t>
            </a:r>
          </a:p>
          <a:p>
            <a:pPr algn="ctr"/>
            <a:endParaRPr lang="en-GB" sz="2400" dirty="0">
              <a:solidFill>
                <a:schemeClr val="bg1"/>
              </a:solidFill>
              <a:latin typeface="+mn-lt"/>
              <a:ea typeface="Andika"/>
              <a:cs typeface="Andika"/>
            </a:endParaRPr>
          </a:p>
          <a:p>
            <a:pPr algn="ctr"/>
            <a:r>
              <a:rPr lang="en-GB" sz="2400" dirty="0">
                <a:solidFill>
                  <a:schemeClr val="bg1"/>
                </a:solidFill>
                <a:latin typeface="+mn-lt"/>
                <a:ea typeface="Andika"/>
                <a:cs typeface="Andika"/>
              </a:rPr>
              <a:t>But Peter, who was very naughty, ran straight away to Mr. McGregor's</a:t>
            </a:r>
          </a:p>
          <a:p>
            <a:pPr algn="ctr"/>
            <a:r>
              <a:rPr lang="en-GB" sz="2400" dirty="0">
                <a:solidFill>
                  <a:schemeClr val="bg1"/>
                </a:solidFill>
                <a:latin typeface="+mn-lt"/>
                <a:ea typeface="Andika"/>
                <a:cs typeface="Andika"/>
              </a:rPr>
              <a:t>garden, and squeezed under the gate!</a:t>
            </a:r>
          </a:p>
        </p:txBody>
      </p:sp>
      <p:sp>
        <p:nvSpPr>
          <p:cNvPr id="9" name="Title 1">
            <a:extLst>
              <a:ext uri="{FF2B5EF4-FFF2-40B4-BE49-F238E27FC236}">
                <a16:creationId xmlns:a16="http://schemas.microsoft.com/office/drawing/2014/main" id="{8F4991EE-C9CC-1DDD-86F4-1FAB40FEE963}"/>
              </a:ext>
            </a:extLst>
          </p:cNvPr>
          <p:cNvSpPr txBox="1">
            <a:spLocks/>
          </p:cNvSpPr>
          <p:nvPr/>
        </p:nvSpPr>
        <p:spPr>
          <a:xfrm>
            <a:off x="347443" y="1750580"/>
            <a:ext cx="11497109" cy="3070801"/>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err="1">
                <a:solidFill>
                  <a:schemeClr val="bg1"/>
                </a:solidFill>
                <a:latin typeface="+mn-lt"/>
                <a:ea typeface="Andika"/>
                <a:cs typeface="Andika"/>
              </a:rPr>
              <a:t>Flopsy</a:t>
            </a:r>
            <a:r>
              <a:rPr lang="en-GB" sz="2400" dirty="0">
                <a:solidFill>
                  <a:schemeClr val="bg1"/>
                </a:solidFill>
                <a:latin typeface="+mn-lt"/>
                <a:ea typeface="Andika"/>
                <a:cs typeface="Andika"/>
              </a:rPr>
              <a:t>, </a:t>
            </a:r>
            <a:r>
              <a:rPr lang="en-GB" sz="2400" dirty="0" err="1">
                <a:solidFill>
                  <a:schemeClr val="bg1"/>
                </a:solidFill>
                <a:latin typeface="+mn-lt"/>
                <a:ea typeface="Andika"/>
                <a:cs typeface="Andika"/>
              </a:rPr>
              <a:t>Mopsy</a:t>
            </a:r>
            <a:r>
              <a:rPr lang="en-GB" sz="2400" dirty="0">
                <a:solidFill>
                  <a:schemeClr val="bg1"/>
                </a:solidFill>
                <a:latin typeface="+mn-lt"/>
                <a:ea typeface="Andika"/>
                <a:cs typeface="Andika"/>
              </a:rPr>
              <a:t>, and Cottontail, who were good little bunnies, went</a:t>
            </a:r>
          </a:p>
          <a:p>
            <a:pPr algn="ctr"/>
            <a:r>
              <a:rPr lang="en-GB" sz="2400" dirty="0">
                <a:solidFill>
                  <a:schemeClr val="bg1"/>
                </a:solidFill>
                <a:latin typeface="+mn-lt"/>
                <a:ea typeface="Andika"/>
                <a:cs typeface="Andika"/>
              </a:rPr>
              <a:t>down </a:t>
            </a:r>
            <a:r>
              <a:rPr lang="en-GB" sz="2400" b="1" u="sng" dirty="0">
                <a:solidFill>
                  <a:srgbClr val="FFFF00"/>
                </a:solidFill>
                <a:latin typeface="+mn-lt"/>
                <a:ea typeface="Andika"/>
                <a:cs typeface="Andika"/>
              </a:rPr>
              <a:t>the</a:t>
            </a:r>
            <a:r>
              <a:rPr lang="en-GB" sz="2400" dirty="0">
                <a:solidFill>
                  <a:schemeClr val="bg1"/>
                </a:solidFill>
                <a:latin typeface="+mn-lt"/>
                <a:ea typeface="Andika"/>
                <a:cs typeface="Andika"/>
              </a:rPr>
              <a:t> lane to gather blackberries:</a:t>
            </a:r>
          </a:p>
          <a:p>
            <a:pPr algn="ctr"/>
            <a:endParaRPr lang="en-GB" sz="2400" dirty="0">
              <a:solidFill>
                <a:schemeClr val="bg1"/>
              </a:solidFill>
              <a:latin typeface="+mn-lt"/>
              <a:ea typeface="Andika"/>
              <a:cs typeface="Andika"/>
            </a:endParaRPr>
          </a:p>
          <a:p>
            <a:pPr algn="ctr"/>
            <a:r>
              <a:rPr lang="en-GB" sz="2400" dirty="0">
                <a:solidFill>
                  <a:schemeClr val="bg1"/>
                </a:solidFill>
                <a:latin typeface="+mn-lt"/>
                <a:ea typeface="Andika"/>
                <a:cs typeface="Andika"/>
              </a:rPr>
              <a:t>But Peter, who was very naughty, ran straight away to Mr. McGregor's</a:t>
            </a:r>
          </a:p>
          <a:p>
            <a:pPr algn="ctr"/>
            <a:r>
              <a:rPr lang="en-GB" sz="2400" dirty="0">
                <a:solidFill>
                  <a:schemeClr val="bg1"/>
                </a:solidFill>
                <a:latin typeface="+mn-lt"/>
                <a:ea typeface="Andika"/>
                <a:cs typeface="Andika"/>
              </a:rPr>
              <a:t>garden, and squeezed under </a:t>
            </a:r>
            <a:r>
              <a:rPr lang="en-GB" sz="2400" b="1" u="sng" dirty="0">
                <a:solidFill>
                  <a:srgbClr val="FFFF00"/>
                </a:solidFill>
                <a:latin typeface="+mn-lt"/>
                <a:ea typeface="Andika"/>
                <a:cs typeface="Andika"/>
              </a:rPr>
              <a:t>the</a:t>
            </a:r>
            <a:r>
              <a:rPr lang="en-GB" sz="2400" dirty="0">
                <a:solidFill>
                  <a:schemeClr val="bg1"/>
                </a:solidFill>
                <a:latin typeface="+mn-lt"/>
                <a:ea typeface="Andika"/>
                <a:cs typeface="Andika"/>
              </a:rPr>
              <a:t> gate!</a:t>
            </a:r>
          </a:p>
        </p:txBody>
      </p:sp>
    </p:spTree>
    <p:extLst>
      <p:ext uri="{BB962C8B-B14F-4D97-AF65-F5344CB8AC3E}">
        <p14:creationId xmlns:p14="http://schemas.microsoft.com/office/powerpoint/2010/main" val="143135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C82DC09C-F387-2E39-9EC2-2D2AFFA79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itle 1">
            <a:extLst>
              <a:ext uri="{FF2B5EF4-FFF2-40B4-BE49-F238E27FC236}">
                <a16:creationId xmlns:a16="http://schemas.microsoft.com/office/drawing/2014/main" id="{2CD10EAC-76CD-B09A-734A-291C5B2959F9}"/>
              </a:ext>
            </a:extLst>
          </p:cNvPr>
          <p:cNvSpPr txBox="1">
            <a:spLocks/>
          </p:cNvSpPr>
          <p:nvPr/>
        </p:nvSpPr>
        <p:spPr>
          <a:xfrm>
            <a:off x="380854" y="242745"/>
            <a:ext cx="11497109" cy="1087292"/>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solidFill>
                  <a:schemeClr val="bg1"/>
                </a:solidFill>
                <a:latin typeface="+mn-lt"/>
                <a:ea typeface="Andika"/>
                <a:cs typeface="Andika"/>
              </a:rPr>
              <a:t>Identify the determiners!</a:t>
            </a:r>
            <a:endParaRPr lang="en-GB" dirty="0">
              <a:solidFill>
                <a:schemeClr val="bg1"/>
              </a:solidFill>
              <a:latin typeface="+mn-lt"/>
              <a:ea typeface="Andika"/>
              <a:cs typeface="Andika"/>
            </a:endParaRPr>
          </a:p>
        </p:txBody>
      </p:sp>
      <p:sp>
        <p:nvSpPr>
          <p:cNvPr id="4" name="Title 1">
            <a:extLst>
              <a:ext uri="{FF2B5EF4-FFF2-40B4-BE49-F238E27FC236}">
                <a16:creationId xmlns:a16="http://schemas.microsoft.com/office/drawing/2014/main" id="{08669DA4-5F78-7B54-4A9E-FE877D998FBD}"/>
              </a:ext>
            </a:extLst>
          </p:cNvPr>
          <p:cNvSpPr txBox="1">
            <a:spLocks/>
          </p:cNvSpPr>
          <p:nvPr/>
        </p:nvSpPr>
        <p:spPr>
          <a:xfrm>
            <a:off x="347444" y="1750581"/>
            <a:ext cx="11497109" cy="3070801"/>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There was once a velveteen rabbit, and in the beginning he was really splendid. He was fat and bunchy, as a rabbit should be; his coat was spotted brown and white, he had real thread whiskers, and his ears were lined with pink sateen. On Christmas morning, when he sat wedged in the top of the Boy's stocking, with a sprig of holly between his paws, the effect was charming.</a:t>
            </a:r>
          </a:p>
        </p:txBody>
      </p:sp>
      <p:sp>
        <p:nvSpPr>
          <p:cNvPr id="6" name="Title 1">
            <a:extLst>
              <a:ext uri="{FF2B5EF4-FFF2-40B4-BE49-F238E27FC236}">
                <a16:creationId xmlns:a16="http://schemas.microsoft.com/office/drawing/2014/main" id="{E1E5F0FA-9611-2F59-1884-B569870B3057}"/>
              </a:ext>
            </a:extLst>
          </p:cNvPr>
          <p:cNvSpPr txBox="1">
            <a:spLocks/>
          </p:cNvSpPr>
          <p:nvPr/>
        </p:nvSpPr>
        <p:spPr>
          <a:xfrm>
            <a:off x="347444" y="1750580"/>
            <a:ext cx="11497109" cy="3070801"/>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There was once </a:t>
            </a:r>
            <a:r>
              <a:rPr lang="en-GB" sz="2400" b="1" u="sng" dirty="0">
                <a:solidFill>
                  <a:srgbClr val="FFFF00"/>
                </a:solidFill>
                <a:latin typeface="+mn-lt"/>
                <a:ea typeface="Andika"/>
                <a:cs typeface="Andika"/>
              </a:rPr>
              <a:t>a</a:t>
            </a:r>
            <a:r>
              <a:rPr lang="en-GB" sz="2400" dirty="0">
                <a:solidFill>
                  <a:schemeClr val="bg1"/>
                </a:solidFill>
                <a:latin typeface="+mn-lt"/>
                <a:ea typeface="Andika"/>
                <a:cs typeface="Andika"/>
              </a:rPr>
              <a:t> velveteen rabbit, and in </a:t>
            </a:r>
            <a:r>
              <a:rPr lang="en-GB" sz="2400" b="1" u="sng" dirty="0">
                <a:solidFill>
                  <a:srgbClr val="FFFF00"/>
                </a:solidFill>
                <a:latin typeface="+mn-lt"/>
                <a:ea typeface="Andika"/>
                <a:cs typeface="Andika"/>
              </a:rPr>
              <a:t>the</a:t>
            </a:r>
            <a:r>
              <a:rPr lang="en-GB" sz="2400" dirty="0">
                <a:solidFill>
                  <a:schemeClr val="bg1"/>
                </a:solidFill>
                <a:latin typeface="+mn-lt"/>
                <a:ea typeface="Andika"/>
                <a:cs typeface="Andika"/>
              </a:rPr>
              <a:t> beginning he was really splendid. He was fat and bunchy, as </a:t>
            </a:r>
            <a:r>
              <a:rPr lang="en-GB" sz="2400" b="1" u="sng" dirty="0">
                <a:solidFill>
                  <a:srgbClr val="FFFF00"/>
                </a:solidFill>
                <a:latin typeface="+mn-lt"/>
                <a:ea typeface="Andika"/>
                <a:cs typeface="Andika"/>
              </a:rPr>
              <a:t>a</a:t>
            </a:r>
            <a:r>
              <a:rPr lang="en-GB" sz="2400" dirty="0">
                <a:solidFill>
                  <a:schemeClr val="bg1"/>
                </a:solidFill>
                <a:latin typeface="+mn-lt"/>
                <a:ea typeface="Andika"/>
                <a:cs typeface="Andika"/>
              </a:rPr>
              <a:t> rabbit should be; </a:t>
            </a:r>
            <a:r>
              <a:rPr lang="en-GB" sz="2400" b="1" u="sng" dirty="0">
                <a:solidFill>
                  <a:srgbClr val="FFFF00"/>
                </a:solidFill>
                <a:latin typeface="+mn-lt"/>
                <a:ea typeface="Andika"/>
                <a:cs typeface="Andika"/>
              </a:rPr>
              <a:t>his</a:t>
            </a:r>
            <a:r>
              <a:rPr lang="en-GB" sz="2400" dirty="0">
                <a:solidFill>
                  <a:schemeClr val="bg1"/>
                </a:solidFill>
                <a:latin typeface="+mn-lt"/>
                <a:ea typeface="Andika"/>
                <a:cs typeface="Andika"/>
              </a:rPr>
              <a:t> coat was spotted brown and white, he had real thread whiskers, and </a:t>
            </a:r>
            <a:r>
              <a:rPr lang="en-GB" sz="2400" b="1" u="sng" dirty="0">
                <a:solidFill>
                  <a:srgbClr val="FFFF00"/>
                </a:solidFill>
                <a:latin typeface="+mn-lt"/>
                <a:ea typeface="Andika"/>
                <a:cs typeface="Andika"/>
              </a:rPr>
              <a:t>his</a:t>
            </a:r>
            <a:r>
              <a:rPr lang="en-GB" sz="2400" dirty="0">
                <a:solidFill>
                  <a:schemeClr val="bg1"/>
                </a:solidFill>
                <a:latin typeface="+mn-lt"/>
                <a:ea typeface="Andika"/>
                <a:cs typeface="Andika"/>
              </a:rPr>
              <a:t> ears were lined with pink sateen. On Christmas morning, when he sat wedged in </a:t>
            </a:r>
            <a:r>
              <a:rPr lang="en-GB" sz="2400" b="1" u="sng" dirty="0">
                <a:solidFill>
                  <a:srgbClr val="FFFF00"/>
                </a:solidFill>
                <a:latin typeface="+mn-lt"/>
                <a:ea typeface="Andika"/>
                <a:cs typeface="Andika"/>
              </a:rPr>
              <a:t>the</a:t>
            </a:r>
            <a:r>
              <a:rPr lang="en-GB" sz="2400" dirty="0">
                <a:solidFill>
                  <a:schemeClr val="bg1"/>
                </a:solidFill>
                <a:latin typeface="+mn-lt"/>
                <a:ea typeface="Andika"/>
                <a:cs typeface="Andika"/>
              </a:rPr>
              <a:t> top of </a:t>
            </a:r>
            <a:r>
              <a:rPr lang="en-GB" sz="2400" b="1" u="sng" dirty="0">
                <a:solidFill>
                  <a:srgbClr val="FFFF00"/>
                </a:solidFill>
                <a:latin typeface="+mn-lt"/>
                <a:ea typeface="Andika"/>
                <a:cs typeface="Andika"/>
              </a:rPr>
              <a:t>the</a:t>
            </a:r>
            <a:r>
              <a:rPr lang="en-GB" sz="2400" dirty="0">
                <a:solidFill>
                  <a:schemeClr val="bg1"/>
                </a:solidFill>
                <a:latin typeface="+mn-lt"/>
                <a:ea typeface="Andika"/>
                <a:cs typeface="Andika"/>
              </a:rPr>
              <a:t> Boy's stocking, with </a:t>
            </a:r>
            <a:r>
              <a:rPr lang="en-GB" sz="2400" b="1" u="sng" dirty="0">
                <a:solidFill>
                  <a:srgbClr val="FFFF00"/>
                </a:solidFill>
                <a:latin typeface="+mn-lt"/>
                <a:ea typeface="Andika"/>
                <a:cs typeface="Andika"/>
              </a:rPr>
              <a:t>a</a:t>
            </a:r>
            <a:r>
              <a:rPr lang="en-GB" sz="2400" dirty="0">
                <a:solidFill>
                  <a:schemeClr val="bg1"/>
                </a:solidFill>
                <a:latin typeface="+mn-lt"/>
                <a:ea typeface="Andika"/>
                <a:cs typeface="Andika"/>
              </a:rPr>
              <a:t> sprig of holly between </a:t>
            </a:r>
            <a:r>
              <a:rPr lang="en-GB" sz="2400" b="1" u="sng" dirty="0">
                <a:solidFill>
                  <a:srgbClr val="FFFF00"/>
                </a:solidFill>
                <a:latin typeface="+mn-lt"/>
                <a:ea typeface="Andika"/>
                <a:cs typeface="Andika"/>
              </a:rPr>
              <a:t>his</a:t>
            </a:r>
            <a:r>
              <a:rPr lang="en-GB" sz="2400" dirty="0">
                <a:solidFill>
                  <a:schemeClr val="bg1"/>
                </a:solidFill>
                <a:latin typeface="+mn-lt"/>
                <a:ea typeface="Andika"/>
                <a:cs typeface="Andika"/>
              </a:rPr>
              <a:t> paws, </a:t>
            </a:r>
            <a:r>
              <a:rPr lang="en-GB" sz="2400" b="1" u="sng" dirty="0">
                <a:solidFill>
                  <a:srgbClr val="FFFF00"/>
                </a:solidFill>
                <a:latin typeface="+mn-lt"/>
                <a:ea typeface="Andika"/>
                <a:cs typeface="Andika"/>
              </a:rPr>
              <a:t>the</a:t>
            </a:r>
            <a:r>
              <a:rPr lang="en-GB" sz="2400" dirty="0">
                <a:solidFill>
                  <a:schemeClr val="bg1"/>
                </a:solidFill>
                <a:latin typeface="+mn-lt"/>
                <a:ea typeface="Andika"/>
                <a:cs typeface="Andika"/>
              </a:rPr>
              <a:t> effect was charming.</a:t>
            </a:r>
          </a:p>
        </p:txBody>
      </p:sp>
    </p:spTree>
    <p:extLst>
      <p:ext uri="{BB962C8B-B14F-4D97-AF65-F5344CB8AC3E}">
        <p14:creationId xmlns:p14="http://schemas.microsoft.com/office/powerpoint/2010/main" val="176587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dika">
      <a:majorFont>
        <a:latin typeface="Andika"/>
        <a:ea typeface=""/>
        <a:cs typeface=""/>
      </a:majorFont>
      <a:minorFont>
        <a:latin typeface="Andik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615</Words>
  <Application>Microsoft Office PowerPoint</Application>
  <PresentationFormat>Widescreen</PresentationFormat>
  <Paragraphs>72</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Andika</vt:lpstr>
      <vt:lpstr>Office Theme</vt:lpstr>
      <vt:lpstr> How to Use this Powerpoint</vt:lpstr>
      <vt:lpstr>Determiners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Y5&amp;6 A –  Endings which sound like /ʃəs/ spelt –cious or –tious</dc:title>
  <dc:creator>Glen Jones</dc:creator>
  <cp:lastModifiedBy>Glen Jones</cp:lastModifiedBy>
  <cp:revision>2</cp:revision>
  <dcterms:created xsi:type="dcterms:W3CDTF">2022-05-31T09:42:07Z</dcterms:created>
  <dcterms:modified xsi:type="dcterms:W3CDTF">2023-08-10T10:36:58Z</dcterms:modified>
</cp:coreProperties>
</file>