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81" r:id="rId2"/>
    <p:sldId id="274" r:id="rId3"/>
    <p:sldId id="364" r:id="rId4"/>
    <p:sldId id="363" r:id="rId5"/>
    <p:sldId id="375" r:id="rId6"/>
    <p:sldId id="382" r:id="rId7"/>
    <p:sldId id="365" r:id="rId8"/>
    <p:sldId id="384" r:id="rId9"/>
    <p:sldId id="383" r:id="rId10"/>
    <p:sldId id="376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D2C03-920F-409A-BFF1-54EB9C84E532}" v="118" dt="2023-08-10T10:49:27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C85233C2-E25C-4792-97FD-F0F8FA5B5948}"/>
    <pc:docChg chg="undo custSel addSld delSld modSld sldOrd">
      <pc:chgData name="Glen Jones" userId="e846aaca-4b24-4b13-b0d0-f2308e16b284" providerId="ADAL" clId="{C85233C2-E25C-4792-97FD-F0F8FA5B5948}" dt="2022-09-18T09:04:02.061" v="1140" actId="47"/>
      <pc:docMkLst>
        <pc:docMk/>
      </pc:docMkLst>
      <pc:sldChg chg="modSp mod">
        <pc:chgData name="Glen Jones" userId="e846aaca-4b24-4b13-b0d0-f2308e16b284" providerId="ADAL" clId="{C85233C2-E25C-4792-97FD-F0F8FA5B5948}" dt="2022-09-18T08:21:55.679" v="7" actId="20577"/>
        <pc:sldMkLst>
          <pc:docMk/>
          <pc:sldMk cId="4010327805" sldId="274"/>
        </pc:sldMkLst>
        <pc:spChg chg="mod">
          <ac:chgData name="Glen Jones" userId="e846aaca-4b24-4b13-b0d0-f2308e16b284" providerId="ADAL" clId="{C85233C2-E25C-4792-97FD-F0F8FA5B5948}" dt="2022-09-18T08:21:55.679" v="7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85233C2-E25C-4792-97FD-F0F8FA5B5948}" dt="2022-09-18T08:22:29.087" v="25" actId="1076"/>
        <pc:sldMkLst>
          <pc:docMk/>
          <pc:sldMk cId="2861103671" sldId="363"/>
        </pc:sldMkLst>
        <pc:spChg chg="mod">
          <ac:chgData name="Glen Jones" userId="e846aaca-4b24-4b13-b0d0-f2308e16b284" providerId="ADAL" clId="{C85233C2-E25C-4792-97FD-F0F8FA5B5948}" dt="2022-09-18T08:22:29.087" v="25" actId="1076"/>
          <ac:spMkLst>
            <pc:docMk/>
            <pc:sldMk cId="2861103671" sldId="363"/>
            <ac:spMk id="6" creationId="{F9BAFB63-89A0-1CE2-BC09-42A58A322E55}"/>
          </ac:spMkLst>
        </pc:spChg>
      </pc:sldChg>
      <pc:sldChg chg="ord">
        <pc:chgData name="Glen Jones" userId="e846aaca-4b24-4b13-b0d0-f2308e16b284" providerId="ADAL" clId="{C85233C2-E25C-4792-97FD-F0F8FA5B5948}" dt="2022-09-18T08:23:26.217" v="87"/>
        <pc:sldMkLst>
          <pc:docMk/>
          <pc:sldMk cId="2371301929" sldId="364"/>
        </pc:sldMkLst>
      </pc:sldChg>
      <pc:sldChg chg="modSp">
        <pc:chgData name="Glen Jones" userId="e846aaca-4b24-4b13-b0d0-f2308e16b284" providerId="ADAL" clId="{C85233C2-E25C-4792-97FD-F0F8FA5B5948}" dt="2022-09-18T08:22:59.192" v="83" actId="20577"/>
        <pc:sldMkLst>
          <pc:docMk/>
          <pc:sldMk cId="3201718585" sldId="365"/>
        </pc:sldMkLst>
        <pc:spChg chg="mod">
          <ac:chgData name="Glen Jones" userId="e846aaca-4b24-4b13-b0d0-f2308e16b284" providerId="ADAL" clId="{C85233C2-E25C-4792-97FD-F0F8FA5B5948}" dt="2022-09-18T08:22:59.192" v="83" actId="20577"/>
          <ac:spMkLst>
            <pc:docMk/>
            <pc:sldMk cId="3201718585" sldId="365"/>
            <ac:spMk id="7" creationId="{7422A498-F483-A2DE-169C-1457C602529D}"/>
          </ac:spMkLst>
        </pc:spChg>
      </pc:sldChg>
      <pc:sldChg chg="addSp delSp modSp mod ord modAnim">
        <pc:chgData name="Glen Jones" userId="e846aaca-4b24-4b13-b0d0-f2308e16b284" providerId="ADAL" clId="{C85233C2-E25C-4792-97FD-F0F8FA5B5948}" dt="2022-09-18T08:35:48.303" v="544" actId="1076"/>
        <pc:sldMkLst>
          <pc:docMk/>
          <pc:sldMk cId="1958331913" sldId="373"/>
        </pc:sldMkLst>
        <pc:spChg chg="add mod">
          <ac:chgData name="Glen Jones" userId="e846aaca-4b24-4b13-b0d0-f2308e16b284" providerId="ADAL" clId="{C85233C2-E25C-4792-97FD-F0F8FA5B5948}" dt="2022-09-18T08:35:44.239" v="543" actId="1076"/>
          <ac:spMkLst>
            <pc:docMk/>
            <pc:sldMk cId="1958331913" sldId="373"/>
            <ac:spMk id="2" creationId="{2A457924-189E-6420-A79A-EF28DBD9C360}"/>
          </ac:spMkLst>
        </pc:spChg>
        <pc:spChg chg="del mod">
          <ac:chgData name="Glen Jones" userId="e846aaca-4b24-4b13-b0d0-f2308e16b284" providerId="ADAL" clId="{C85233C2-E25C-4792-97FD-F0F8FA5B5948}" dt="2022-09-18T08:33:37.591" v="488" actId="478"/>
          <ac:spMkLst>
            <pc:docMk/>
            <pc:sldMk cId="1958331913" sldId="373"/>
            <ac:spMk id="4" creationId="{08669DA4-5F78-7B54-4A9E-FE877D998FBD}"/>
          </ac:spMkLst>
        </pc:spChg>
        <pc:spChg chg="add mod">
          <ac:chgData name="Glen Jones" userId="e846aaca-4b24-4b13-b0d0-f2308e16b284" providerId="ADAL" clId="{C85233C2-E25C-4792-97FD-F0F8FA5B5948}" dt="2022-09-18T08:35:44.239" v="543" actId="1076"/>
          <ac:spMkLst>
            <pc:docMk/>
            <pc:sldMk cId="1958331913" sldId="373"/>
            <ac:spMk id="5" creationId="{92C79EA4-20C7-CC1D-E8C5-73AEBDD3080A}"/>
          </ac:spMkLst>
        </pc:spChg>
        <pc:spChg chg="mod">
          <ac:chgData name="Glen Jones" userId="e846aaca-4b24-4b13-b0d0-f2308e16b284" providerId="ADAL" clId="{C85233C2-E25C-4792-97FD-F0F8FA5B5948}" dt="2022-09-18T08:35:44.239" v="543" actId="1076"/>
          <ac:spMkLst>
            <pc:docMk/>
            <pc:sldMk cId="1958331913" sldId="373"/>
            <ac:spMk id="6" creationId="{E1E5F0FA-9611-2F59-1884-B569870B3057}"/>
          </ac:spMkLst>
        </pc:spChg>
        <pc:spChg chg="add mod">
          <ac:chgData name="Glen Jones" userId="e846aaca-4b24-4b13-b0d0-f2308e16b284" providerId="ADAL" clId="{C85233C2-E25C-4792-97FD-F0F8FA5B5948}" dt="2022-09-18T08:35:44.239" v="543" actId="1076"/>
          <ac:spMkLst>
            <pc:docMk/>
            <pc:sldMk cId="1958331913" sldId="373"/>
            <ac:spMk id="7" creationId="{28D7D630-53B0-A027-DB22-261CBF83F2C3}"/>
          </ac:spMkLst>
        </pc:spChg>
        <pc:spChg chg="mod">
          <ac:chgData name="Glen Jones" userId="e846aaca-4b24-4b13-b0d0-f2308e16b284" providerId="ADAL" clId="{C85233C2-E25C-4792-97FD-F0F8FA5B5948}" dt="2022-09-18T08:35:48.303" v="544" actId="1076"/>
          <ac:spMkLst>
            <pc:docMk/>
            <pc:sldMk cId="1958331913" sldId="373"/>
            <ac:spMk id="8" creationId="{2CD10EAC-76CD-B09A-734A-291C5B2959F9}"/>
          </ac:spMkLst>
        </pc:spChg>
        <pc:spChg chg="add mod">
          <ac:chgData name="Glen Jones" userId="e846aaca-4b24-4b13-b0d0-f2308e16b284" providerId="ADAL" clId="{C85233C2-E25C-4792-97FD-F0F8FA5B5948}" dt="2022-09-18T08:35:44.239" v="543" actId="1076"/>
          <ac:spMkLst>
            <pc:docMk/>
            <pc:sldMk cId="1958331913" sldId="373"/>
            <ac:spMk id="9" creationId="{5AD2E7B9-DFAA-B80B-9E7C-1610D4A2AFFB}"/>
          </ac:spMkLst>
        </pc:spChg>
      </pc:sldChg>
      <pc:sldChg chg="addSp delSp modSp mod delAnim modAnim">
        <pc:chgData name="Glen Jones" userId="e846aaca-4b24-4b13-b0d0-f2308e16b284" providerId="ADAL" clId="{C85233C2-E25C-4792-97FD-F0F8FA5B5948}" dt="2022-09-18T08:30:52.788" v="362" actId="108"/>
        <pc:sldMkLst>
          <pc:docMk/>
          <pc:sldMk cId="3387875814" sldId="374"/>
        </pc:sldMkLst>
        <pc:spChg chg="add mod">
          <ac:chgData name="Glen Jones" userId="e846aaca-4b24-4b13-b0d0-f2308e16b284" providerId="ADAL" clId="{C85233C2-E25C-4792-97FD-F0F8FA5B5948}" dt="2022-09-18T08:28:03.664" v="239" actId="113"/>
          <ac:spMkLst>
            <pc:docMk/>
            <pc:sldMk cId="3387875814" sldId="374"/>
            <ac:spMk id="2" creationId="{163A1DC0-8455-9311-A5C4-CC05B9C20C64}"/>
          </ac:spMkLst>
        </pc:spChg>
        <pc:spChg chg="add del mod">
          <ac:chgData name="Glen Jones" userId="e846aaca-4b24-4b13-b0d0-f2308e16b284" providerId="ADAL" clId="{C85233C2-E25C-4792-97FD-F0F8FA5B5948}" dt="2022-09-18T08:25:32.729" v="184" actId="478"/>
          <ac:spMkLst>
            <pc:docMk/>
            <pc:sldMk cId="3387875814" sldId="374"/>
            <ac:spMk id="3" creationId="{A4F607AA-AA79-7420-4DC7-D2F28E132DDE}"/>
          </ac:spMkLst>
        </pc:spChg>
        <pc:spChg chg="del">
          <ac:chgData name="Glen Jones" userId="e846aaca-4b24-4b13-b0d0-f2308e16b284" providerId="ADAL" clId="{C85233C2-E25C-4792-97FD-F0F8FA5B5948}" dt="2022-09-18T08:24:04.735" v="148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C85233C2-E25C-4792-97FD-F0F8FA5B5948}" dt="2022-09-18T08:28:13.527" v="250" actId="20577"/>
          <ac:spMkLst>
            <pc:docMk/>
            <pc:sldMk cId="3387875814" sldId="374"/>
            <ac:spMk id="5" creationId="{AFF53866-3716-B67D-1A62-3BA9139E2BC7}"/>
          </ac:spMkLst>
        </pc:spChg>
        <pc:spChg chg="add del mod">
          <ac:chgData name="Glen Jones" userId="e846aaca-4b24-4b13-b0d0-f2308e16b284" providerId="ADAL" clId="{C85233C2-E25C-4792-97FD-F0F8FA5B5948}" dt="2022-09-18T08:25:39.283" v="186" actId="478"/>
          <ac:spMkLst>
            <pc:docMk/>
            <pc:sldMk cId="3387875814" sldId="374"/>
            <ac:spMk id="6" creationId="{E02B92A9-29D1-9FD9-E344-0D3C607E9D93}"/>
          </ac:spMkLst>
        </pc:spChg>
        <pc:spChg chg="mod">
          <ac:chgData name="Glen Jones" userId="e846aaca-4b24-4b13-b0d0-f2308e16b284" providerId="ADAL" clId="{C85233C2-E25C-4792-97FD-F0F8FA5B5948}" dt="2022-09-18T08:23:40.392" v="97" actId="20577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C85233C2-E25C-4792-97FD-F0F8FA5B5948}" dt="2022-09-18T08:24:12.095" v="150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C85233C2-E25C-4792-97FD-F0F8FA5B5948}" dt="2022-09-18T08:28:26.344" v="259" actId="115"/>
          <ac:spMkLst>
            <pc:docMk/>
            <pc:sldMk cId="3387875814" sldId="374"/>
            <ac:spMk id="10" creationId="{E7B61F53-9E57-F87E-B541-E4B54CD4D4C6}"/>
          </ac:spMkLst>
        </pc:spChg>
        <pc:spChg chg="add del mod">
          <ac:chgData name="Glen Jones" userId="e846aaca-4b24-4b13-b0d0-f2308e16b284" providerId="ADAL" clId="{C85233C2-E25C-4792-97FD-F0F8FA5B5948}" dt="2022-09-18T08:25:36.273" v="185" actId="478"/>
          <ac:spMkLst>
            <pc:docMk/>
            <pc:sldMk cId="3387875814" sldId="374"/>
            <ac:spMk id="11" creationId="{3D865C35-BB02-F004-D90C-AFA638CEE8DD}"/>
          </ac:spMkLst>
        </pc:spChg>
        <pc:spChg chg="add mod">
          <ac:chgData name="Glen Jones" userId="e846aaca-4b24-4b13-b0d0-f2308e16b284" providerId="ADAL" clId="{C85233C2-E25C-4792-97FD-F0F8FA5B5948}" dt="2022-09-18T08:28:28.519" v="260"/>
          <ac:spMkLst>
            <pc:docMk/>
            <pc:sldMk cId="3387875814" sldId="374"/>
            <ac:spMk id="12" creationId="{24DC6910-CF08-DE1D-74D8-E98A8B6F3049}"/>
          </ac:spMkLst>
        </pc:spChg>
        <pc:spChg chg="add mod">
          <ac:chgData name="Glen Jones" userId="e846aaca-4b24-4b13-b0d0-f2308e16b284" providerId="ADAL" clId="{C85233C2-E25C-4792-97FD-F0F8FA5B5948}" dt="2022-09-18T08:28:29.987" v="261"/>
          <ac:spMkLst>
            <pc:docMk/>
            <pc:sldMk cId="3387875814" sldId="374"/>
            <ac:spMk id="13" creationId="{D37A67F4-CE9A-150F-42A8-2B318B88309C}"/>
          </ac:spMkLst>
        </pc:spChg>
        <pc:spChg chg="add mod">
          <ac:chgData name="Glen Jones" userId="e846aaca-4b24-4b13-b0d0-f2308e16b284" providerId="ADAL" clId="{C85233C2-E25C-4792-97FD-F0F8FA5B5948}" dt="2022-09-18T08:28:31.282" v="262"/>
          <ac:spMkLst>
            <pc:docMk/>
            <pc:sldMk cId="3387875814" sldId="374"/>
            <ac:spMk id="14" creationId="{1A8889CC-FE05-F760-784A-209BD056DC4A}"/>
          </ac:spMkLst>
        </pc:spChg>
        <pc:spChg chg="add mod">
          <ac:chgData name="Glen Jones" userId="e846aaca-4b24-4b13-b0d0-f2308e16b284" providerId="ADAL" clId="{C85233C2-E25C-4792-97FD-F0F8FA5B5948}" dt="2022-09-18T08:28:16.799" v="253" actId="20577"/>
          <ac:spMkLst>
            <pc:docMk/>
            <pc:sldMk cId="3387875814" sldId="374"/>
            <ac:spMk id="15" creationId="{39316A05-B777-6D8E-41AA-B06C18D17E2F}"/>
          </ac:spMkLst>
        </pc:spChg>
        <pc:spChg chg="add mod">
          <ac:chgData name="Glen Jones" userId="e846aaca-4b24-4b13-b0d0-f2308e16b284" providerId="ADAL" clId="{C85233C2-E25C-4792-97FD-F0F8FA5B5948}" dt="2022-09-18T08:28:20.335" v="256" actId="20577"/>
          <ac:spMkLst>
            <pc:docMk/>
            <pc:sldMk cId="3387875814" sldId="374"/>
            <ac:spMk id="16" creationId="{758B914C-8240-B684-1A54-1941594367E7}"/>
          </ac:spMkLst>
        </pc:spChg>
        <pc:spChg chg="add mod">
          <ac:chgData name="Glen Jones" userId="e846aaca-4b24-4b13-b0d0-f2308e16b284" providerId="ADAL" clId="{C85233C2-E25C-4792-97FD-F0F8FA5B5948}" dt="2022-09-18T08:28:43.177" v="264" actId="1076"/>
          <ac:spMkLst>
            <pc:docMk/>
            <pc:sldMk cId="3387875814" sldId="374"/>
            <ac:spMk id="17" creationId="{B06A8277-5675-160C-8136-29494626F790}"/>
          </ac:spMkLst>
        </pc:spChg>
        <pc:spChg chg="add mod">
          <ac:chgData name="Glen Jones" userId="e846aaca-4b24-4b13-b0d0-f2308e16b284" providerId="ADAL" clId="{C85233C2-E25C-4792-97FD-F0F8FA5B5948}" dt="2022-09-18T08:28:43.177" v="264" actId="1076"/>
          <ac:spMkLst>
            <pc:docMk/>
            <pc:sldMk cId="3387875814" sldId="374"/>
            <ac:spMk id="18" creationId="{8684EE19-83AF-F32A-7314-3C97C93EC3AD}"/>
          </ac:spMkLst>
        </pc:spChg>
        <pc:spChg chg="add mod">
          <ac:chgData name="Glen Jones" userId="e846aaca-4b24-4b13-b0d0-f2308e16b284" providerId="ADAL" clId="{C85233C2-E25C-4792-97FD-F0F8FA5B5948}" dt="2022-09-18T08:28:43.177" v="264" actId="1076"/>
          <ac:spMkLst>
            <pc:docMk/>
            <pc:sldMk cId="3387875814" sldId="374"/>
            <ac:spMk id="19" creationId="{E176358B-301F-9D9A-25C1-745EF73D1D9C}"/>
          </ac:spMkLst>
        </pc:spChg>
        <pc:spChg chg="add mod">
          <ac:chgData name="Glen Jones" userId="e846aaca-4b24-4b13-b0d0-f2308e16b284" providerId="ADAL" clId="{C85233C2-E25C-4792-97FD-F0F8FA5B5948}" dt="2022-09-18T08:28:43.177" v="264" actId="1076"/>
          <ac:spMkLst>
            <pc:docMk/>
            <pc:sldMk cId="3387875814" sldId="374"/>
            <ac:spMk id="20" creationId="{49CD6944-31B6-9DC9-A3FC-64E8695306C9}"/>
          </ac:spMkLst>
        </pc:spChg>
        <pc:spChg chg="add mod">
          <ac:chgData name="Glen Jones" userId="e846aaca-4b24-4b13-b0d0-f2308e16b284" providerId="ADAL" clId="{C85233C2-E25C-4792-97FD-F0F8FA5B5948}" dt="2022-09-18T08:28:43.177" v="264" actId="1076"/>
          <ac:spMkLst>
            <pc:docMk/>
            <pc:sldMk cId="3387875814" sldId="374"/>
            <ac:spMk id="21" creationId="{5BC8FD67-E539-E12F-93DD-9B1F5D57A930}"/>
          </ac:spMkLst>
        </pc:spChg>
        <pc:spChg chg="add mod">
          <ac:chgData name="Glen Jones" userId="e846aaca-4b24-4b13-b0d0-f2308e16b284" providerId="ADAL" clId="{C85233C2-E25C-4792-97FD-F0F8FA5B5948}" dt="2022-09-18T08:28:43.177" v="264" actId="1076"/>
          <ac:spMkLst>
            <pc:docMk/>
            <pc:sldMk cId="3387875814" sldId="374"/>
            <ac:spMk id="22" creationId="{95B61D96-9CE2-FD8B-92BA-261735628D84}"/>
          </ac:spMkLst>
        </pc:spChg>
        <pc:spChg chg="add mod">
          <ac:chgData name="Glen Jones" userId="e846aaca-4b24-4b13-b0d0-f2308e16b284" providerId="ADAL" clId="{C85233C2-E25C-4792-97FD-F0F8FA5B5948}" dt="2022-09-18T08:28:43.177" v="264" actId="1076"/>
          <ac:spMkLst>
            <pc:docMk/>
            <pc:sldMk cId="3387875814" sldId="374"/>
            <ac:spMk id="23" creationId="{02D3DD01-BEC9-BADE-41FB-28D710E7D4A1}"/>
          </ac:spMkLst>
        </pc:spChg>
        <pc:spChg chg="add mod">
          <ac:chgData name="Glen Jones" userId="e846aaca-4b24-4b13-b0d0-f2308e16b284" providerId="ADAL" clId="{C85233C2-E25C-4792-97FD-F0F8FA5B5948}" dt="2022-09-18T08:28:43.177" v="264" actId="1076"/>
          <ac:spMkLst>
            <pc:docMk/>
            <pc:sldMk cId="3387875814" sldId="374"/>
            <ac:spMk id="24" creationId="{F4DCAC26-4342-1F2A-5B4B-EA5C32E2C11C}"/>
          </ac:spMkLst>
        </pc:spChg>
        <pc:spChg chg="add mod">
          <ac:chgData name="Glen Jones" userId="e846aaca-4b24-4b13-b0d0-f2308e16b284" providerId="ADAL" clId="{C85233C2-E25C-4792-97FD-F0F8FA5B5948}" dt="2022-09-18T08:29:09.479" v="314" actId="20577"/>
          <ac:spMkLst>
            <pc:docMk/>
            <pc:sldMk cId="3387875814" sldId="374"/>
            <ac:spMk id="25" creationId="{2ED5291E-3239-0095-6941-42723A1EEC52}"/>
          </ac:spMkLst>
        </pc:spChg>
        <pc:spChg chg="add mod">
          <ac:chgData name="Glen Jones" userId="e846aaca-4b24-4b13-b0d0-f2308e16b284" providerId="ADAL" clId="{C85233C2-E25C-4792-97FD-F0F8FA5B5948}" dt="2022-09-18T08:29:44.648" v="324" actId="207"/>
          <ac:spMkLst>
            <pc:docMk/>
            <pc:sldMk cId="3387875814" sldId="374"/>
            <ac:spMk id="26" creationId="{010A90C6-CF12-5048-9C30-785A10BE7A4F}"/>
          </ac:spMkLst>
        </pc:spChg>
        <pc:spChg chg="add mod">
          <ac:chgData name="Glen Jones" userId="e846aaca-4b24-4b13-b0d0-f2308e16b284" providerId="ADAL" clId="{C85233C2-E25C-4792-97FD-F0F8FA5B5948}" dt="2022-09-18T08:29:57.793" v="330" actId="207"/>
          <ac:spMkLst>
            <pc:docMk/>
            <pc:sldMk cId="3387875814" sldId="374"/>
            <ac:spMk id="27" creationId="{ABF0A063-49DF-C03A-3A46-FA06F7668F1D}"/>
          </ac:spMkLst>
        </pc:spChg>
        <pc:spChg chg="add mod">
          <ac:chgData name="Glen Jones" userId="e846aaca-4b24-4b13-b0d0-f2308e16b284" providerId="ADAL" clId="{C85233C2-E25C-4792-97FD-F0F8FA5B5948}" dt="2022-09-18T08:30:42.653" v="359" actId="108"/>
          <ac:spMkLst>
            <pc:docMk/>
            <pc:sldMk cId="3387875814" sldId="374"/>
            <ac:spMk id="28" creationId="{B146C1D2-EC07-13A5-2698-C7704CF6D524}"/>
          </ac:spMkLst>
        </pc:spChg>
        <pc:spChg chg="add mod">
          <ac:chgData name="Glen Jones" userId="e846aaca-4b24-4b13-b0d0-f2308e16b284" providerId="ADAL" clId="{C85233C2-E25C-4792-97FD-F0F8FA5B5948}" dt="2022-09-18T08:30:45.682" v="360" actId="108"/>
          <ac:spMkLst>
            <pc:docMk/>
            <pc:sldMk cId="3387875814" sldId="374"/>
            <ac:spMk id="29" creationId="{7E57CC65-5F22-9770-0830-8A5815060E9B}"/>
          </ac:spMkLst>
        </pc:spChg>
        <pc:spChg chg="add mod">
          <ac:chgData name="Glen Jones" userId="e846aaca-4b24-4b13-b0d0-f2308e16b284" providerId="ADAL" clId="{C85233C2-E25C-4792-97FD-F0F8FA5B5948}" dt="2022-09-18T08:30:49.646" v="361" actId="108"/>
          <ac:spMkLst>
            <pc:docMk/>
            <pc:sldMk cId="3387875814" sldId="374"/>
            <ac:spMk id="30" creationId="{EFC91957-B08B-C61E-696A-BB83391DE823}"/>
          </ac:spMkLst>
        </pc:spChg>
        <pc:spChg chg="add mod">
          <ac:chgData name="Glen Jones" userId="e846aaca-4b24-4b13-b0d0-f2308e16b284" providerId="ADAL" clId="{C85233C2-E25C-4792-97FD-F0F8FA5B5948}" dt="2022-09-18T08:30:52.788" v="362" actId="108"/>
          <ac:spMkLst>
            <pc:docMk/>
            <pc:sldMk cId="3387875814" sldId="374"/>
            <ac:spMk id="31" creationId="{F16C2B96-B4F3-F432-BE0C-A30A6AA303EA}"/>
          </ac:spMkLst>
        </pc:spChg>
        <pc:spChg chg="add mod">
          <ac:chgData name="Glen Jones" userId="e846aaca-4b24-4b13-b0d0-f2308e16b284" providerId="ADAL" clId="{C85233C2-E25C-4792-97FD-F0F8FA5B5948}" dt="2022-09-18T08:30:36.648" v="357" actId="108"/>
          <ac:spMkLst>
            <pc:docMk/>
            <pc:sldMk cId="3387875814" sldId="374"/>
            <ac:spMk id="32" creationId="{BE11162E-9263-35C4-44BE-41B570AF9D56}"/>
          </ac:spMkLst>
        </pc:spChg>
        <pc:spChg chg="add mod">
          <ac:chgData name="Glen Jones" userId="e846aaca-4b24-4b13-b0d0-f2308e16b284" providerId="ADAL" clId="{C85233C2-E25C-4792-97FD-F0F8FA5B5948}" dt="2022-09-18T08:30:39.848" v="358" actId="108"/>
          <ac:spMkLst>
            <pc:docMk/>
            <pc:sldMk cId="3387875814" sldId="374"/>
            <ac:spMk id="33" creationId="{E5702176-E8F4-EC92-DD57-C01A04459B3A}"/>
          </ac:spMkLst>
        </pc:spChg>
      </pc:sldChg>
      <pc:sldChg chg="ord">
        <pc:chgData name="Glen Jones" userId="e846aaca-4b24-4b13-b0d0-f2308e16b284" providerId="ADAL" clId="{C85233C2-E25C-4792-97FD-F0F8FA5B5948}" dt="2022-09-18T08:23:16.040" v="85"/>
        <pc:sldMkLst>
          <pc:docMk/>
          <pc:sldMk cId="1946502757" sldId="375"/>
        </pc:sldMkLst>
      </pc:sldChg>
      <pc:sldChg chg="modSp add del mod ord">
        <pc:chgData name="Glen Jones" userId="e846aaca-4b24-4b13-b0d0-f2308e16b284" providerId="ADAL" clId="{C85233C2-E25C-4792-97FD-F0F8FA5B5948}" dt="2022-09-18T09:04:02.061" v="1140" actId="47"/>
        <pc:sldMkLst>
          <pc:docMk/>
          <pc:sldMk cId="722667656" sldId="377"/>
        </pc:sldMkLst>
        <pc:spChg chg="mod">
          <ac:chgData name="Glen Jones" userId="e846aaca-4b24-4b13-b0d0-f2308e16b284" providerId="ADAL" clId="{C85233C2-E25C-4792-97FD-F0F8FA5B5948}" dt="2022-09-18T08:22:45.506" v="34" actId="20577"/>
          <ac:spMkLst>
            <pc:docMk/>
            <pc:sldMk cId="722667656" sldId="377"/>
            <ac:spMk id="8" creationId="{2CD10EAC-76CD-B09A-734A-291C5B2959F9}"/>
          </ac:spMkLst>
        </pc:spChg>
      </pc:sldChg>
      <pc:sldChg chg="addSp delSp modSp add mod addAnim delAnim modAnim">
        <pc:chgData name="Glen Jones" userId="e846aaca-4b24-4b13-b0d0-f2308e16b284" providerId="ADAL" clId="{C85233C2-E25C-4792-97FD-F0F8FA5B5948}" dt="2022-09-18T08:33:05.056" v="443"/>
        <pc:sldMkLst>
          <pc:docMk/>
          <pc:sldMk cId="2967574298" sldId="378"/>
        </pc:sldMkLst>
        <pc:spChg chg="del">
          <ac:chgData name="Glen Jones" userId="e846aaca-4b24-4b13-b0d0-f2308e16b284" providerId="ADAL" clId="{C85233C2-E25C-4792-97FD-F0F8FA5B5948}" dt="2022-09-18T08:32:20.543" v="424" actId="478"/>
          <ac:spMkLst>
            <pc:docMk/>
            <pc:sldMk cId="2967574298" sldId="378"/>
            <ac:spMk id="2" creationId="{163A1DC0-8455-9311-A5C4-CC05B9C20C64}"/>
          </ac:spMkLst>
        </pc:spChg>
        <pc:spChg chg="del">
          <ac:chgData name="Glen Jones" userId="e846aaca-4b24-4b13-b0d0-f2308e16b284" providerId="ADAL" clId="{C85233C2-E25C-4792-97FD-F0F8FA5B5948}" dt="2022-09-18T08:32:22.063" v="425" actId="478"/>
          <ac:spMkLst>
            <pc:docMk/>
            <pc:sldMk cId="2967574298" sldId="378"/>
            <ac:spMk id="5" creationId="{AFF53866-3716-B67D-1A62-3BA9139E2BC7}"/>
          </ac:spMkLst>
        </pc:spChg>
        <pc:spChg chg="del">
          <ac:chgData name="Glen Jones" userId="e846aaca-4b24-4b13-b0d0-f2308e16b284" providerId="ADAL" clId="{C85233C2-E25C-4792-97FD-F0F8FA5B5948}" dt="2022-09-18T08:31:51.040" v="415" actId="478"/>
          <ac:spMkLst>
            <pc:docMk/>
            <pc:sldMk cId="2967574298" sldId="378"/>
            <ac:spMk id="9" creationId="{8F4991EE-C9CC-1DDD-86F4-1FAB40FEE963}"/>
          </ac:spMkLst>
        </pc:spChg>
        <pc:spChg chg="del">
          <ac:chgData name="Glen Jones" userId="e846aaca-4b24-4b13-b0d0-f2308e16b284" providerId="ADAL" clId="{C85233C2-E25C-4792-97FD-F0F8FA5B5948}" dt="2022-09-18T08:32:50.154" v="439" actId="478"/>
          <ac:spMkLst>
            <pc:docMk/>
            <pc:sldMk cId="2967574298" sldId="378"/>
            <ac:spMk id="10" creationId="{E7B61F53-9E57-F87E-B541-E4B54CD4D4C6}"/>
          </ac:spMkLst>
        </pc:spChg>
        <pc:spChg chg="del">
          <ac:chgData name="Glen Jones" userId="e846aaca-4b24-4b13-b0d0-f2308e16b284" providerId="ADAL" clId="{C85233C2-E25C-4792-97FD-F0F8FA5B5948}" dt="2022-09-18T08:32:24.882" v="426" actId="478"/>
          <ac:spMkLst>
            <pc:docMk/>
            <pc:sldMk cId="2967574298" sldId="378"/>
            <ac:spMk id="12" creationId="{24DC6910-CF08-DE1D-74D8-E98A8B6F3049}"/>
          </ac:spMkLst>
        </pc:spChg>
        <pc:spChg chg="del">
          <ac:chgData name="Glen Jones" userId="e846aaca-4b24-4b13-b0d0-f2308e16b284" providerId="ADAL" clId="{C85233C2-E25C-4792-97FD-F0F8FA5B5948}" dt="2022-09-18T08:32:26.898" v="427" actId="478"/>
          <ac:spMkLst>
            <pc:docMk/>
            <pc:sldMk cId="2967574298" sldId="378"/>
            <ac:spMk id="13" creationId="{D37A67F4-CE9A-150F-42A8-2B318B88309C}"/>
          </ac:spMkLst>
        </pc:spChg>
        <pc:spChg chg="del">
          <ac:chgData name="Glen Jones" userId="e846aaca-4b24-4b13-b0d0-f2308e16b284" providerId="ADAL" clId="{C85233C2-E25C-4792-97FD-F0F8FA5B5948}" dt="2022-09-18T08:32:28.498" v="428" actId="478"/>
          <ac:spMkLst>
            <pc:docMk/>
            <pc:sldMk cId="2967574298" sldId="378"/>
            <ac:spMk id="14" creationId="{1A8889CC-FE05-F760-784A-209BD056DC4A}"/>
          </ac:spMkLst>
        </pc:spChg>
        <pc:spChg chg="del">
          <ac:chgData name="Glen Jones" userId="e846aaca-4b24-4b13-b0d0-f2308e16b284" providerId="ADAL" clId="{C85233C2-E25C-4792-97FD-F0F8FA5B5948}" dt="2022-09-18T08:32:30.083" v="429" actId="478"/>
          <ac:spMkLst>
            <pc:docMk/>
            <pc:sldMk cId="2967574298" sldId="378"/>
            <ac:spMk id="15" creationId="{39316A05-B777-6D8E-41AA-B06C18D17E2F}"/>
          </ac:spMkLst>
        </pc:spChg>
        <pc:spChg chg="del">
          <ac:chgData name="Glen Jones" userId="e846aaca-4b24-4b13-b0d0-f2308e16b284" providerId="ADAL" clId="{C85233C2-E25C-4792-97FD-F0F8FA5B5948}" dt="2022-09-18T08:32:31.709" v="430" actId="478"/>
          <ac:spMkLst>
            <pc:docMk/>
            <pc:sldMk cId="2967574298" sldId="378"/>
            <ac:spMk id="16" creationId="{758B914C-8240-B684-1A54-1941594367E7}"/>
          </ac:spMkLst>
        </pc:spChg>
        <pc:spChg chg="del">
          <ac:chgData name="Glen Jones" userId="e846aaca-4b24-4b13-b0d0-f2308e16b284" providerId="ADAL" clId="{C85233C2-E25C-4792-97FD-F0F8FA5B5948}" dt="2022-09-18T08:32:33.690" v="431" actId="478"/>
          <ac:spMkLst>
            <pc:docMk/>
            <pc:sldMk cId="2967574298" sldId="378"/>
            <ac:spMk id="17" creationId="{B06A8277-5675-160C-8136-29494626F790}"/>
          </ac:spMkLst>
        </pc:spChg>
        <pc:spChg chg="del">
          <ac:chgData name="Glen Jones" userId="e846aaca-4b24-4b13-b0d0-f2308e16b284" providerId="ADAL" clId="{C85233C2-E25C-4792-97FD-F0F8FA5B5948}" dt="2022-09-18T08:32:35.681" v="432" actId="478"/>
          <ac:spMkLst>
            <pc:docMk/>
            <pc:sldMk cId="2967574298" sldId="378"/>
            <ac:spMk id="18" creationId="{8684EE19-83AF-F32A-7314-3C97C93EC3AD}"/>
          </ac:spMkLst>
        </pc:spChg>
        <pc:spChg chg="del">
          <ac:chgData name="Glen Jones" userId="e846aaca-4b24-4b13-b0d0-f2308e16b284" providerId="ADAL" clId="{C85233C2-E25C-4792-97FD-F0F8FA5B5948}" dt="2022-09-18T08:32:37.593" v="433" actId="478"/>
          <ac:spMkLst>
            <pc:docMk/>
            <pc:sldMk cId="2967574298" sldId="378"/>
            <ac:spMk id="19" creationId="{E176358B-301F-9D9A-25C1-745EF73D1D9C}"/>
          </ac:spMkLst>
        </pc:spChg>
        <pc:spChg chg="del">
          <ac:chgData name="Glen Jones" userId="e846aaca-4b24-4b13-b0d0-f2308e16b284" providerId="ADAL" clId="{C85233C2-E25C-4792-97FD-F0F8FA5B5948}" dt="2022-09-18T08:32:39.281" v="434" actId="478"/>
          <ac:spMkLst>
            <pc:docMk/>
            <pc:sldMk cId="2967574298" sldId="378"/>
            <ac:spMk id="20" creationId="{49CD6944-31B6-9DC9-A3FC-64E8695306C9}"/>
          </ac:spMkLst>
        </pc:spChg>
        <pc:spChg chg="del">
          <ac:chgData name="Glen Jones" userId="e846aaca-4b24-4b13-b0d0-f2308e16b284" providerId="ADAL" clId="{C85233C2-E25C-4792-97FD-F0F8FA5B5948}" dt="2022-09-18T08:32:41.099" v="435" actId="478"/>
          <ac:spMkLst>
            <pc:docMk/>
            <pc:sldMk cId="2967574298" sldId="378"/>
            <ac:spMk id="21" creationId="{5BC8FD67-E539-E12F-93DD-9B1F5D57A930}"/>
          </ac:spMkLst>
        </pc:spChg>
        <pc:spChg chg="del">
          <ac:chgData name="Glen Jones" userId="e846aaca-4b24-4b13-b0d0-f2308e16b284" providerId="ADAL" clId="{C85233C2-E25C-4792-97FD-F0F8FA5B5948}" dt="2022-09-18T08:32:42.704" v="436" actId="478"/>
          <ac:spMkLst>
            <pc:docMk/>
            <pc:sldMk cId="2967574298" sldId="378"/>
            <ac:spMk id="22" creationId="{95B61D96-9CE2-FD8B-92BA-261735628D84}"/>
          </ac:spMkLst>
        </pc:spChg>
        <pc:spChg chg="del">
          <ac:chgData name="Glen Jones" userId="e846aaca-4b24-4b13-b0d0-f2308e16b284" providerId="ADAL" clId="{C85233C2-E25C-4792-97FD-F0F8FA5B5948}" dt="2022-09-18T08:32:44.194" v="437" actId="478"/>
          <ac:spMkLst>
            <pc:docMk/>
            <pc:sldMk cId="2967574298" sldId="378"/>
            <ac:spMk id="23" creationId="{02D3DD01-BEC9-BADE-41FB-28D710E7D4A1}"/>
          </ac:spMkLst>
        </pc:spChg>
        <pc:spChg chg="del">
          <ac:chgData name="Glen Jones" userId="e846aaca-4b24-4b13-b0d0-f2308e16b284" providerId="ADAL" clId="{C85233C2-E25C-4792-97FD-F0F8FA5B5948}" dt="2022-09-18T08:32:45.801" v="438" actId="478"/>
          <ac:spMkLst>
            <pc:docMk/>
            <pc:sldMk cId="2967574298" sldId="378"/>
            <ac:spMk id="24" creationId="{F4DCAC26-4342-1F2A-5B4B-EA5C32E2C11C}"/>
          </ac:spMkLst>
        </pc:spChg>
        <pc:spChg chg="mod">
          <ac:chgData name="Glen Jones" userId="e846aaca-4b24-4b13-b0d0-f2308e16b284" providerId="ADAL" clId="{C85233C2-E25C-4792-97FD-F0F8FA5B5948}" dt="2022-09-18T08:31:53.063" v="416" actId="1076"/>
          <ac:spMkLst>
            <pc:docMk/>
            <pc:sldMk cId="2967574298" sldId="378"/>
            <ac:spMk id="25" creationId="{2ED5291E-3239-0095-6941-42723A1EEC52}"/>
          </ac:spMkLst>
        </pc:spChg>
        <pc:spChg chg="add del">
          <ac:chgData name="Glen Jones" userId="e846aaca-4b24-4b13-b0d0-f2308e16b284" providerId="ADAL" clId="{C85233C2-E25C-4792-97FD-F0F8FA5B5948}" dt="2022-09-18T08:32:53.983" v="441" actId="478"/>
          <ac:spMkLst>
            <pc:docMk/>
            <pc:sldMk cId="2967574298" sldId="378"/>
            <ac:spMk id="26" creationId="{010A90C6-CF12-5048-9C30-785A10BE7A4F}"/>
          </ac:spMkLst>
        </pc:spChg>
        <pc:spChg chg="add del">
          <ac:chgData name="Glen Jones" userId="e846aaca-4b24-4b13-b0d0-f2308e16b284" providerId="ADAL" clId="{C85233C2-E25C-4792-97FD-F0F8FA5B5948}" dt="2022-09-18T08:32:12.871" v="421" actId="478"/>
          <ac:spMkLst>
            <pc:docMk/>
            <pc:sldMk cId="2967574298" sldId="378"/>
            <ac:spMk id="30" creationId="{EFC91957-B08B-C61E-696A-BB83391DE823}"/>
          </ac:spMkLst>
        </pc:spChg>
        <pc:spChg chg="add del">
          <ac:chgData name="Glen Jones" userId="e846aaca-4b24-4b13-b0d0-f2308e16b284" providerId="ADAL" clId="{C85233C2-E25C-4792-97FD-F0F8FA5B5948}" dt="2022-09-18T08:32:15.824" v="423" actId="478"/>
          <ac:spMkLst>
            <pc:docMk/>
            <pc:sldMk cId="2967574298" sldId="378"/>
            <ac:spMk id="32" creationId="{BE11162E-9263-35C4-44BE-41B570AF9D56}"/>
          </ac:spMkLst>
        </pc:spChg>
        <pc:spChg chg="add del mod">
          <ac:chgData name="Glen Jones" userId="e846aaca-4b24-4b13-b0d0-f2308e16b284" providerId="ADAL" clId="{C85233C2-E25C-4792-97FD-F0F8FA5B5948}" dt="2022-09-18T08:32:15.095" v="422" actId="478"/>
          <ac:spMkLst>
            <pc:docMk/>
            <pc:sldMk cId="2967574298" sldId="378"/>
            <ac:spMk id="33" creationId="{E5702176-E8F4-EC92-DD57-C01A04459B3A}"/>
          </ac:spMkLst>
        </pc:spChg>
      </pc:sldChg>
      <pc:sldChg chg="addSp delSp modSp mod delAnim modAnim">
        <pc:chgData name="Glen Jones" userId="e846aaca-4b24-4b13-b0d0-f2308e16b284" providerId="ADAL" clId="{C85233C2-E25C-4792-97FD-F0F8FA5B5948}" dt="2022-09-18T08:51:35.095" v="909" actId="20577"/>
        <pc:sldMkLst>
          <pc:docMk/>
          <pc:sldMk cId="1429616320" sldId="379"/>
        </pc:sldMkLst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2" creationId="{CFEE33DF-BF8A-551C-69C1-5C42C474908C}"/>
          </ac:spMkLst>
        </pc:spChg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3" creationId="{E55FC6F6-E7D3-889D-44D8-2AEEEE453366}"/>
          </ac:spMkLst>
        </pc:spChg>
        <pc:spChg chg="del mod">
          <ac:chgData name="Glen Jones" userId="e846aaca-4b24-4b13-b0d0-f2308e16b284" providerId="ADAL" clId="{C85233C2-E25C-4792-97FD-F0F8FA5B5948}" dt="2022-09-18T08:40:26.767" v="762" actId="478"/>
          <ac:spMkLst>
            <pc:docMk/>
            <pc:sldMk cId="1429616320" sldId="379"/>
            <ac:spMk id="4" creationId="{08669DA4-5F78-7B54-4A9E-FE877D998FBD}"/>
          </ac:spMkLst>
        </pc:spChg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5" creationId="{E07BA514-F733-664A-6BAE-02D0C4AD0ABD}"/>
          </ac:spMkLst>
        </pc:spChg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6" creationId="{BE6FC973-9567-5250-EA47-7867F226C364}"/>
          </ac:spMkLst>
        </pc:spChg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7" creationId="{7BA49BAF-ED8D-AA94-207F-AB39EE78A227}"/>
          </ac:spMkLst>
        </pc:spChg>
        <pc:spChg chg="mod">
          <ac:chgData name="Glen Jones" userId="e846aaca-4b24-4b13-b0d0-f2308e16b284" providerId="ADAL" clId="{C85233C2-E25C-4792-97FD-F0F8FA5B5948}" dt="2022-09-18T08:44:08.214" v="794" actId="962"/>
          <ac:spMkLst>
            <pc:docMk/>
            <pc:sldMk cId="1429616320" sldId="379"/>
            <ac:spMk id="8" creationId="{2CD10EAC-76CD-B09A-734A-291C5B2959F9}"/>
          </ac:spMkLst>
        </pc:spChg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9" creationId="{FB6142A7-68AD-3333-149C-94B762B354AE}"/>
          </ac:spMkLst>
        </pc:spChg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10" creationId="{FC9EC9E6-124C-A410-58F2-A187B3310A25}"/>
          </ac:spMkLst>
        </pc:spChg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11" creationId="{466C05A6-C617-2984-C618-42B2FBBEBCDC}"/>
          </ac:spMkLst>
        </pc:spChg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12" creationId="{DB763EC9-8872-6366-408E-6AF8F6BB963F}"/>
          </ac:spMkLst>
        </pc:spChg>
        <pc:spChg chg="add mod">
          <ac:chgData name="Glen Jones" userId="e846aaca-4b24-4b13-b0d0-f2308e16b284" providerId="ADAL" clId="{C85233C2-E25C-4792-97FD-F0F8FA5B5948}" dt="2022-09-18T08:48:57.416" v="842" actId="1076"/>
          <ac:spMkLst>
            <pc:docMk/>
            <pc:sldMk cId="1429616320" sldId="379"/>
            <ac:spMk id="13" creationId="{466E3733-2C78-553E-7376-219EB1004FD4}"/>
          </ac:spMkLst>
        </pc:spChg>
        <pc:spChg chg="add del mod">
          <ac:chgData name="Glen Jones" userId="e846aaca-4b24-4b13-b0d0-f2308e16b284" providerId="ADAL" clId="{C85233C2-E25C-4792-97FD-F0F8FA5B5948}" dt="2022-09-18T08:39:03.785" v="639"/>
          <ac:spMkLst>
            <pc:docMk/>
            <pc:sldMk cId="1429616320" sldId="379"/>
            <ac:spMk id="14" creationId="{D7D6FEDC-D002-2AE9-3292-A427205FA450}"/>
          </ac:spMkLst>
        </pc:spChg>
        <pc:spChg chg="add mod">
          <ac:chgData name="Glen Jones" userId="e846aaca-4b24-4b13-b0d0-f2308e16b284" providerId="ADAL" clId="{C85233C2-E25C-4792-97FD-F0F8FA5B5948}" dt="2022-09-18T08:48:56.977" v="839" actId="14100"/>
          <ac:spMkLst>
            <pc:docMk/>
            <pc:sldMk cId="1429616320" sldId="379"/>
            <ac:spMk id="15" creationId="{52AC3E10-D4B5-F8FC-C83C-25751C28957E}"/>
          </ac:spMkLst>
        </pc:spChg>
        <pc:spChg chg="add mod">
          <ac:chgData name="Glen Jones" userId="e846aaca-4b24-4b13-b0d0-f2308e16b284" providerId="ADAL" clId="{C85233C2-E25C-4792-97FD-F0F8FA5B5948}" dt="2022-09-18T08:48:56.977" v="839" actId="14100"/>
          <ac:spMkLst>
            <pc:docMk/>
            <pc:sldMk cId="1429616320" sldId="379"/>
            <ac:spMk id="16" creationId="{C529DEAC-8DF2-D2DA-FAB2-5E29AFD796E6}"/>
          </ac:spMkLst>
        </pc:spChg>
        <pc:spChg chg="add mod">
          <ac:chgData name="Glen Jones" userId="e846aaca-4b24-4b13-b0d0-f2308e16b284" providerId="ADAL" clId="{C85233C2-E25C-4792-97FD-F0F8FA5B5948}" dt="2022-09-18T08:48:56.977" v="839" actId="14100"/>
          <ac:spMkLst>
            <pc:docMk/>
            <pc:sldMk cId="1429616320" sldId="379"/>
            <ac:spMk id="17" creationId="{C27BEA98-5D18-1E3C-A88C-79578821985C}"/>
          </ac:spMkLst>
        </pc:spChg>
        <pc:spChg chg="add mod">
          <ac:chgData name="Glen Jones" userId="e846aaca-4b24-4b13-b0d0-f2308e16b284" providerId="ADAL" clId="{C85233C2-E25C-4792-97FD-F0F8FA5B5948}" dt="2022-09-18T08:48:56.977" v="839" actId="14100"/>
          <ac:spMkLst>
            <pc:docMk/>
            <pc:sldMk cId="1429616320" sldId="379"/>
            <ac:spMk id="18" creationId="{DD66A939-7EE3-B557-1DB9-2F70D7B5CB8D}"/>
          </ac:spMkLst>
        </pc:spChg>
        <pc:spChg chg="add mod">
          <ac:chgData name="Glen Jones" userId="e846aaca-4b24-4b13-b0d0-f2308e16b284" providerId="ADAL" clId="{C85233C2-E25C-4792-97FD-F0F8FA5B5948}" dt="2022-09-18T08:48:56.977" v="839" actId="14100"/>
          <ac:spMkLst>
            <pc:docMk/>
            <pc:sldMk cId="1429616320" sldId="379"/>
            <ac:spMk id="19" creationId="{04CC3DE0-5257-A122-2C99-9C51703E1C86}"/>
          </ac:spMkLst>
        </pc:spChg>
        <pc:spChg chg="add mod">
          <ac:chgData name="Glen Jones" userId="e846aaca-4b24-4b13-b0d0-f2308e16b284" providerId="ADAL" clId="{C85233C2-E25C-4792-97FD-F0F8FA5B5948}" dt="2022-09-18T08:48:57.576" v="843" actId="14100"/>
          <ac:spMkLst>
            <pc:docMk/>
            <pc:sldMk cId="1429616320" sldId="379"/>
            <ac:spMk id="20" creationId="{3DFD2DB7-2950-C09F-CD53-D7B2E8D44D30}"/>
          </ac:spMkLst>
        </pc:spChg>
        <pc:spChg chg="del mod">
          <ac:chgData name="Glen Jones" userId="e846aaca-4b24-4b13-b0d0-f2308e16b284" providerId="ADAL" clId="{C85233C2-E25C-4792-97FD-F0F8FA5B5948}" dt="2022-09-18T08:40:26.303" v="761" actId="478"/>
          <ac:spMkLst>
            <pc:docMk/>
            <pc:sldMk cId="1429616320" sldId="379"/>
            <ac:spMk id="21" creationId="{566CD327-4634-1001-99CC-7D49C7428821}"/>
          </ac:spMkLst>
        </pc:spChg>
        <pc:spChg chg="del mod">
          <ac:chgData name="Glen Jones" userId="e846aaca-4b24-4b13-b0d0-f2308e16b284" providerId="ADAL" clId="{C85233C2-E25C-4792-97FD-F0F8FA5B5948}" dt="2022-09-18T08:40:25.775" v="760" actId="478"/>
          <ac:spMkLst>
            <pc:docMk/>
            <pc:sldMk cId="1429616320" sldId="379"/>
            <ac:spMk id="22" creationId="{9AD03537-86DE-72C8-49D5-4AC64228F923}"/>
          </ac:spMkLst>
        </pc:spChg>
        <pc:spChg chg="del mod">
          <ac:chgData name="Glen Jones" userId="e846aaca-4b24-4b13-b0d0-f2308e16b284" providerId="ADAL" clId="{C85233C2-E25C-4792-97FD-F0F8FA5B5948}" dt="2022-09-18T08:40:25.271" v="759" actId="478"/>
          <ac:spMkLst>
            <pc:docMk/>
            <pc:sldMk cId="1429616320" sldId="379"/>
            <ac:spMk id="23" creationId="{10062123-8174-1A5E-C34E-76DAEAF430DE}"/>
          </ac:spMkLst>
        </pc:spChg>
        <pc:spChg chg="mod">
          <ac:chgData name="Glen Jones" userId="e846aaca-4b24-4b13-b0d0-f2308e16b284" providerId="ADAL" clId="{C85233C2-E25C-4792-97FD-F0F8FA5B5948}" dt="2022-09-18T08:48:57.576" v="843" actId="14100"/>
          <ac:spMkLst>
            <pc:docMk/>
            <pc:sldMk cId="1429616320" sldId="379"/>
            <ac:spMk id="24" creationId="{DE6651D6-3B7E-E49E-1671-B43B19F2C04E}"/>
          </ac:spMkLst>
        </pc:spChg>
        <pc:spChg chg="del">
          <ac:chgData name="Glen Jones" userId="e846aaca-4b24-4b13-b0d0-f2308e16b284" providerId="ADAL" clId="{C85233C2-E25C-4792-97FD-F0F8FA5B5948}" dt="2022-09-18T08:36:19.264" v="566" actId="478"/>
          <ac:spMkLst>
            <pc:docMk/>
            <pc:sldMk cId="1429616320" sldId="379"/>
            <ac:spMk id="25" creationId="{3D7188DF-B998-B99F-610C-1CECE47745F2}"/>
          </ac:spMkLst>
        </pc:spChg>
        <pc:spChg chg="del">
          <ac:chgData name="Glen Jones" userId="e846aaca-4b24-4b13-b0d0-f2308e16b284" providerId="ADAL" clId="{C85233C2-E25C-4792-97FD-F0F8FA5B5948}" dt="2022-09-18T08:36:19.264" v="566" actId="478"/>
          <ac:spMkLst>
            <pc:docMk/>
            <pc:sldMk cId="1429616320" sldId="379"/>
            <ac:spMk id="26" creationId="{251DADA2-F30E-BEF9-13D6-7B0DCF879392}"/>
          </ac:spMkLst>
        </pc:spChg>
        <pc:spChg chg="del">
          <ac:chgData name="Glen Jones" userId="e846aaca-4b24-4b13-b0d0-f2308e16b284" providerId="ADAL" clId="{C85233C2-E25C-4792-97FD-F0F8FA5B5948}" dt="2022-09-18T08:36:19.264" v="566" actId="478"/>
          <ac:spMkLst>
            <pc:docMk/>
            <pc:sldMk cId="1429616320" sldId="379"/>
            <ac:spMk id="27" creationId="{5114A4FD-4EDA-8DCB-4A74-4C1892CB9936}"/>
          </ac:spMkLst>
        </pc:spChg>
        <pc:spChg chg="del">
          <ac:chgData name="Glen Jones" userId="e846aaca-4b24-4b13-b0d0-f2308e16b284" providerId="ADAL" clId="{C85233C2-E25C-4792-97FD-F0F8FA5B5948}" dt="2022-09-18T08:36:21.797" v="567" actId="478"/>
          <ac:spMkLst>
            <pc:docMk/>
            <pc:sldMk cId="1429616320" sldId="379"/>
            <ac:spMk id="28" creationId="{235FFEFE-C9B0-6B4F-BA0C-DAFCC2EA53DB}"/>
          </ac:spMkLst>
        </pc:spChg>
        <pc:spChg chg="del">
          <ac:chgData name="Glen Jones" userId="e846aaca-4b24-4b13-b0d0-f2308e16b284" providerId="ADAL" clId="{C85233C2-E25C-4792-97FD-F0F8FA5B5948}" dt="2022-09-18T08:36:21.797" v="567" actId="478"/>
          <ac:spMkLst>
            <pc:docMk/>
            <pc:sldMk cId="1429616320" sldId="379"/>
            <ac:spMk id="29" creationId="{E7F6BFFE-CD18-50DB-9BE1-4BC89154F9C2}"/>
          </ac:spMkLst>
        </pc:spChg>
        <pc:spChg chg="add mod">
          <ac:chgData name="Glen Jones" userId="e846aaca-4b24-4b13-b0d0-f2308e16b284" providerId="ADAL" clId="{C85233C2-E25C-4792-97FD-F0F8FA5B5948}" dt="2022-09-18T08:48:57.576" v="843" actId="14100"/>
          <ac:spMkLst>
            <pc:docMk/>
            <pc:sldMk cId="1429616320" sldId="379"/>
            <ac:spMk id="30" creationId="{32780C7C-DE2B-FA61-698D-B21FD72DA2C1}"/>
          </ac:spMkLst>
        </pc:spChg>
        <pc:spChg chg="add mod">
          <ac:chgData name="Glen Jones" userId="e846aaca-4b24-4b13-b0d0-f2308e16b284" providerId="ADAL" clId="{C85233C2-E25C-4792-97FD-F0F8FA5B5948}" dt="2022-09-18T08:48:57.576" v="843" actId="14100"/>
          <ac:spMkLst>
            <pc:docMk/>
            <pc:sldMk cId="1429616320" sldId="379"/>
            <ac:spMk id="32" creationId="{FB633135-FD0B-FEB4-8879-D443540CD05C}"/>
          </ac:spMkLst>
        </pc:spChg>
        <pc:spChg chg="add mod">
          <ac:chgData name="Glen Jones" userId="e846aaca-4b24-4b13-b0d0-f2308e16b284" providerId="ADAL" clId="{C85233C2-E25C-4792-97FD-F0F8FA5B5948}" dt="2022-09-18T08:51:35.095" v="909" actId="20577"/>
          <ac:spMkLst>
            <pc:docMk/>
            <pc:sldMk cId="1429616320" sldId="379"/>
            <ac:spMk id="33" creationId="{0EC11599-510B-34A0-6757-C9616D596FD2}"/>
          </ac:spMkLst>
        </pc:spChg>
        <pc:spChg chg="add mod ord">
          <ac:chgData name="Glen Jones" userId="e846aaca-4b24-4b13-b0d0-f2308e16b284" providerId="ADAL" clId="{C85233C2-E25C-4792-97FD-F0F8FA5B5948}" dt="2022-09-18T08:49:08.040" v="852" actId="171"/>
          <ac:spMkLst>
            <pc:docMk/>
            <pc:sldMk cId="1429616320" sldId="379"/>
            <ac:spMk id="34" creationId="{33EE40E2-AEFC-4CE0-01D0-F24FB3E2C4D6}"/>
          </ac:spMkLst>
        </pc:spChg>
        <pc:spChg chg="add mod ord">
          <ac:chgData name="Glen Jones" userId="e846aaca-4b24-4b13-b0d0-f2308e16b284" providerId="ADAL" clId="{C85233C2-E25C-4792-97FD-F0F8FA5B5948}" dt="2022-09-18T08:49:08.040" v="852" actId="171"/>
          <ac:spMkLst>
            <pc:docMk/>
            <pc:sldMk cId="1429616320" sldId="379"/>
            <ac:spMk id="35" creationId="{F53E5F67-EA8E-933D-2B05-8291F46DFF4F}"/>
          </ac:spMkLst>
        </pc:spChg>
        <pc:spChg chg="add mod ord">
          <ac:chgData name="Glen Jones" userId="e846aaca-4b24-4b13-b0d0-f2308e16b284" providerId="ADAL" clId="{C85233C2-E25C-4792-97FD-F0F8FA5B5948}" dt="2022-09-18T08:49:08.040" v="852" actId="171"/>
          <ac:spMkLst>
            <pc:docMk/>
            <pc:sldMk cId="1429616320" sldId="379"/>
            <ac:spMk id="36" creationId="{49939492-EF39-E6C8-E3D4-F615752A2065}"/>
          </ac:spMkLst>
        </pc:spChg>
        <pc:spChg chg="add mod ord">
          <ac:chgData name="Glen Jones" userId="e846aaca-4b24-4b13-b0d0-f2308e16b284" providerId="ADAL" clId="{C85233C2-E25C-4792-97FD-F0F8FA5B5948}" dt="2022-09-18T08:49:08.040" v="852" actId="171"/>
          <ac:spMkLst>
            <pc:docMk/>
            <pc:sldMk cId="1429616320" sldId="379"/>
            <ac:spMk id="37" creationId="{7B8DD783-E3C9-27AA-FBC9-1713486A8E2C}"/>
          </ac:spMkLst>
        </pc:spChg>
        <pc:spChg chg="add mod ord">
          <ac:chgData name="Glen Jones" userId="e846aaca-4b24-4b13-b0d0-f2308e16b284" providerId="ADAL" clId="{C85233C2-E25C-4792-97FD-F0F8FA5B5948}" dt="2022-09-18T08:49:08.040" v="852" actId="171"/>
          <ac:spMkLst>
            <pc:docMk/>
            <pc:sldMk cId="1429616320" sldId="379"/>
            <ac:spMk id="38" creationId="{C4FC5FF0-7E9A-7E02-1D44-CEFF85925E0E}"/>
          </ac:spMkLst>
        </pc:spChg>
        <pc:picChg chg="mod">
          <ac:chgData name="Glen Jones" userId="e846aaca-4b24-4b13-b0d0-f2308e16b284" providerId="ADAL" clId="{C85233C2-E25C-4792-97FD-F0F8FA5B5948}" dt="2022-09-18T08:40:19.593" v="757" actId="14100"/>
          <ac:picMkLst>
            <pc:docMk/>
            <pc:sldMk cId="1429616320" sldId="379"/>
            <ac:picMk id="31" creationId="{55B61937-97BC-9AD6-C971-34193E800B11}"/>
          </ac:picMkLst>
        </pc:picChg>
      </pc:sldChg>
      <pc:sldChg chg="addSp delSp modSp add mod delAnim modAnim">
        <pc:chgData name="Glen Jones" userId="e846aaca-4b24-4b13-b0d0-f2308e16b284" providerId="ADAL" clId="{C85233C2-E25C-4792-97FD-F0F8FA5B5948}" dt="2022-09-18T09:01:48.063" v="1139" actId="20577"/>
        <pc:sldMkLst>
          <pc:docMk/>
          <pc:sldMk cId="3751137419" sldId="380"/>
        </pc:sldMkLst>
        <pc:spChg chg="del">
          <ac:chgData name="Glen Jones" userId="e846aaca-4b24-4b13-b0d0-f2308e16b284" providerId="ADAL" clId="{C85233C2-E25C-4792-97FD-F0F8FA5B5948}" dt="2022-09-18T08:50:35.961" v="861" actId="478"/>
          <ac:spMkLst>
            <pc:docMk/>
            <pc:sldMk cId="3751137419" sldId="380"/>
            <ac:spMk id="2" creationId="{CFEE33DF-BF8A-551C-69C1-5C42C474908C}"/>
          </ac:spMkLst>
        </pc:spChg>
        <pc:spChg chg="del">
          <ac:chgData name="Glen Jones" userId="e846aaca-4b24-4b13-b0d0-f2308e16b284" providerId="ADAL" clId="{C85233C2-E25C-4792-97FD-F0F8FA5B5948}" dt="2022-09-18T08:50:35.961" v="861" actId="478"/>
          <ac:spMkLst>
            <pc:docMk/>
            <pc:sldMk cId="3751137419" sldId="380"/>
            <ac:spMk id="3" creationId="{E55FC6F6-E7D3-889D-44D8-2AEEEE453366}"/>
          </ac:spMkLst>
        </pc:spChg>
        <pc:spChg chg="add mod">
          <ac:chgData name="Glen Jones" userId="e846aaca-4b24-4b13-b0d0-f2308e16b284" providerId="ADAL" clId="{C85233C2-E25C-4792-97FD-F0F8FA5B5948}" dt="2022-09-18T08:57:39.775" v="1103" actId="962"/>
          <ac:spMkLst>
            <pc:docMk/>
            <pc:sldMk cId="3751137419" sldId="380"/>
            <ac:spMk id="4" creationId="{5F65908A-40D5-22F7-1F7E-4E1A79C96316}"/>
          </ac:spMkLst>
        </pc:spChg>
        <pc:spChg chg="del">
          <ac:chgData name="Glen Jones" userId="e846aaca-4b24-4b13-b0d0-f2308e16b284" providerId="ADAL" clId="{C85233C2-E25C-4792-97FD-F0F8FA5B5948}" dt="2022-09-18T08:50:35.961" v="861" actId="478"/>
          <ac:spMkLst>
            <pc:docMk/>
            <pc:sldMk cId="3751137419" sldId="380"/>
            <ac:spMk id="5" creationId="{E07BA514-F733-664A-6BAE-02D0C4AD0ABD}"/>
          </ac:spMkLst>
        </pc:spChg>
        <pc:spChg chg="del">
          <ac:chgData name="Glen Jones" userId="e846aaca-4b24-4b13-b0d0-f2308e16b284" providerId="ADAL" clId="{C85233C2-E25C-4792-97FD-F0F8FA5B5948}" dt="2022-09-18T08:50:35.961" v="861" actId="478"/>
          <ac:spMkLst>
            <pc:docMk/>
            <pc:sldMk cId="3751137419" sldId="380"/>
            <ac:spMk id="6" creationId="{BE6FC973-9567-5250-EA47-7867F226C364}"/>
          </ac:spMkLst>
        </pc:spChg>
        <pc:spChg chg="del">
          <ac:chgData name="Glen Jones" userId="e846aaca-4b24-4b13-b0d0-f2308e16b284" providerId="ADAL" clId="{C85233C2-E25C-4792-97FD-F0F8FA5B5948}" dt="2022-09-18T08:50:35.961" v="861" actId="478"/>
          <ac:spMkLst>
            <pc:docMk/>
            <pc:sldMk cId="3751137419" sldId="380"/>
            <ac:spMk id="7" creationId="{7BA49BAF-ED8D-AA94-207F-AB39EE78A227}"/>
          </ac:spMkLst>
        </pc:spChg>
        <pc:spChg chg="mod">
          <ac:chgData name="Glen Jones" userId="e846aaca-4b24-4b13-b0d0-f2308e16b284" providerId="ADAL" clId="{C85233C2-E25C-4792-97FD-F0F8FA5B5948}" dt="2022-09-18T09:01:48.063" v="1139" actId="20577"/>
          <ac:spMkLst>
            <pc:docMk/>
            <pc:sldMk cId="3751137419" sldId="380"/>
            <ac:spMk id="8" creationId="{2CD10EAC-76CD-B09A-734A-291C5B2959F9}"/>
          </ac:spMkLst>
        </pc:spChg>
        <pc:spChg chg="del">
          <ac:chgData name="Glen Jones" userId="e846aaca-4b24-4b13-b0d0-f2308e16b284" providerId="ADAL" clId="{C85233C2-E25C-4792-97FD-F0F8FA5B5948}" dt="2022-09-18T08:50:35.961" v="861" actId="478"/>
          <ac:spMkLst>
            <pc:docMk/>
            <pc:sldMk cId="3751137419" sldId="380"/>
            <ac:spMk id="9" creationId="{FB6142A7-68AD-3333-149C-94B762B354AE}"/>
          </ac:spMkLst>
        </pc:spChg>
        <pc:spChg chg="del">
          <ac:chgData name="Glen Jones" userId="e846aaca-4b24-4b13-b0d0-f2308e16b284" providerId="ADAL" clId="{C85233C2-E25C-4792-97FD-F0F8FA5B5948}" dt="2022-09-18T08:50:35.961" v="861" actId="478"/>
          <ac:spMkLst>
            <pc:docMk/>
            <pc:sldMk cId="3751137419" sldId="380"/>
            <ac:spMk id="10" creationId="{FC9EC9E6-124C-A410-58F2-A187B3310A25}"/>
          </ac:spMkLst>
        </pc:spChg>
        <pc:spChg chg="del">
          <ac:chgData name="Glen Jones" userId="e846aaca-4b24-4b13-b0d0-f2308e16b284" providerId="ADAL" clId="{C85233C2-E25C-4792-97FD-F0F8FA5B5948}" dt="2022-09-18T08:50:35.961" v="861" actId="478"/>
          <ac:spMkLst>
            <pc:docMk/>
            <pc:sldMk cId="3751137419" sldId="380"/>
            <ac:spMk id="11" creationId="{466C05A6-C617-2984-C618-42B2FBBEBCDC}"/>
          </ac:spMkLst>
        </pc:spChg>
        <pc:spChg chg="del">
          <ac:chgData name="Glen Jones" userId="e846aaca-4b24-4b13-b0d0-f2308e16b284" providerId="ADAL" clId="{C85233C2-E25C-4792-97FD-F0F8FA5B5948}" dt="2022-09-18T08:50:35.961" v="861" actId="478"/>
          <ac:spMkLst>
            <pc:docMk/>
            <pc:sldMk cId="3751137419" sldId="380"/>
            <ac:spMk id="12" creationId="{DB763EC9-8872-6366-408E-6AF8F6BB963F}"/>
          </ac:spMkLst>
        </pc:spChg>
        <pc:spChg chg="mod ord">
          <ac:chgData name="Glen Jones" userId="e846aaca-4b24-4b13-b0d0-f2308e16b284" providerId="ADAL" clId="{C85233C2-E25C-4792-97FD-F0F8FA5B5948}" dt="2022-09-18T08:58:54.311" v="1115" actId="13244"/>
          <ac:spMkLst>
            <pc:docMk/>
            <pc:sldMk cId="3751137419" sldId="380"/>
            <ac:spMk id="13" creationId="{466E3733-2C78-553E-7376-219EB1004FD4}"/>
          </ac:spMkLst>
        </pc:spChg>
        <pc:spChg chg="add mod">
          <ac:chgData name="Glen Jones" userId="e846aaca-4b24-4b13-b0d0-f2308e16b284" providerId="ADAL" clId="{C85233C2-E25C-4792-97FD-F0F8FA5B5948}" dt="2022-09-18T08:57:45.534" v="1104" actId="962"/>
          <ac:spMkLst>
            <pc:docMk/>
            <pc:sldMk cId="3751137419" sldId="380"/>
            <ac:spMk id="14" creationId="{AB675C6C-2951-8601-EA83-7895C5EEFD50}"/>
          </ac:spMkLst>
        </pc:spChg>
        <pc:spChg chg="mod">
          <ac:chgData name="Glen Jones" userId="e846aaca-4b24-4b13-b0d0-f2308e16b284" providerId="ADAL" clId="{C85233C2-E25C-4792-97FD-F0F8FA5B5948}" dt="2022-09-18T08:56:39.363" v="1095" actId="207"/>
          <ac:spMkLst>
            <pc:docMk/>
            <pc:sldMk cId="3751137419" sldId="380"/>
            <ac:spMk id="15" creationId="{52AC3E10-D4B5-F8FC-C83C-25751C28957E}"/>
          </ac:spMkLst>
        </pc:spChg>
        <pc:spChg chg="mod">
          <ac:chgData name="Glen Jones" userId="e846aaca-4b24-4b13-b0d0-f2308e16b284" providerId="ADAL" clId="{C85233C2-E25C-4792-97FD-F0F8FA5B5948}" dt="2022-09-18T08:56:39.363" v="1095" actId="207"/>
          <ac:spMkLst>
            <pc:docMk/>
            <pc:sldMk cId="3751137419" sldId="380"/>
            <ac:spMk id="16" creationId="{C529DEAC-8DF2-D2DA-FAB2-5E29AFD796E6}"/>
          </ac:spMkLst>
        </pc:spChg>
        <pc:spChg chg="mod">
          <ac:chgData name="Glen Jones" userId="e846aaca-4b24-4b13-b0d0-f2308e16b284" providerId="ADAL" clId="{C85233C2-E25C-4792-97FD-F0F8FA5B5948}" dt="2022-09-18T08:56:39.363" v="1095" actId="207"/>
          <ac:spMkLst>
            <pc:docMk/>
            <pc:sldMk cId="3751137419" sldId="380"/>
            <ac:spMk id="17" creationId="{C27BEA98-5D18-1E3C-A88C-79578821985C}"/>
          </ac:spMkLst>
        </pc:spChg>
        <pc:spChg chg="mod">
          <ac:chgData name="Glen Jones" userId="e846aaca-4b24-4b13-b0d0-f2308e16b284" providerId="ADAL" clId="{C85233C2-E25C-4792-97FD-F0F8FA5B5948}" dt="2022-09-18T08:56:39.363" v="1095" actId="207"/>
          <ac:spMkLst>
            <pc:docMk/>
            <pc:sldMk cId="3751137419" sldId="380"/>
            <ac:spMk id="18" creationId="{DD66A939-7EE3-B557-1DB9-2F70D7B5CB8D}"/>
          </ac:spMkLst>
        </pc:spChg>
        <pc:spChg chg="mod">
          <ac:chgData name="Glen Jones" userId="e846aaca-4b24-4b13-b0d0-f2308e16b284" providerId="ADAL" clId="{C85233C2-E25C-4792-97FD-F0F8FA5B5948}" dt="2022-09-18T08:56:39.363" v="1095" actId="207"/>
          <ac:spMkLst>
            <pc:docMk/>
            <pc:sldMk cId="3751137419" sldId="380"/>
            <ac:spMk id="19" creationId="{04CC3DE0-5257-A122-2C99-9C51703E1C86}"/>
          </ac:spMkLst>
        </pc:spChg>
        <pc:spChg chg="mod">
          <ac:chgData name="Glen Jones" userId="e846aaca-4b24-4b13-b0d0-f2308e16b284" providerId="ADAL" clId="{C85233C2-E25C-4792-97FD-F0F8FA5B5948}" dt="2022-09-18T08:52:00.672" v="927" actId="14100"/>
          <ac:spMkLst>
            <pc:docMk/>
            <pc:sldMk cId="3751137419" sldId="380"/>
            <ac:spMk id="20" creationId="{3DFD2DB7-2950-C09F-CD53-D7B2E8D44D30}"/>
          </ac:spMkLst>
        </pc:spChg>
        <pc:spChg chg="add mod">
          <ac:chgData name="Glen Jones" userId="e846aaca-4b24-4b13-b0d0-f2308e16b284" providerId="ADAL" clId="{C85233C2-E25C-4792-97FD-F0F8FA5B5948}" dt="2022-09-18T08:58:30.050" v="1112" actId="962"/>
          <ac:spMkLst>
            <pc:docMk/>
            <pc:sldMk cId="3751137419" sldId="380"/>
            <ac:spMk id="21" creationId="{C193F2F1-066E-ECC3-9EF0-333D3DC2D2C5}"/>
          </ac:spMkLst>
        </pc:spChg>
        <pc:spChg chg="add mod">
          <ac:chgData name="Glen Jones" userId="e846aaca-4b24-4b13-b0d0-f2308e16b284" providerId="ADAL" clId="{C85233C2-E25C-4792-97FD-F0F8FA5B5948}" dt="2022-09-18T08:58:34.834" v="1113" actId="962"/>
          <ac:spMkLst>
            <pc:docMk/>
            <pc:sldMk cId="3751137419" sldId="380"/>
            <ac:spMk id="22" creationId="{BB0263E0-9870-D576-224A-2B6C03FA4743}"/>
          </ac:spMkLst>
        </pc:spChg>
        <pc:spChg chg="add mod">
          <ac:chgData name="Glen Jones" userId="e846aaca-4b24-4b13-b0d0-f2308e16b284" providerId="ADAL" clId="{C85233C2-E25C-4792-97FD-F0F8FA5B5948}" dt="2022-09-18T08:57:58.666" v="1107" actId="962"/>
          <ac:spMkLst>
            <pc:docMk/>
            <pc:sldMk cId="3751137419" sldId="380"/>
            <ac:spMk id="23" creationId="{A59E75CF-614F-91C5-3667-0F9A856EE4F5}"/>
          </ac:spMkLst>
        </pc:spChg>
        <pc:spChg chg="mod">
          <ac:chgData name="Glen Jones" userId="e846aaca-4b24-4b13-b0d0-f2308e16b284" providerId="ADAL" clId="{C85233C2-E25C-4792-97FD-F0F8FA5B5948}" dt="2022-09-18T08:52:00.672" v="927" actId="14100"/>
          <ac:spMkLst>
            <pc:docMk/>
            <pc:sldMk cId="3751137419" sldId="380"/>
            <ac:spMk id="24" creationId="{DE6651D6-3B7E-E49E-1671-B43B19F2C04E}"/>
          </ac:spMkLst>
        </pc:spChg>
        <pc:spChg chg="add mod">
          <ac:chgData name="Glen Jones" userId="e846aaca-4b24-4b13-b0d0-f2308e16b284" providerId="ADAL" clId="{C85233C2-E25C-4792-97FD-F0F8FA5B5948}" dt="2022-09-18T08:58:02.905" v="1108" actId="962"/>
          <ac:spMkLst>
            <pc:docMk/>
            <pc:sldMk cId="3751137419" sldId="380"/>
            <ac:spMk id="25" creationId="{141A28CD-498C-4E6A-B565-1A892B9F8D0A}"/>
          </ac:spMkLst>
        </pc:spChg>
        <pc:spChg chg="add mod">
          <ac:chgData name="Glen Jones" userId="e846aaca-4b24-4b13-b0d0-f2308e16b284" providerId="ADAL" clId="{C85233C2-E25C-4792-97FD-F0F8FA5B5948}" dt="2022-09-18T08:58:06.129" v="1109" actId="962"/>
          <ac:spMkLst>
            <pc:docMk/>
            <pc:sldMk cId="3751137419" sldId="380"/>
            <ac:spMk id="26" creationId="{8699DBD9-78A6-3B17-1535-A7E25B9A3C29}"/>
          </ac:spMkLst>
        </pc:spChg>
        <pc:spChg chg="add mod">
          <ac:chgData name="Glen Jones" userId="e846aaca-4b24-4b13-b0d0-f2308e16b284" providerId="ADAL" clId="{C85233C2-E25C-4792-97FD-F0F8FA5B5948}" dt="2022-09-18T08:58:10.351" v="1110" actId="962"/>
          <ac:spMkLst>
            <pc:docMk/>
            <pc:sldMk cId="3751137419" sldId="380"/>
            <ac:spMk id="27" creationId="{80570667-6EEE-815F-737D-9F13BA40C20A}"/>
          </ac:spMkLst>
        </pc:spChg>
        <pc:spChg chg="add mod">
          <ac:chgData name="Glen Jones" userId="e846aaca-4b24-4b13-b0d0-f2308e16b284" providerId="ADAL" clId="{C85233C2-E25C-4792-97FD-F0F8FA5B5948}" dt="2022-09-18T08:58:14.050" v="1111" actId="962"/>
          <ac:spMkLst>
            <pc:docMk/>
            <pc:sldMk cId="3751137419" sldId="380"/>
            <ac:spMk id="28" creationId="{2EB2AD5E-A21D-AA31-9223-2C4FF9FCFAF0}"/>
          </ac:spMkLst>
        </pc:spChg>
        <pc:spChg chg="add del mod">
          <ac:chgData name="Glen Jones" userId="e846aaca-4b24-4b13-b0d0-f2308e16b284" providerId="ADAL" clId="{C85233C2-E25C-4792-97FD-F0F8FA5B5948}" dt="2022-09-18T08:53:59.459" v="999"/>
          <ac:spMkLst>
            <pc:docMk/>
            <pc:sldMk cId="3751137419" sldId="380"/>
            <ac:spMk id="29" creationId="{1DB5F23A-62EB-F986-4562-EBB99B9B0416}"/>
          </ac:spMkLst>
        </pc:spChg>
        <pc:spChg chg="mod">
          <ac:chgData name="Glen Jones" userId="e846aaca-4b24-4b13-b0d0-f2308e16b284" providerId="ADAL" clId="{C85233C2-E25C-4792-97FD-F0F8FA5B5948}" dt="2022-09-18T08:52:00.672" v="927" actId="14100"/>
          <ac:spMkLst>
            <pc:docMk/>
            <pc:sldMk cId="3751137419" sldId="380"/>
            <ac:spMk id="30" creationId="{32780C7C-DE2B-FA61-698D-B21FD72DA2C1}"/>
          </ac:spMkLst>
        </pc:spChg>
        <pc:spChg chg="mod">
          <ac:chgData name="Glen Jones" userId="e846aaca-4b24-4b13-b0d0-f2308e16b284" providerId="ADAL" clId="{C85233C2-E25C-4792-97FD-F0F8FA5B5948}" dt="2022-09-18T08:52:00.672" v="927" actId="14100"/>
          <ac:spMkLst>
            <pc:docMk/>
            <pc:sldMk cId="3751137419" sldId="380"/>
            <ac:spMk id="32" creationId="{FB633135-FD0B-FEB4-8879-D443540CD05C}"/>
          </ac:spMkLst>
        </pc:spChg>
        <pc:spChg chg="mod">
          <ac:chgData name="Glen Jones" userId="e846aaca-4b24-4b13-b0d0-f2308e16b284" providerId="ADAL" clId="{C85233C2-E25C-4792-97FD-F0F8FA5B5948}" dt="2022-09-18T08:52:00.672" v="927" actId="14100"/>
          <ac:spMkLst>
            <pc:docMk/>
            <pc:sldMk cId="3751137419" sldId="380"/>
            <ac:spMk id="33" creationId="{0EC11599-510B-34A0-6757-C9616D596FD2}"/>
          </ac:spMkLst>
        </pc:spChg>
        <pc:spChg chg="mod">
          <ac:chgData name="Glen Jones" userId="e846aaca-4b24-4b13-b0d0-f2308e16b284" providerId="ADAL" clId="{C85233C2-E25C-4792-97FD-F0F8FA5B5948}" dt="2022-09-18T08:55:12.608" v="1028" actId="14100"/>
          <ac:spMkLst>
            <pc:docMk/>
            <pc:sldMk cId="3751137419" sldId="380"/>
            <ac:spMk id="34" creationId="{33EE40E2-AEFC-4CE0-01D0-F24FB3E2C4D6}"/>
          </ac:spMkLst>
        </pc:spChg>
        <pc:spChg chg="mod">
          <ac:chgData name="Glen Jones" userId="e846aaca-4b24-4b13-b0d0-f2308e16b284" providerId="ADAL" clId="{C85233C2-E25C-4792-97FD-F0F8FA5B5948}" dt="2022-09-18T08:55:12.608" v="1028" actId="14100"/>
          <ac:spMkLst>
            <pc:docMk/>
            <pc:sldMk cId="3751137419" sldId="380"/>
            <ac:spMk id="35" creationId="{F53E5F67-EA8E-933D-2B05-8291F46DFF4F}"/>
          </ac:spMkLst>
        </pc:spChg>
        <pc:spChg chg="mod">
          <ac:chgData name="Glen Jones" userId="e846aaca-4b24-4b13-b0d0-f2308e16b284" providerId="ADAL" clId="{C85233C2-E25C-4792-97FD-F0F8FA5B5948}" dt="2022-09-18T08:55:12.608" v="1028" actId="14100"/>
          <ac:spMkLst>
            <pc:docMk/>
            <pc:sldMk cId="3751137419" sldId="380"/>
            <ac:spMk id="36" creationId="{49939492-EF39-E6C8-E3D4-F615752A2065}"/>
          </ac:spMkLst>
        </pc:spChg>
        <pc:spChg chg="mod">
          <ac:chgData name="Glen Jones" userId="e846aaca-4b24-4b13-b0d0-f2308e16b284" providerId="ADAL" clId="{C85233C2-E25C-4792-97FD-F0F8FA5B5948}" dt="2022-09-18T08:55:12.608" v="1028" actId="14100"/>
          <ac:spMkLst>
            <pc:docMk/>
            <pc:sldMk cId="3751137419" sldId="380"/>
            <ac:spMk id="37" creationId="{7B8DD783-E3C9-27AA-FBC9-1713486A8E2C}"/>
          </ac:spMkLst>
        </pc:spChg>
        <pc:spChg chg="mod">
          <ac:chgData name="Glen Jones" userId="e846aaca-4b24-4b13-b0d0-f2308e16b284" providerId="ADAL" clId="{C85233C2-E25C-4792-97FD-F0F8FA5B5948}" dt="2022-09-18T08:55:12.608" v="1028" actId="14100"/>
          <ac:spMkLst>
            <pc:docMk/>
            <pc:sldMk cId="3751137419" sldId="380"/>
            <ac:spMk id="38" creationId="{C4FC5FF0-7E9A-7E02-1D44-CEFF85925E0E}"/>
          </ac:spMkLst>
        </pc:spChg>
        <pc:spChg chg="add del mod">
          <ac:chgData name="Glen Jones" userId="e846aaca-4b24-4b13-b0d0-f2308e16b284" providerId="ADAL" clId="{C85233C2-E25C-4792-97FD-F0F8FA5B5948}" dt="2022-09-18T08:53:59.459" v="999"/>
          <ac:spMkLst>
            <pc:docMk/>
            <pc:sldMk cId="3751137419" sldId="380"/>
            <ac:spMk id="39" creationId="{4142818C-87EF-4186-2EC2-EF23A31A5101}"/>
          </ac:spMkLst>
        </pc:spChg>
        <pc:spChg chg="add del mod">
          <ac:chgData name="Glen Jones" userId="e846aaca-4b24-4b13-b0d0-f2308e16b284" providerId="ADAL" clId="{C85233C2-E25C-4792-97FD-F0F8FA5B5948}" dt="2022-09-18T08:53:59.459" v="999"/>
          <ac:spMkLst>
            <pc:docMk/>
            <pc:sldMk cId="3751137419" sldId="380"/>
            <ac:spMk id="40" creationId="{2BABA5F5-C5AF-5D4E-B99E-93DF339C5D60}"/>
          </ac:spMkLst>
        </pc:spChg>
        <pc:spChg chg="add del mod">
          <ac:chgData name="Glen Jones" userId="e846aaca-4b24-4b13-b0d0-f2308e16b284" providerId="ADAL" clId="{C85233C2-E25C-4792-97FD-F0F8FA5B5948}" dt="2022-09-18T08:53:59.459" v="999"/>
          <ac:spMkLst>
            <pc:docMk/>
            <pc:sldMk cId="3751137419" sldId="380"/>
            <ac:spMk id="41" creationId="{FAB35298-C11D-E8EF-5824-843C29A97497}"/>
          </ac:spMkLst>
        </pc:spChg>
        <pc:spChg chg="add del mod">
          <ac:chgData name="Glen Jones" userId="e846aaca-4b24-4b13-b0d0-f2308e16b284" providerId="ADAL" clId="{C85233C2-E25C-4792-97FD-F0F8FA5B5948}" dt="2022-09-18T08:53:59.459" v="999"/>
          <ac:spMkLst>
            <pc:docMk/>
            <pc:sldMk cId="3751137419" sldId="380"/>
            <ac:spMk id="42" creationId="{DC0C6B81-B66E-B83C-D239-9996FE71B2F2}"/>
          </ac:spMkLst>
        </pc:spChg>
        <pc:spChg chg="add mod">
          <ac:chgData name="Glen Jones" userId="e846aaca-4b24-4b13-b0d0-f2308e16b284" providerId="ADAL" clId="{C85233C2-E25C-4792-97FD-F0F8FA5B5948}" dt="2022-09-18T08:54:42.743" v="1025" actId="1076"/>
          <ac:spMkLst>
            <pc:docMk/>
            <pc:sldMk cId="3751137419" sldId="380"/>
            <ac:spMk id="43" creationId="{DADEA12C-0474-BFAC-3831-F215171E5477}"/>
          </ac:spMkLst>
        </pc:spChg>
        <pc:spChg chg="add mod">
          <ac:chgData name="Glen Jones" userId="e846aaca-4b24-4b13-b0d0-f2308e16b284" providerId="ADAL" clId="{C85233C2-E25C-4792-97FD-F0F8FA5B5948}" dt="2022-09-18T08:54:42.743" v="1025" actId="1076"/>
          <ac:spMkLst>
            <pc:docMk/>
            <pc:sldMk cId="3751137419" sldId="380"/>
            <ac:spMk id="44" creationId="{150AD744-3BFF-F325-7CE1-69F6C290EBB8}"/>
          </ac:spMkLst>
        </pc:spChg>
        <pc:spChg chg="add mod">
          <ac:chgData name="Glen Jones" userId="e846aaca-4b24-4b13-b0d0-f2308e16b284" providerId="ADAL" clId="{C85233C2-E25C-4792-97FD-F0F8FA5B5948}" dt="2022-09-18T08:54:42.743" v="1025" actId="1076"/>
          <ac:spMkLst>
            <pc:docMk/>
            <pc:sldMk cId="3751137419" sldId="380"/>
            <ac:spMk id="45" creationId="{BFF73FCC-EAB4-5574-BC10-312367CF2010}"/>
          </ac:spMkLst>
        </pc:spChg>
        <pc:spChg chg="add mod">
          <ac:chgData name="Glen Jones" userId="e846aaca-4b24-4b13-b0d0-f2308e16b284" providerId="ADAL" clId="{C85233C2-E25C-4792-97FD-F0F8FA5B5948}" dt="2022-09-18T08:54:42.743" v="1025" actId="1076"/>
          <ac:spMkLst>
            <pc:docMk/>
            <pc:sldMk cId="3751137419" sldId="380"/>
            <ac:spMk id="46" creationId="{86E8BDEA-8F94-859E-040C-515CB35235E1}"/>
          </ac:spMkLst>
        </pc:spChg>
        <pc:spChg chg="add mod">
          <ac:chgData name="Glen Jones" userId="e846aaca-4b24-4b13-b0d0-f2308e16b284" providerId="ADAL" clId="{C85233C2-E25C-4792-97FD-F0F8FA5B5948}" dt="2022-09-18T08:54:42.743" v="1025" actId="1076"/>
          <ac:spMkLst>
            <pc:docMk/>
            <pc:sldMk cId="3751137419" sldId="380"/>
            <ac:spMk id="47" creationId="{AEEBF51C-46BA-6CD7-779F-53737335AD34}"/>
          </ac:spMkLst>
        </pc:spChg>
        <pc:spChg chg="add mod modVis">
          <ac:chgData name="Glen Jones" userId="e846aaca-4b24-4b13-b0d0-f2308e16b284" providerId="ADAL" clId="{C85233C2-E25C-4792-97FD-F0F8FA5B5948}" dt="2022-09-18T08:57:19.502" v="1102" actId="962"/>
          <ac:spMkLst>
            <pc:docMk/>
            <pc:sldMk cId="3751137419" sldId="380"/>
            <ac:spMk id="48" creationId="{BFB562AA-05E7-A139-921E-F7CE39B64B25}"/>
          </ac:spMkLst>
        </pc:spChg>
        <pc:spChg chg="add mod">
          <ac:chgData name="Glen Jones" userId="e846aaca-4b24-4b13-b0d0-f2308e16b284" providerId="ADAL" clId="{C85233C2-E25C-4792-97FD-F0F8FA5B5948}" dt="2022-09-18T08:57:19.502" v="1102" actId="962"/>
          <ac:spMkLst>
            <pc:docMk/>
            <pc:sldMk cId="3751137419" sldId="380"/>
            <ac:spMk id="49" creationId="{284EF0C2-06FA-7B59-2578-B2FD3A7BCCCF}"/>
          </ac:spMkLst>
        </pc:spChg>
        <pc:spChg chg="add mod">
          <ac:chgData name="Glen Jones" userId="e846aaca-4b24-4b13-b0d0-f2308e16b284" providerId="ADAL" clId="{C85233C2-E25C-4792-97FD-F0F8FA5B5948}" dt="2022-09-18T08:57:19.502" v="1102" actId="962"/>
          <ac:spMkLst>
            <pc:docMk/>
            <pc:sldMk cId="3751137419" sldId="380"/>
            <ac:spMk id="50" creationId="{4C031A47-ACC4-7DFC-151C-6EB6CF048FC3}"/>
          </ac:spMkLst>
        </pc:spChg>
        <pc:spChg chg="add mod">
          <ac:chgData name="Glen Jones" userId="e846aaca-4b24-4b13-b0d0-f2308e16b284" providerId="ADAL" clId="{C85233C2-E25C-4792-97FD-F0F8FA5B5948}" dt="2022-09-18T08:57:19.502" v="1102" actId="962"/>
          <ac:spMkLst>
            <pc:docMk/>
            <pc:sldMk cId="3751137419" sldId="380"/>
            <ac:spMk id="51" creationId="{DA5E138C-AF7D-4C37-B157-6A6BAE3782D4}"/>
          </ac:spMkLst>
        </pc:spChg>
        <pc:spChg chg="add mod">
          <ac:chgData name="Glen Jones" userId="e846aaca-4b24-4b13-b0d0-f2308e16b284" providerId="ADAL" clId="{C85233C2-E25C-4792-97FD-F0F8FA5B5948}" dt="2022-09-18T08:57:19.502" v="1102" actId="962"/>
          <ac:spMkLst>
            <pc:docMk/>
            <pc:sldMk cId="3751137419" sldId="380"/>
            <ac:spMk id="52" creationId="{B008EE8D-C247-4508-AED4-CD71C10290B3}"/>
          </ac:spMkLst>
        </pc:sp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830BC6D6-9448-442F-9851-387F70007BCE}"/>
    <pc:docChg chg="custSel modSld">
      <pc:chgData name="Glen Jones" userId="e846aaca-4b24-4b13-b0d0-f2308e16b284" providerId="ADAL" clId="{830BC6D6-9448-442F-9851-387F70007BCE}" dt="2023-01-25T11:42:18.060" v="17" actId="20577"/>
      <pc:docMkLst>
        <pc:docMk/>
      </pc:docMkLst>
      <pc:sldChg chg="modSp mod">
        <pc:chgData name="Glen Jones" userId="e846aaca-4b24-4b13-b0d0-f2308e16b284" providerId="ADAL" clId="{830BC6D6-9448-442F-9851-387F70007BCE}" dt="2023-01-25T11:42:18.060" v="17" actId="20577"/>
        <pc:sldMkLst>
          <pc:docMk/>
          <pc:sldMk cId="4010327805" sldId="274"/>
        </pc:sldMkLst>
        <pc:spChg chg="mod">
          <ac:chgData name="Glen Jones" userId="e846aaca-4b24-4b13-b0d0-f2308e16b284" providerId="ADAL" clId="{830BC6D6-9448-442F-9851-387F70007BCE}" dt="2023-01-25T11:42:18.060" v="17" actId="20577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39F03D66-89E1-4A0A-89AA-2CA2D35AC08C}"/>
    <pc:docChg chg="undo custSel addSld delSld modSld sldOrd">
      <pc:chgData name="Glen Jones" userId="e846aaca-4b24-4b13-b0d0-f2308e16b284" providerId="ADAL" clId="{39F03D66-89E1-4A0A-89AA-2CA2D35AC08C}" dt="2022-09-18T10:38:21.999" v="3135" actId="171"/>
      <pc:docMkLst>
        <pc:docMk/>
      </pc:docMkLst>
      <pc:sldChg chg="modSp mod">
        <pc:chgData name="Glen Jones" userId="e846aaca-4b24-4b13-b0d0-f2308e16b284" providerId="ADAL" clId="{39F03D66-89E1-4A0A-89AA-2CA2D35AC08C}" dt="2022-09-18T09:11:58.182" v="38" actId="14100"/>
        <pc:sldMkLst>
          <pc:docMk/>
          <pc:sldMk cId="4010327805" sldId="274"/>
        </pc:sldMkLst>
        <pc:spChg chg="mod">
          <ac:chgData name="Glen Jones" userId="e846aaca-4b24-4b13-b0d0-f2308e16b284" providerId="ADAL" clId="{39F03D66-89E1-4A0A-89AA-2CA2D35AC08C}" dt="2022-09-18T09:11:58.182" v="38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39F03D66-89E1-4A0A-89AA-2CA2D35AC08C}" dt="2022-09-18T09:11:31.035" v="0" actId="47"/>
        <pc:sldMkLst>
          <pc:docMk/>
          <pc:sldMk cId="2355754654" sldId="352"/>
        </pc:sldMkLst>
      </pc:sldChg>
      <pc:sldChg chg="addSp delSp modSp mod addAnim delAnim modAnim">
        <pc:chgData name="Glen Jones" userId="e846aaca-4b24-4b13-b0d0-f2308e16b284" providerId="ADAL" clId="{39F03D66-89E1-4A0A-89AA-2CA2D35AC08C}" dt="2022-09-18T10:15:13.607" v="2155" actId="115"/>
        <pc:sldMkLst>
          <pc:docMk/>
          <pc:sldMk cId="2861103671" sldId="363"/>
        </pc:sldMkLst>
        <pc:spChg chg="add mod">
          <ac:chgData name="Glen Jones" userId="e846aaca-4b24-4b13-b0d0-f2308e16b284" providerId="ADAL" clId="{39F03D66-89E1-4A0A-89AA-2CA2D35AC08C}" dt="2022-09-18T10:14:02.287" v="2085" actId="404"/>
          <ac:spMkLst>
            <pc:docMk/>
            <pc:sldMk cId="2861103671" sldId="363"/>
            <ac:spMk id="2" creationId="{380E924D-35FB-EDA3-87C4-12A229E26361}"/>
          </ac:spMkLst>
        </pc:spChg>
        <pc:spChg chg="add mod">
          <ac:chgData name="Glen Jones" userId="e846aaca-4b24-4b13-b0d0-f2308e16b284" providerId="ADAL" clId="{39F03D66-89E1-4A0A-89AA-2CA2D35AC08C}" dt="2022-09-18T10:13:48.669" v="2075" actId="14100"/>
          <ac:spMkLst>
            <pc:docMk/>
            <pc:sldMk cId="2861103671" sldId="363"/>
            <ac:spMk id="3" creationId="{06E06D16-2E80-0FCC-AEE6-FE4C8CDE3B3D}"/>
          </ac:spMkLst>
        </pc:spChg>
        <pc:spChg chg="add mod ord">
          <ac:chgData name="Glen Jones" userId="e846aaca-4b24-4b13-b0d0-f2308e16b284" providerId="ADAL" clId="{39F03D66-89E1-4A0A-89AA-2CA2D35AC08C}" dt="2022-09-18T10:15:13.607" v="2155" actId="115"/>
          <ac:spMkLst>
            <pc:docMk/>
            <pc:sldMk cId="2861103671" sldId="363"/>
            <ac:spMk id="4" creationId="{D5E40935-ECC2-1324-25D9-2F78CDAEF688}"/>
          </ac:spMkLst>
        </pc:spChg>
        <pc:spChg chg="mod">
          <ac:chgData name="Glen Jones" userId="e846aaca-4b24-4b13-b0d0-f2308e16b284" providerId="ADAL" clId="{39F03D66-89E1-4A0A-89AA-2CA2D35AC08C}" dt="2022-09-18T10:14:06.342" v="2088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39F03D66-89E1-4A0A-89AA-2CA2D35AC08C}" dt="2022-09-18T10:14:02.287" v="2085" actId="404"/>
          <ac:spMkLst>
            <pc:docMk/>
            <pc:sldMk cId="2861103671" sldId="363"/>
            <ac:spMk id="7" creationId="{EBD17445-2CE7-D049-5829-AF7A94414BDF}"/>
          </ac:spMkLst>
        </pc:spChg>
        <pc:picChg chg="add del ord">
          <ac:chgData name="Glen Jones" userId="e846aaca-4b24-4b13-b0d0-f2308e16b284" providerId="ADAL" clId="{39F03D66-89E1-4A0A-89AA-2CA2D35AC08C}" dt="2022-09-18T10:14:15.068" v="2091" actId="2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mod ord delAnim modAnim">
        <pc:chgData name="Glen Jones" userId="e846aaca-4b24-4b13-b0d0-f2308e16b284" providerId="ADAL" clId="{39F03D66-89E1-4A0A-89AA-2CA2D35AC08C}" dt="2022-09-18T10:14:17.214" v="2092"/>
        <pc:sldMkLst>
          <pc:docMk/>
          <pc:sldMk cId="2371301929" sldId="364"/>
        </pc:sldMkLst>
        <pc:spChg chg="add mod">
          <ac:chgData name="Glen Jones" userId="e846aaca-4b24-4b13-b0d0-f2308e16b284" providerId="ADAL" clId="{39F03D66-89E1-4A0A-89AA-2CA2D35AC08C}" dt="2022-09-18T09:29:13.542" v="515" actId="14100"/>
          <ac:spMkLst>
            <pc:docMk/>
            <pc:sldMk cId="2371301929" sldId="364"/>
            <ac:spMk id="2" creationId="{297DA4A7-B125-1ADF-E72A-BCCC79278733}"/>
          </ac:spMkLst>
        </pc:spChg>
        <pc:spChg chg="add del mod">
          <ac:chgData name="Glen Jones" userId="e846aaca-4b24-4b13-b0d0-f2308e16b284" providerId="ADAL" clId="{39F03D66-89E1-4A0A-89AA-2CA2D35AC08C}" dt="2022-09-18T09:29:06.399" v="512" actId="478"/>
          <ac:spMkLst>
            <pc:docMk/>
            <pc:sldMk cId="2371301929" sldId="364"/>
            <ac:spMk id="3" creationId="{BC66A4C4-3267-F122-9026-7B57E2613892}"/>
          </ac:spMkLst>
        </pc:spChg>
        <pc:spChg chg="del">
          <ac:chgData name="Glen Jones" userId="e846aaca-4b24-4b13-b0d0-f2308e16b284" providerId="ADAL" clId="{39F03D66-89E1-4A0A-89AA-2CA2D35AC08C}" dt="2022-09-18T09:24:49.527" v="318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39F03D66-89E1-4A0A-89AA-2CA2D35AC08C}" dt="2022-09-18T09:29:21.690" v="516" actId="465"/>
          <ac:spMkLst>
            <pc:docMk/>
            <pc:sldMk cId="2371301929" sldId="364"/>
            <ac:spMk id="5" creationId="{A0984DDC-BC67-EB14-6DE8-9E83E520D167}"/>
          </ac:spMkLst>
        </pc:spChg>
        <pc:spChg chg="add mod">
          <ac:chgData name="Glen Jones" userId="e846aaca-4b24-4b13-b0d0-f2308e16b284" providerId="ADAL" clId="{39F03D66-89E1-4A0A-89AA-2CA2D35AC08C}" dt="2022-09-18T10:11:41.319" v="1977" actId="6549"/>
          <ac:spMkLst>
            <pc:docMk/>
            <pc:sldMk cId="2371301929" sldId="364"/>
            <ac:spMk id="6" creationId="{4B0F2A43-837D-990F-1BA7-EB7D6D73BC02}"/>
          </ac:spMkLst>
        </pc:spChg>
        <pc:spChg chg="mod">
          <ac:chgData name="Glen Jones" userId="e846aaca-4b24-4b13-b0d0-f2308e16b284" providerId="ADAL" clId="{39F03D66-89E1-4A0A-89AA-2CA2D35AC08C}" dt="2022-09-18T10:11:29.894" v="1966" actId="20577"/>
          <ac:spMkLst>
            <pc:docMk/>
            <pc:sldMk cId="2371301929" sldId="364"/>
            <ac:spMk id="8" creationId="{2CD10EAC-76CD-B09A-734A-291C5B2959F9}"/>
          </ac:spMkLst>
        </pc:spChg>
        <pc:spChg chg="del">
          <ac:chgData name="Glen Jones" userId="e846aaca-4b24-4b13-b0d0-f2308e16b284" providerId="ADAL" clId="{39F03D66-89E1-4A0A-89AA-2CA2D35AC08C}" dt="2022-09-18T09:24:49.527" v="318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39F03D66-89E1-4A0A-89AA-2CA2D35AC08C}" dt="2022-09-18T09:24:49.527" v="318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39F03D66-89E1-4A0A-89AA-2CA2D35AC08C}" dt="2022-09-18T09:24:49.527" v="318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39F03D66-89E1-4A0A-89AA-2CA2D35AC08C}" dt="2022-09-18T09:24:49.527" v="318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39F03D66-89E1-4A0A-89AA-2CA2D35AC08C}" dt="2022-09-18T09:24:46.404" v="317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39F03D66-89E1-4A0A-89AA-2CA2D35AC08C}" dt="2022-09-18T09:24:46.404" v="317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39F03D66-89E1-4A0A-89AA-2CA2D35AC08C}" dt="2022-09-18T09:24:46.404" v="317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39F03D66-89E1-4A0A-89AA-2CA2D35AC08C}" dt="2022-09-18T09:24:46.404" v="317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39F03D66-89E1-4A0A-89AA-2CA2D35AC08C}" dt="2022-09-18T09:24:46.404" v="317" actId="478"/>
          <ac:spMkLst>
            <pc:docMk/>
            <pc:sldMk cId="2371301929" sldId="364"/>
            <ac:spMk id="29" creationId="{E7F6BFFE-CD18-50DB-9BE1-4BC89154F9C2}"/>
          </ac:spMkLst>
        </pc:spChg>
        <pc:picChg chg="add mod">
          <ac:chgData name="Glen Jones" userId="e846aaca-4b24-4b13-b0d0-f2308e16b284" providerId="ADAL" clId="{39F03D66-89E1-4A0A-89AA-2CA2D35AC08C}" dt="2022-09-18T10:14:17.214" v="2092"/>
          <ac:picMkLst>
            <pc:docMk/>
            <pc:sldMk cId="2371301929" sldId="364"/>
            <ac:picMk id="7" creationId="{4C0974FA-DCCE-F769-A6A4-64A65870FC1F}"/>
          </ac:picMkLst>
        </pc:picChg>
      </pc:sldChg>
      <pc:sldChg chg="addSp delSp modSp mod ord addAnim delAnim modAnim">
        <pc:chgData name="Glen Jones" userId="e846aaca-4b24-4b13-b0d0-f2308e16b284" providerId="ADAL" clId="{39F03D66-89E1-4A0A-89AA-2CA2D35AC08C}" dt="2022-09-18T10:16:49.660" v="2229" actId="27636"/>
        <pc:sldMkLst>
          <pc:docMk/>
          <pc:sldMk cId="3201718585" sldId="365"/>
        </pc:sldMkLst>
        <pc:spChg chg="mod">
          <ac:chgData name="Glen Jones" userId="e846aaca-4b24-4b13-b0d0-f2308e16b284" providerId="ADAL" clId="{39F03D66-89E1-4A0A-89AA-2CA2D35AC08C}" dt="2022-09-18T09:53:40.670" v="1451" actId="1076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39F03D66-89E1-4A0A-89AA-2CA2D35AC08C}" dt="2022-09-18T09:33:41.351" v="68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39F03D66-89E1-4A0A-89AA-2CA2D35AC08C}" dt="2022-09-18T09:33:41.351" v="680" actId="478"/>
          <ac:spMkLst>
            <pc:docMk/>
            <pc:sldMk cId="3201718585" sldId="365"/>
            <ac:spMk id="4" creationId="{3022C81C-214B-C0F3-E561-7E5B3CA8C86A}"/>
          </ac:spMkLst>
        </pc:spChg>
        <pc:spChg chg="mod">
          <ac:chgData name="Glen Jones" userId="e846aaca-4b24-4b13-b0d0-f2308e16b284" providerId="ADAL" clId="{39F03D66-89E1-4A0A-89AA-2CA2D35AC08C}" dt="2022-09-18T09:51:17.974" v="1305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39F03D66-89E1-4A0A-89AA-2CA2D35AC08C}" dt="2022-09-18T09:33:41.351" v="68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39F03D66-89E1-4A0A-89AA-2CA2D35AC08C}" dt="2022-09-18T09:33:41.351" v="680" actId="478"/>
          <ac:spMkLst>
            <pc:docMk/>
            <pc:sldMk cId="3201718585" sldId="365"/>
            <ac:spMk id="9" creationId="{DF72AA45-4CF3-1188-2C0B-823C3173D863}"/>
          </ac:spMkLst>
        </pc:spChg>
        <pc:spChg chg="del mod">
          <ac:chgData name="Glen Jones" userId="e846aaca-4b24-4b13-b0d0-f2308e16b284" providerId="ADAL" clId="{39F03D66-89E1-4A0A-89AA-2CA2D35AC08C}" dt="2022-09-18T09:35:51.014" v="772" actId="478"/>
          <ac:spMkLst>
            <pc:docMk/>
            <pc:sldMk cId="3201718585" sldId="365"/>
            <ac:spMk id="10" creationId="{CC6EA5AA-6559-4BF9-1B5B-4971DEB7EEBA}"/>
          </ac:spMkLst>
        </pc:spChg>
        <pc:spChg chg="add del">
          <ac:chgData name="Glen Jones" userId="e846aaca-4b24-4b13-b0d0-f2308e16b284" providerId="ADAL" clId="{39F03D66-89E1-4A0A-89AA-2CA2D35AC08C}" dt="2022-09-18T09:33:52.024" v="683" actId="478"/>
          <ac:spMkLst>
            <pc:docMk/>
            <pc:sldMk cId="3201718585" sldId="365"/>
            <ac:spMk id="11" creationId="{69A21A28-7B3E-7E4F-8D6C-8187B3D791CF}"/>
          </ac:spMkLst>
        </pc:spChg>
        <pc:spChg chg="add del">
          <ac:chgData name="Glen Jones" userId="e846aaca-4b24-4b13-b0d0-f2308e16b284" providerId="ADAL" clId="{39F03D66-89E1-4A0A-89AA-2CA2D35AC08C}" dt="2022-09-18T09:33:52.024" v="683" actId="478"/>
          <ac:spMkLst>
            <pc:docMk/>
            <pc:sldMk cId="3201718585" sldId="365"/>
            <ac:spMk id="12" creationId="{F9C9970D-A2F4-5B5D-53FE-5480AF2DB4ED}"/>
          </ac:spMkLst>
        </pc:spChg>
        <pc:spChg chg="add del">
          <ac:chgData name="Glen Jones" userId="e846aaca-4b24-4b13-b0d0-f2308e16b284" providerId="ADAL" clId="{39F03D66-89E1-4A0A-89AA-2CA2D35AC08C}" dt="2022-09-18T09:33:52.024" v="683" actId="478"/>
          <ac:spMkLst>
            <pc:docMk/>
            <pc:sldMk cId="3201718585" sldId="365"/>
            <ac:spMk id="13" creationId="{323C8CF1-FBC0-E7E0-63EA-FF02533AA348}"/>
          </ac:spMkLst>
        </pc:spChg>
        <pc:spChg chg="add del">
          <ac:chgData name="Glen Jones" userId="e846aaca-4b24-4b13-b0d0-f2308e16b284" providerId="ADAL" clId="{39F03D66-89E1-4A0A-89AA-2CA2D35AC08C}" dt="2022-09-18T09:33:52.024" v="683" actId="478"/>
          <ac:spMkLst>
            <pc:docMk/>
            <pc:sldMk cId="3201718585" sldId="365"/>
            <ac:spMk id="14" creationId="{87B631E0-1EFA-0785-B37E-D7B91EB4A9D4}"/>
          </ac:spMkLst>
        </pc:spChg>
        <pc:spChg chg="add del">
          <ac:chgData name="Glen Jones" userId="e846aaca-4b24-4b13-b0d0-f2308e16b284" providerId="ADAL" clId="{39F03D66-89E1-4A0A-89AA-2CA2D35AC08C}" dt="2022-09-18T09:33:52.024" v="683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39F03D66-89E1-4A0A-89AA-2CA2D35AC08C}" dt="2022-09-18T09:33:41.351" v="680" actId="478"/>
          <ac:spMkLst>
            <pc:docMk/>
            <pc:sldMk cId="3201718585" sldId="365"/>
            <ac:spMk id="16" creationId="{9264F039-303D-DF4E-AD20-074C52EEFACF}"/>
          </ac:spMkLst>
        </pc:spChg>
        <pc:spChg chg="add del mod">
          <ac:chgData name="Glen Jones" userId="e846aaca-4b24-4b13-b0d0-f2308e16b284" providerId="ADAL" clId="{39F03D66-89E1-4A0A-89AA-2CA2D35AC08C}" dt="2022-09-18T09:33:49.950" v="682" actId="478"/>
          <ac:spMkLst>
            <pc:docMk/>
            <pc:sldMk cId="3201718585" sldId="365"/>
            <ac:spMk id="17" creationId="{3BFFE377-7224-2C32-770D-72FE86F49218}"/>
          </ac:spMkLst>
        </pc:spChg>
        <pc:spChg chg="add del">
          <ac:chgData name="Glen Jones" userId="e846aaca-4b24-4b13-b0d0-f2308e16b284" providerId="ADAL" clId="{39F03D66-89E1-4A0A-89AA-2CA2D35AC08C}" dt="2022-09-18T09:33:52.024" v="683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39F03D66-89E1-4A0A-89AA-2CA2D35AC08C}" dt="2022-09-18T09:51:26.774" v="1307" actId="14100"/>
          <ac:spMkLst>
            <pc:docMk/>
            <pc:sldMk cId="3201718585" sldId="365"/>
            <ac:spMk id="19" creationId="{D4D0AAF7-BEDE-4699-66B5-AF304AE0B421}"/>
          </ac:spMkLst>
        </pc:spChg>
        <pc:spChg chg="add mod">
          <ac:chgData name="Glen Jones" userId="e846aaca-4b24-4b13-b0d0-f2308e16b284" providerId="ADAL" clId="{39F03D66-89E1-4A0A-89AA-2CA2D35AC08C}" dt="2022-09-18T09:51:24.422" v="1306" actId="14100"/>
          <ac:spMkLst>
            <pc:docMk/>
            <pc:sldMk cId="3201718585" sldId="365"/>
            <ac:spMk id="20" creationId="{EFB3E42E-74E0-BC66-5530-8E7D5C931189}"/>
          </ac:spMkLst>
        </pc:spChg>
        <pc:spChg chg="add mod">
          <ac:chgData name="Glen Jones" userId="e846aaca-4b24-4b13-b0d0-f2308e16b284" providerId="ADAL" clId="{39F03D66-89E1-4A0A-89AA-2CA2D35AC08C}" dt="2022-09-18T10:16:49.660" v="2229" actId="27636"/>
          <ac:spMkLst>
            <pc:docMk/>
            <pc:sldMk cId="3201718585" sldId="365"/>
            <ac:spMk id="21" creationId="{3D174152-54E1-5E94-6E54-C04CEE28B4F2}"/>
          </ac:spMkLst>
        </pc:spChg>
        <pc:spChg chg="add mod">
          <ac:chgData name="Glen Jones" userId="e846aaca-4b24-4b13-b0d0-f2308e16b284" providerId="ADAL" clId="{39F03D66-89E1-4A0A-89AA-2CA2D35AC08C}" dt="2022-09-18T09:53:11.054" v="1431" actId="20577"/>
          <ac:spMkLst>
            <pc:docMk/>
            <pc:sldMk cId="3201718585" sldId="365"/>
            <ac:spMk id="22" creationId="{00FBC207-0CD3-9481-6141-0FD23BCE1E15}"/>
          </ac:spMkLst>
        </pc:spChg>
        <pc:spChg chg="add mod">
          <ac:chgData name="Glen Jones" userId="e846aaca-4b24-4b13-b0d0-f2308e16b284" providerId="ADAL" clId="{39F03D66-89E1-4A0A-89AA-2CA2D35AC08C}" dt="2022-09-18T09:53:30.864" v="1450" actId="20577"/>
          <ac:spMkLst>
            <pc:docMk/>
            <pc:sldMk cId="3201718585" sldId="365"/>
            <ac:spMk id="23" creationId="{6B63976E-372A-B663-3862-7818AC9235B8}"/>
          </ac:spMkLst>
        </pc:spChg>
        <pc:spChg chg="add del">
          <ac:chgData name="Glen Jones" userId="e846aaca-4b24-4b13-b0d0-f2308e16b284" providerId="ADAL" clId="{39F03D66-89E1-4A0A-89AA-2CA2D35AC08C}" dt="2022-09-18T09:33:52.024" v="683" actId="478"/>
          <ac:spMkLst>
            <pc:docMk/>
            <pc:sldMk cId="3201718585" sldId="365"/>
            <ac:spMk id="24" creationId="{185D75FB-DB40-F5D1-B31A-FA55E2B83244}"/>
          </ac:spMkLst>
        </pc:spChg>
        <pc:spChg chg="add del">
          <ac:chgData name="Glen Jones" userId="e846aaca-4b24-4b13-b0d0-f2308e16b284" providerId="ADAL" clId="{39F03D66-89E1-4A0A-89AA-2CA2D35AC08C}" dt="2022-09-18T09:33:52.024" v="683" actId="478"/>
          <ac:spMkLst>
            <pc:docMk/>
            <pc:sldMk cId="3201718585" sldId="365"/>
            <ac:spMk id="25" creationId="{023C6BDA-6CF0-2428-FC64-2B81255DFA7D}"/>
          </ac:spMkLst>
        </pc:spChg>
        <pc:spChg chg="del mod">
          <ac:chgData name="Glen Jones" userId="e846aaca-4b24-4b13-b0d0-f2308e16b284" providerId="ADAL" clId="{39F03D66-89E1-4A0A-89AA-2CA2D35AC08C}" dt="2022-09-18T09:49:35.506" v="1279" actId="478"/>
          <ac:spMkLst>
            <pc:docMk/>
            <pc:sldMk cId="3201718585" sldId="365"/>
            <ac:spMk id="26" creationId="{01051560-C66E-B667-208D-AFB51F08BD9C}"/>
          </ac:spMkLst>
        </pc:spChg>
        <pc:spChg chg="add mod ord">
          <ac:chgData name="Glen Jones" userId="e846aaca-4b24-4b13-b0d0-f2308e16b284" providerId="ADAL" clId="{39F03D66-89E1-4A0A-89AA-2CA2D35AC08C}" dt="2022-09-18T09:54:24.512" v="1466" actId="171"/>
          <ac:spMkLst>
            <pc:docMk/>
            <pc:sldMk cId="3201718585" sldId="365"/>
            <ac:spMk id="27" creationId="{345A62C7-6DA1-5F5F-4B5E-0551C569F799}"/>
          </ac:spMkLst>
        </pc:spChg>
        <pc:picChg chg="add del">
          <ac:chgData name="Glen Jones" userId="e846aaca-4b24-4b13-b0d0-f2308e16b284" providerId="ADAL" clId="{39F03D66-89E1-4A0A-89AA-2CA2D35AC08C}" dt="2022-09-18T09:33:49.950" v="682" actId="478"/>
          <ac:picMkLst>
            <pc:docMk/>
            <pc:sldMk cId="3201718585" sldId="365"/>
            <ac:picMk id="5" creationId="{BA5D4FA8-9219-0D5D-103F-86E0B5CE102B}"/>
          </ac:picMkLst>
        </pc:picChg>
      </pc:sldChg>
      <pc:sldChg chg="del">
        <pc:chgData name="Glen Jones" userId="e846aaca-4b24-4b13-b0d0-f2308e16b284" providerId="ADAL" clId="{39F03D66-89E1-4A0A-89AA-2CA2D35AC08C}" dt="2022-09-18T10:17:13.715" v="2248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39F03D66-89E1-4A0A-89AA-2CA2D35AC08C}" dt="2022-09-18T10:17:13.715" v="2248" actId="47"/>
        <pc:sldMkLst>
          <pc:docMk/>
          <pc:sldMk cId="3387875814" sldId="374"/>
        </pc:sldMkLst>
      </pc:sldChg>
      <pc:sldChg chg="addSp delSp modSp mod ord delAnim modAnim">
        <pc:chgData name="Glen Jones" userId="e846aaca-4b24-4b13-b0d0-f2308e16b284" providerId="ADAL" clId="{39F03D66-89E1-4A0A-89AA-2CA2D35AC08C}" dt="2022-09-18T10:15:30.398" v="2157" actId="207"/>
        <pc:sldMkLst>
          <pc:docMk/>
          <pc:sldMk cId="1946502757" sldId="375"/>
        </pc:sldMkLst>
        <pc:spChg chg="add mod">
          <ac:chgData name="Glen Jones" userId="e846aaca-4b24-4b13-b0d0-f2308e16b284" providerId="ADAL" clId="{39F03D66-89E1-4A0A-89AA-2CA2D35AC08C}" dt="2022-09-18T09:44:46.695" v="1162" actId="1076"/>
          <ac:spMkLst>
            <pc:docMk/>
            <pc:sldMk cId="1946502757" sldId="375"/>
            <ac:spMk id="2" creationId="{EC0E2379-3144-2DDB-941B-CA83BFB6054E}"/>
          </ac:spMkLst>
        </pc:spChg>
        <pc:spChg chg="add mod">
          <ac:chgData name="Glen Jones" userId="e846aaca-4b24-4b13-b0d0-f2308e16b284" providerId="ADAL" clId="{39F03D66-89E1-4A0A-89AA-2CA2D35AC08C}" dt="2022-09-18T09:44:46.695" v="1162" actId="1076"/>
          <ac:spMkLst>
            <pc:docMk/>
            <pc:sldMk cId="1946502757" sldId="375"/>
            <ac:spMk id="3" creationId="{61F9469D-0A7A-50F7-BE61-ECC511A09C62}"/>
          </ac:spMkLst>
        </pc:spChg>
        <pc:spChg chg="mod">
          <ac:chgData name="Glen Jones" userId="e846aaca-4b24-4b13-b0d0-f2308e16b284" providerId="ADAL" clId="{39F03D66-89E1-4A0A-89AA-2CA2D35AC08C}" dt="2022-09-18T09:44:46.695" v="1162" actId="1076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39F03D66-89E1-4A0A-89AA-2CA2D35AC08C}" dt="2022-09-18T09:38:57.761" v="932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39F03D66-89E1-4A0A-89AA-2CA2D35AC08C}" dt="2022-09-18T09:38:57.761" v="932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39F03D66-89E1-4A0A-89AA-2CA2D35AC08C}" dt="2022-09-18T09:38:57.761" v="932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39F03D66-89E1-4A0A-89AA-2CA2D35AC08C}" dt="2022-09-18T09:44:46.695" v="1162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39F03D66-89E1-4A0A-89AA-2CA2D35AC08C}" dt="2022-09-18T09:38:57.761" v="932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39F03D66-89E1-4A0A-89AA-2CA2D35AC08C}" dt="2022-09-18T09:38:57.761" v="932" actId="478"/>
          <ac:spMkLst>
            <pc:docMk/>
            <pc:sldMk cId="1946502757" sldId="375"/>
            <ac:spMk id="10" creationId="{6A141799-03C2-AE43-17F1-89FE1F85BDD3}"/>
          </ac:spMkLst>
        </pc:spChg>
        <pc:spChg chg="add mod">
          <ac:chgData name="Glen Jones" userId="e846aaca-4b24-4b13-b0d0-f2308e16b284" providerId="ADAL" clId="{39F03D66-89E1-4A0A-89AA-2CA2D35AC08C}" dt="2022-09-18T09:46:58.222" v="1277" actId="207"/>
          <ac:spMkLst>
            <pc:docMk/>
            <pc:sldMk cId="1946502757" sldId="375"/>
            <ac:spMk id="11" creationId="{333CC0A2-5D10-4139-A2C3-5BBFA311B926}"/>
          </ac:spMkLst>
        </pc:spChg>
        <pc:spChg chg="add mod">
          <ac:chgData name="Glen Jones" userId="e846aaca-4b24-4b13-b0d0-f2308e16b284" providerId="ADAL" clId="{39F03D66-89E1-4A0A-89AA-2CA2D35AC08C}" dt="2022-09-18T10:15:27.237" v="2156" actId="207"/>
          <ac:spMkLst>
            <pc:docMk/>
            <pc:sldMk cId="1946502757" sldId="375"/>
            <ac:spMk id="12" creationId="{B76D1E02-F428-8A5D-2F4E-4A88BE194B99}"/>
          </ac:spMkLst>
        </pc:spChg>
        <pc:spChg chg="add mod">
          <ac:chgData name="Glen Jones" userId="e846aaca-4b24-4b13-b0d0-f2308e16b284" providerId="ADAL" clId="{39F03D66-89E1-4A0A-89AA-2CA2D35AC08C}" dt="2022-09-18T10:15:30.398" v="2157" actId="207"/>
          <ac:spMkLst>
            <pc:docMk/>
            <pc:sldMk cId="1946502757" sldId="375"/>
            <ac:spMk id="13" creationId="{D4B483DA-C19A-1448-9946-8311DC7DB866}"/>
          </ac:spMkLst>
        </pc:spChg>
        <pc:spChg chg="mod">
          <ac:chgData name="Glen Jones" userId="e846aaca-4b24-4b13-b0d0-f2308e16b284" providerId="ADAL" clId="{39F03D66-89E1-4A0A-89AA-2CA2D35AC08C}" dt="2022-09-18T09:44:46.695" v="1162" actId="1076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39F03D66-89E1-4A0A-89AA-2CA2D35AC08C}" dt="2022-09-18T09:46:53.551" v="1274" actId="207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39F03D66-89E1-4A0A-89AA-2CA2D35AC08C}" dt="2022-09-18T09:40:04.614" v="100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39F03D66-89E1-4A0A-89AA-2CA2D35AC08C}" dt="2022-09-18T09:40:08.454" v="1003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mod modAnim">
        <pc:chgData name="Glen Jones" userId="e846aaca-4b24-4b13-b0d0-f2308e16b284" providerId="ADAL" clId="{39F03D66-89E1-4A0A-89AA-2CA2D35AC08C}" dt="2022-09-18T10:38:21.999" v="3135" actId="171"/>
        <pc:sldMkLst>
          <pc:docMk/>
          <pc:sldMk cId="3333690140" sldId="376"/>
        </pc:sldMkLst>
        <pc:spChg chg="del">
          <ac:chgData name="Glen Jones" userId="e846aaca-4b24-4b13-b0d0-f2308e16b284" providerId="ADAL" clId="{39F03D66-89E1-4A0A-89AA-2CA2D35AC08C}" dt="2022-09-18T10:32:13.077" v="2853" actId="478"/>
          <ac:spMkLst>
            <pc:docMk/>
            <pc:sldMk cId="3333690140" sldId="376"/>
            <ac:spMk id="2" creationId="{9BE14983-5824-6636-27A5-7F07D317F031}"/>
          </ac:spMkLst>
        </pc:spChg>
        <pc:spChg chg="add mod ord">
          <ac:chgData name="Glen Jones" userId="e846aaca-4b24-4b13-b0d0-f2308e16b284" providerId="ADAL" clId="{39F03D66-89E1-4A0A-89AA-2CA2D35AC08C}" dt="2022-09-18T10:35:14.455" v="3023" actId="171"/>
          <ac:spMkLst>
            <pc:docMk/>
            <pc:sldMk cId="3333690140" sldId="376"/>
            <ac:spMk id="3" creationId="{EE7F3B09-C816-2A8D-0C96-1E29B663906C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4" creationId="{886DFFD9-8791-5005-C1DB-2066A019306E}"/>
          </ac:spMkLst>
        </pc:spChg>
        <pc:spChg chg="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39F03D66-89E1-4A0A-89AA-2CA2D35AC08C}" dt="2022-09-18T10:37:58.325" v="3094" actId="1076"/>
          <ac:spMkLst>
            <pc:docMk/>
            <pc:sldMk cId="3333690140" sldId="376"/>
            <ac:spMk id="8" creationId="{2CD10EAC-76CD-B09A-734A-291C5B2959F9}"/>
          </ac:spMkLst>
        </pc:spChg>
        <pc:spChg chg="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10" creationId="{6A141799-03C2-AE43-17F1-89FE1F85BDD3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11" creationId="{57D944A8-969F-8DA0-3C21-6CE35B7D9A59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12" creationId="{3C030C90-2402-7A6A-5155-E73C11282F10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13" creationId="{F055D179-DA57-71B2-851E-C7912D5C833A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14" creationId="{4263F718-F6D1-8304-8E15-373177BB1548}"/>
          </ac:spMkLst>
        </pc:spChg>
        <pc:spChg chg="add del mod">
          <ac:chgData name="Glen Jones" userId="e846aaca-4b24-4b13-b0d0-f2308e16b284" providerId="ADAL" clId="{39F03D66-89E1-4A0A-89AA-2CA2D35AC08C}" dt="2022-09-18T10:35:47.161" v="3033"/>
          <ac:spMkLst>
            <pc:docMk/>
            <pc:sldMk cId="3333690140" sldId="376"/>
            <ac:spMk id="16" creationId="{05201060-E4DF-40A3-993A-37E3681C171E}"/>
          </ac:spMkLst>
        </pc:spChg>
        <pc:spChg chg="add del mod">
          <ac:chgData name="Glen Jones" userId="e846aaca-4b24-4b13-b0d0-f2308e16b284" providerId="ADAL" clId="{39F03D66-89E1-4A0A-89AA-2CA2D35AC08C}" dt="2022-09-18T10:35:47.161" v="3033"/>
          <ac:spMkLst>
            <pc:docMk/>
            <pc:sldMk cId="3333690140" sldId="376"/>
            <ac:spMk id="17" creationId="{3437EA58-B001-9456-9C16-69BF7F7FBBF7}"/>
          </ac:spMkLst>
        </pc:spChg>
        <pc:spChg chg="add del mod">
          <ac:chgData name="Glen Jones" userId="e846aaca-4b24-4b13-b0d0-f2308e16b284" providerId="ADAL" clId="{39F03D66-89E1-4A0A-89AA-2CA2D35AC08C}" dt="2022-09-18T10:35:47.161" v="3033"/>
          <ac:spMkLst>
            <pc:docMk/>
            <pc:sldMk cId="3333690140" sldId="376"/>
            <ac:spMk id="18" creationId="{4CF2E030-FA47-23E1-6272-1391576D9970}"/>
          </ac:spMkLst>
        </pc:spChg>
        <pc:spChg chg="add del mod">
          <ac:chgData name="Glen Jones" userId="e846aaca-4b24-4b13-b0d0-f2308e16b284" providerId="ADAL" clId="{39F03D66-89E1-4A0A-89AA-2CA2D35AC08C}" dt="2022-09-18T10:35:47.161" v="3033"/>
          <ac:spMkLst>
            <pc:docMk/>
            <pc:sldMk cId="3333690140" sldId="376"/>
            <ac:spMk id="19" creationId="{8FFB5CA4-47F1-EF3F-3724-A1DF2890337C}"/>
          </ac:spMkLst>
        </pc:spChg>
        <pc:spChg chg="add del mod">
          <ac:chgData name="Glen Jones" userId="e846aaca-4b24-4b13-b0d0-f2308e16b284" providerId="ADAL" clId="{39F03D66-89E1-4A0A-89AA-2CA2D35AC08C}" dt="2022-09-18T10:35:47.161" v="3033"/>
          <ac:spMkLst>
            <pc:docMk/>
            <pc:sldMk cId="3333690140" sldId="376"/>
            <ac:spMk id="20" creationId="{61AE6744-DCCC-4D58-8ECD-4419AAF81DEA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21" creationId="{B81F6791-386F-2B1B-4315-5A6410C5066F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22" creationId="{0598162A-672E-4471-F558-68D0BB8EBC68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23" creationId="{58139C3A-816F-DF09-AC31-FD3659F3C6D4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24" creationId="{E7EC5DED-E8A6-ECEE-FB42-05E78D0CECA3}"/>
          </ac:spMkLst>
        </pc:spChg>
        <pc:spChg chg="add mod">
          <ac:chgData name="Glen Jones" userId="e846aaca-4b24-4b13-b0d0-f2308e16b284" providerId="ADAL" clId="{39F03D66-89E1-4A0A-89AA-2CA2D35AC08C}" dt="2022-09-18T10:37:31.031" v="3086" actId="1076"/>
          <ac:spMkLst>
            <pc:docMk/>
            <pc:sldMk cId="3333690140" sldId="376"/>
            <ac:spMk id="25" creationId="{1EE2A0BF-AB96-31FA-F502-BD7DCDC349B0}"/>
          </ac:spMkLst>
        </pc:spChg>
        <pc:spChg chg="add mod ord">
          <ac:chgData name="Glen Jones" userId="e846aaca-4b24-4b13-b0d0-f2308e16b284" providerId="ADAL" clId="{39F03D66-89E1-4A0A-89AA-2CA2D35AC08C}" dt="2022-09-18T10:38:21.999" v="3135" actId="171"/>
          <ac:spMkLst>
            <pc:docMk/>
            <pc:sldMk cId="3333690140" sldId="376"/>
            <ac:spMk id="26" creationId="{6F3F8EE8-2C33-C7F9-A4B1-E16AEC8C94DD}"/>
          </ac:spMkLst>
        </pc:spChg>
      </pc:sldChg>
      <pc:sldChg chg="del">
        <pc:chgData name="Glen Jones" userId="e846aaca-4b24-4b13-b0d0-f2308e16b284" providerId="ADAL" clId="{39F03D66-89E1-4A0A-89AA-2CA2D35AC08C}" dt="2022-09-18T10:17:13.715" v="2248" actId="47"/>
        <pc:sldMkLst>
          <pc:docMk/>
          <pc:sldMk cId="2967574298" sldId="378"/>
        </pc:sldMkLst>
      </pc:sldChg>
      <pc:sldChg chg="addSp delSp modSp mod ord delAnim">
        <pc:chgData name="Glen Jones" userId="e846aaca-4b24-4b13-b0d0-f2308e16b284" providerId="ADAL" clId="{39F03D66-89E1-4A0A-89AA-2CA2D35AC08C}" dt="2022-09-18T10:30:50.191" v="2753" actId="1076"/>
        <pc:sldMkLst>
          <pc:docMk/>
          <pc:sldMk cId="1429616320" sldId="379"/>
        </pc:sldMkLst>
        <pc:spChg chg="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2" creationId="{CFEE33DF-BF8A-551C-69C1-5C42C474908C}"/>
          </ac:spMkLst>
        </pc:spChg>
        <pc:spChg chg="del mod">
          <ac:chgData name="Glen Jones" userId="e846aaca-4b24-4b13-b0d0-f2308e16b284" providerId="ADAL" clId="{39F03D66-89E1-4A0A-89AA-2CA2D35AC08C}" dt="2022-09-18T10:18:04.157" v="2333" actId="478"/>
          <ac:spMkLst>
            <pc:docMk/>
            <pc:sldMk cId="1429616320" sldId="379"/>
            <ac:spMk id="3" creationId="{E55FC6F6-E7D3-889D-44D8-2AEEEE453366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4" creationId="{4D97DBD7-16CF-FB6A-2791-D3F7EDF07068}"/>
          </ac:spMkLst>
        </pc:spChg>
        <pc:spChg chg="del">
          <ac:chgData name="Glen Jones" userId="e846aaca-4b24-4b13-b0d0-f2308e16b284" providerId="ADAL" clId="{39F03D66-89E1-4A0A-89AA-2CA2D35AC08C}" dt="2022-09-18T10:18:06.744" v="2335" actId="478"/>
          <ac:spMkLst>
            <pc:docMk/>
            <pc:sldMk cId="1429616320" sldId="379"/>
            <ac:spMk id="5" creationId="{E07BA514-F733-664A-6BAE-02D0C4AD0ABD}"/>
          </ac:spMkLst>
        </pc:spChg>
        <pc:spChg chg="del">
          <ac:chgData name="Glen Jones" userId="e846aaca-4b24-4b13-b0d0-f2308e16b284" providerId="ADAL" clId="{39F03D66-89E1-4A0A-89AA-2CA2D35AC08C}" dt="2022-09-18T10:18:05.655" v="2334" actId="478"/>
          <ac:spMkLst>
            <pc:docMk/>
            <pc:sldMk cId="1429616320" sldId="379"/>
            <ac:spMk id="6" creationId="{BE6FC973-9567-5250-EA47-7867F226C364}"/>
          </ac:spMkLst>
        </pc:spChg>
        <pc:spChg chg="del">
          <ac:chgData name="Glen Jones" userId="e846aaca-4b24-4b13-b0d0-f2308e16b284" providerId="ADAL" clId="{39F03D66-89E1-4A0A-89AA-2CA2D35AC08C}" dt="2022-09-18T10:18:14.557" v="2348" actId="478"/>
          <ac:spMkLst>
            <pc:docMk/>
            <pc:sldMk cId="1429616320" sldId="379"/>
            <ac:spMk id="7" creationId="{7BA49BAF-ED8D-AA94-207F-AB39EE78A227}"/>
          </ac:spMkLst>
        </pc:spChg>
        <pc:spChg chg="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8" creationId="{2CD10EAC-76CD-B09A-734A-291C5B2959F9}"/>
          </ac:spMkLst>
        </pc:spChg>
        <pc:spChg chg="del">
          <ac:chgData name="Glen Jones" userId="e846aaca-4b24-4b13-b0d0-f2308e16b284" providerId="ADAL" clId="{39F03D66-89E1-4A0A-89AA-2CA2D35AC08C}" dt="2022-09-18T10:18:13.207" v="2346" actId="478"/>
          <ac:spMkLst>
            <pc:docMk/>
            <pc:sldMk cId="1429616320" sldId="379"/>
            <ac:spMk id="9" creationId="{FB6142A7-68AD-3333-149C-94B762B354AE}"/>
          </ac:spMkLst>
        </pc:spChg>
        <pc:spChg chg="del">
          <ac:chgData name="Glen Jones" userId="e846aaca-4b24-4b13-b0d0-f2308e16b284" providerId="ADAL" clId="{39F03D66-89E1-4A0A-89AA-2CA2D35AC08C}" dt="2022-09-18T10:18:15.654" v="2349" actId="478"/>
          <ac:spMkLst>
            <pc:docMk/>
            <pc:sldMk cId="1429616320" sldId="379"/>
            <ac:spMk id="10" creationId="{FC9EC9E6-124C-A410-58F2-A187B3310A25}"/>
          </ac:spMkLst>
        </pc:spChg>
        <pc:spChg chg="del">
          <ac:chgData name="Glen Jones" userId="e846aaca-4b24-4b13-b0d0-f2308e16b284" providerId="ADAL" clId="{39F03D66-89E1-4A0A-89AA-2CA2D35AC08C}" dt="2022-09-18T10:18:12.757" v="2345" actId="478"/>
          <ac:spMkLst>
            <pc:docMk/>
            <pc:sldMk cId="1429616320" sldId="379"/>
            <ac:spMk id="11" creationId="{466C05A6-C617-2984-C618-42B2FBBEBCDC}"/>
          </ac:spMkLst>
        </pc:spChg>
        <pc:spChg chg="del">
          <ac:chgData name="Glen Jones" userId="e846aaca-4b24-4b13-b0d0-f2308e16b284" providerId="ADAL" clId="{39F03D66-89E1-4A0A-89AA-2CA2D35AC08C}" dt="2022-09-18T10:18:16.485" v="2350" actId="478"/>
          <ac:spMkLst>
            <pc:docMk/>
            <pc:sldMk cId="1429616320" sldId="379"/>
            <ac:spMk id="12" creationId="{DB763EC9-8872-6366-408E-6AF8F6BB963F}"/>
          </ac:spMkLst>
        </pc:spChg>
        <pc:spChg chg="del">
          <ac:chgData name="Glen Jones" userId="e846aaca-4b24-4b13-b0d0-f2308e16b284" providerId="ADAL" clId="{39F03D66-89E1-4A0A-89AA-2CA2D35AC08C}" dt="2022-09-18T10:18:12.237" v="2344" actId="478"/>
          <ac:spMkLst>
            <pc:docMk/>
            <pc:sldMk cId="1429616320" sldId="379"/>
            <ac:spMk id="13" creationId="{466E3733-2C78-553E-7376-219EB1004FD4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14" creationId="{E58DC5DD-CBD3-6397-D562-4AE2F87CD5B0}"/>
          </ac:spMkLst>
        </pc:spChg>
        <pc:spChg chg="del">
          <ac:chgData name="Glen Jones" userId="e846aaca-4b24-4b13-b0d0-f2308e16b284" providerId="ADAL" clId="{39F03D66-89E1-4A0A-89AA-2CA2D35AC08C}" dt="2022-09-18T10:18:01.106" v="2330" actId="478"/>
          <ac:spMkLst>
            <pc:docMk/>
            <pc:sldMk cId="1429616320" sldId="379"/>
            <ac:spMk id="15" creationId="{52AC3E10-D4B5-F8FC-C83C-25751C28957E}"/>
          </ac:spMkLst>
        </pc:spChg>
        <pc:spChg chg="del">
          <ac:chgData name="Glen Jones" userId="e846aaca-4b24-4b13-b0d0-f2308e16b284" providerId="ADAL" clId="{39F03D66-89E1-4A0A-89AA-2CA2D35AC08C}" dt="2022-09-18T10:18:07.609" v="2336" actId="478"/>
          <ac:spMkLst>
            <pc:docMk/>
            <pc:sldMk cId="1429616320" sldId="379"/>
            <ac:spMk id="16" creationId="{C529DEAC-8DF2-D2DA-FAB2-5E29AFD796E6}"/>
          </ac:spMkLst>
        </pc:spChg>
        <pc:spChg chg="del">
          <ac:chgData name="Glen Jones" userId="e846aaca-4b24-4b13-b0d0-f2308e16b284" providerId="ADAL" clId="{39F03D66-89E1-4A0A-89AA-2CA2D35AC08C}" dt="2022-09-18T10:18:08.714" v="2338" actId="478"/>
          <ac:spMkLst>
            <pc:docMk/>
            <pc:sldMk cId="1429616320" sldId="379"/>
            <ac:spMk id="17" creationId="{C27BEA98-5D18-1E3C-A88C-79578821985C}"/>
          </ac:spMkLst>
        </pc:spChg>
        <pc:spChg chg="del">
          <ac:chgData name="Glen Jones" userId="e846aaca-4b24-4b13-b0d0-f2308e16b284" providerId="ADAL" clId="{39F03D66-89E1-4A0A-89AA-2CA2D35AC08C}" dt="2022-09-18T10:18:09.338" v="2339" actId="478"/>
          <ac:spMkLst>
            <pc:docMk/>
            <pc:sldMk cId="1429616320" sldId="379"/>
            <ac:spMk id="18" creationId="{DD66A939-7EE3-B557-1DB9-2F70D7B5CB8D}"/>
          </ac:spMkLst>
        </pc:spChg>
        <pc:spChg chg="del mod">
          <ac:chgData name="Glen Jones" userId="e846aaca-4b24-4b13-b0d0-f2308e16b284" providerId="ADAL" clId="{39F03D66-89E1-4A0A-89AA-2CA2D35AC08C}" dt="2022-09-18T10:18:11.578" v="2343" actId="478"/>
          <ac:spMkLst>
            <pc:docMk/>
            <pc:sldMk cId="1429616320" sldId="379"/>
            <ac:spMk id="19" creationId="{04CC3DE0-5257-A122-2C99-9C51703E1C86}"/>
          </ac:spMkLst>
        </pc:spChg>
        <pc:spChg chg="del">
          <ac:chgData name="Glen Jones" userId="e846aaca-4b24-4b13-b0d0-f2308e16b284" providerId="ADAL" clId="{39F03D66-89E1-4A0A-89AA-2CA2D35AC08C}" dt="2022-09-18T10:17:25.070" v="2268" actId="478"/>
          <ac:spMkLst>
            <pc:docMk/>
            <pc:sldMk cId="1429616320" sldId="379"/>
            <ac:spMk id="20" creationId="{3DFD2DB7-2950-C09F-CD53-D7B2E8D44D30}"/>
          </ac:spMkLst>
        </pc:spChg>
        <pc:spChg chg="add del mod">
          <ac:chgData name="Glen Jones" userId="e846aaca-4b24-4b13-b0d0-f2308e16b284" providerId="ADAL" clId="{39F03D66-89E1-4A0A-89AA-2CA2D35AC08C}" dt="2022-09-18T10:19:27.494" v="2430" actId="478"/>
          <ac:spMkLst>
            <pc:docMk/>
            <pc:sldMk cId="1429616320" sldId="379"/>
            <ac:spMk id="21" creationId="{74D1B2E6-7AB0-A039-00FA-412458474D39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22" creationId="{154DC940-292A-38DA-34AF-57D4B97E3EDD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23" creationId="{0FABC698-4DAA-91E5-90BA-31545CCBDC52}"/>
          </ac:spMkLst>
        </pc:spChg>
        <pc:spChg chg="del">
          <ac:chgData name="Glen Jones" userId="e846aaca-4b24-4b13-b0d0-f2308e16b284" providerId="ADAL" clId="{39F03D66-89E1-4A0A-89AA-2CA2D35AC08C}" dt="2022-09-18T10:17:25.070" v="2268" actId="478"/>
          <ac:spMkLst>
            <pc:docMk/>
            <pc:sldMk cId="1429616320" sldId="379"/>
            <ac:spMk id="24" creationId="{DE6651D6-3B7E-E49E-1671-B43B19F2C04E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25" creationId="{29D511BA-64FE-42E8-2D0F-9F5AB8D16CE0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26" creationId="{B9E6DBDD-8802-04A0-E772-5A9C86AB28C2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27" creationId="{A595A0B7-1CEF-82F4-C68F-AC89A37CDEBB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28" creationId="{0C2BDA5A-882A-9A33-4619-1FC53905BCCA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29" creationId="{8A7B1502-9EC0-0D1C-ED1D-B7D003FA4F26}"/>
          </ac:spMkLst>
        </pc:spChg>
        <pc:spChg chg="del">
          <ac:chgData name="Glen Jones" userId="e846aaca-4b24-4b13-b0d0-f2308e16b284" providerId="ADAL" clId="{39F03D66-89E1-4A0A-89AA-2CA2D35AC08C}" dt="2022-09-18T10:17:25.070" v="2268" actId="478"/>
          <ac:spMkLst>
            <pc:docMk/>
            <pc:sldMk cId="1429616320" sldId="379"/>
            <ac:spMk id="30" creationId="{32780C7C-DE2B-FA61-698D-B21FD72DA2C1}"/>
          </ac:spMkLst>
        </pc:spChg>
        <pc:spChg chg="del">
          <ac:chgData name="Glen Jones" userId="e846aaca-4b24-4b13-b0d0-f2308e16b284" providerId="ADAL" clId="{39F03D66-89E1-4A0A-89AA-2CA2D35AC08C}" dt="2022-09-18T10:17:25.070" v="2268" actId="478"/>
          <ac:spMkLst>
            <pc:docMk/>
            <pc:sldMk cId="1429616320" sldId="379"/>
            <ac:spMk id="32" creationId="{FB633135-FD0B-FEB4-8879-D443540CD05C}"/>
          </ac:spMkLst>
        </pc:spChg>
        <pc:spChg chg="del">
          <ac:chgData name="Glen Jones" userId="e846aaca-4b24-4b13-b0d0-f2308e16b284" providerId="ADAL" clId="{39F03D66-89E1-4A0A-89AA-2CA2D35AC08C}" dt="2022-09-18T10:17:25.070" v="2268" actId="478"/>
          <ac:spMkLst>
            <pc:docMk/>
            <pc:sldMk cId="1429616320" sldId="379"/>
            <ac:spMk id="33" creationId="{0EC11599-510B-34A0-6757-C9616D596FD2}"/>
          </ac:spMkLst>
        </pc:spChg>
        <pc:spChg chg="del">
          <ac:chgData name="Glen Jones" userId="e846aaca-4b24-4b13-b0d0-f2308e16b284" providerId="ADAL" clId="{39F03D66-89E1-4A0A-89AA-2CA2D35AC08C}" dt="2022-09-18T10:18:01.873" v="2331" actId="478"/>
          <ac:spMkLst>
            <pc:docMk/>
            <pc:sldMk cId="1429616320" sldId="379"/>
            <ac:spMk id="34" creationId="{33EE40E2-AEFC-4CE0-01D0-F24FB3E2C4D6}"/>
          </ac:spMkLst>
        </pc:spChg>
        <pc:spChg chg="del">
          <ac:chgData name="Glen Jones" userId="e846aaca-4b24-4b13-b0d0-f2308e16b284" providerId="ADAL" clId="{39F03D66-89E1-4A0A-89AA-2CA2D35AC08C}" dt="2022-09-18T10:18:08.121" v="2337" actId="478"/>
          <ac:spMkLst>
            <pc:docMk/>
            <pc:sldMk cId="1429616320" sldId="379"/>
            <ac:spMk id="35" creationId="{F53E5F67-EA8E-933D-2B05-8291F46DFF4F}"/>
          </ac:spMkLst>
        </pc:spChg>
        <pc:spChg chg="del">
          <ac:chgData name="Glen Jones" userId="e846aaca-4b24-4b13-b0d0-f2308e16b284" providerId="ADAL" clId="{39F03D66-89E1-4A0A-89AA-2CA2D35AC08C}" dt="2022-09-18T10:18:09.802" v="2340" actId="478"/>
          <ac:spMkLst>
            <pc:docMk/>
            <pc:sldMk cId="1429616320" sldId="379"/>
            <ac:spMk id="36" creationId="{49939492-EF39-E6C8-E3D4-F615752A2065}"/>
          </ac:spMkLst>
        </pc:spChg>
        <pc:spChg chg="del">
          <ac:chgData name="Glen Jones" userId="e846aaca-4b24-4b13-b0d0-f2308e16b284" providerId="ADAL" clId="{39F03D66-89E1-4A0A-89AA-2CA2D35AC08C}" dt="2022-09-18T10:18:10.458" v="2341" actId="478"/>
          <ac:spMkLst>
            <pc:docMk/>
            <pc:sldMk cId="1429616320" sldId="379"/>
            <ac:spMk id="37" creationId="{7B8DD783-E3C9-27AA-FBC9-1713486A8E2C}"/>
          </ac:spMkLst>
        </pc:spChg>
        <pc:spChg chg="del">
          <ac:chgData name="Glen Jones" userId="e846aaca-4b24-4b13-b0d0-f2308e16b284" providerId="ADAL" clId="{39F03D66-89E1-4A0A-89AA-2CA2D35AC08C}" dt="2022-09-18T10:18:13.850" v="2347" actId="478"/>
          <ac:spMkLst>
            <pc:docMk/>
            <pc:sldMk cId="1429616320" sldId="379"/>
            <ac:spMk id="38" creationId="{C4FC5FF0-7E9A-7E02-1D44-CEFF85925E0E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39" creationId="{FAFA8396-0521-BD40-B29C-2629DB96B2CA}"/>
          </ac:spMkLst>
        </pc:spChg>
        <pc:spChg chg="add mod">
          <ac:chgData name="Glen Jones" userId="e846aaca-4b24-4b13-b0d0-f2308e16b284" providerId="ADAL" clId="{39F03D66-89E1-4A0A-89AA-2CA2D35AC08C}" dt="2022-09-18T10:30:50.191" v="2753" actId="1076"/>
          <ac:spMkLst>
            <pc:docMk/>
            <pc:sldMk cId="1429616320" sldId="379"/>
            <ac:spMk id="40" creationId="{D9576120-7DA7-A5CC-EF0D-608E581C271D}"/>
          </ac:spMkLst>
        </pc:spChg>
        <pc:picChg chg="mod">
          <ac:chgData name="Glen Jones" userId="e846aaca-4b24-4b13-b0d0-f2308e16b284" providerId="ADAL" clId="{39F03D66-89E1-4A0A-89AA-2CA2D35AC08C}" dt="2022-09-18T10:30:30.447" v="2751" actId="1076"/>
          <ac:picMkLst>
            <pc:docMk/>
            <pc:sldMk cId="1429616320" sldId="379"/>
            <ac:picMk id="31" creationId="{55B61937-97BC-9AD6-C971-34193E800B11}"/>
          </ac:picMkLst>
        </pc:picChg>
      </pc:sldChg>
      <pc:sldChg chg="del">
        <pc:chgData name="Glen Jones" userId="e846aaca-4b24-4b13-b0d0-f2308e16b284" providerId="ADAL" clId="{39F03D66-89E1-4A0A-89AA-2CA2D35AC08C}" dt="2022-09-18T10:31:52.051" v="2850" actId="47"/>
        <pc:sldMkLst>
          <pc:docMk/>
          <pc:sldMk cId="3751137419" sldId="380"/>
        </pc:sldMkLst>
      </pc:sldChg>
      <pc:sldChg chg="addSp delSp modSp add mod ord delAnim modAnim">
        <pc:chgData name="Glen Jones" userId="e846aaca-4b24-4b13-b0d0-f2308e16b284" providerId="ADAL" clId="{39F03D66-89E1-4A0A-89AA-2CA2D35AC08C}" dt="2022-09-18T10:16:02.429" v="2161" actId="1076"/>
        <pc:sldMkLst>
          <pc:docMk/>
          <pc:sldMk cId="175428608" sldId="382"/>
        </pc:sldMkLst>
        <pc:spChg chg="del mod">
          <ac:chgData name="Glen Jones" userId="e846aaca-4b24-4b13-b0d0-f2308e16b284" providerId="ADAL" clId="{39F03D66-89E1-4A0A-89AA-2CA2D35AC08C}" dt="2022-09-18T10:02:48.804" v="1740" actId="478"/>
          <ac:spMkLst>
            <pc:docMk/>
            <pc:sldMk cId="175428608" sldId="382"/>
            <ac:spMk id="2" creationId="{21EF7562-A376-60EE-AC9F-A9FB819F8038}"/>
          </ac:spMkLst>
        </pc:spChg>
        <pc:spChg chg="add del mod">
          <ac:chgData name="Glen Jones" userId="e846aaca-4b24-4b13-b0d0-f2308e16b284" providerId="ADAL" clId="{39F03D66-89E1-4A0A-89AA-2CA2D35AC08C}" dt="2022-09-18T10:02:48.804" v="1740" actId="478"/>
          <ac:spMkLst>
            <pc:docMk/>
            <pc:sldMk cId="175428608" sldId="382"/>
            <ac:spMk id="3" creationId="{C6D333D6-CC9E-C8D6-D841-4ECBCFBBFDF3}"/>
          </ac:spMkLst>
        </pc:spChg>
        <pc:spChg chg="add del mod">
          <ac:chgData name="Glen Jones" userId="e846aaca-4b24-4b13-b0d0-f2308e16b284" providerId="ADAL" clId="{39F03D66-89E1-4A0A-89AA-2CA2D35AC08C}" dt="2022-09-18T10:02:48.804" v="1740" actId="478"/>
          <ac:spMkLst>
            <pc:docMk/>
            <pc:sldMk cId="175428608" sldId="382"/>
            <ac:spMk id="4" creationId="{B45C1805-97B9-D42A-B29B-BEC0EFB27C21}"/>
          </ac:spMkLst>
        </pc:spChg>
        <pc:spChg chg="add del mod">
          <ac:chgData name="Glen Jones" userId="e846aaca-4b24-4b13-b0d0-f2308e16b284" providerId="ADAL" clId="{39F03D66-89E1-4A0A-89AA-2CA2D35AC08C}" dt="2022-09-18T10:02:48.804" v="1740" actId="478"/>
          <ac:spMkLst>
            <pc:docMk/>
            <pc:sldMk cId="175428608" sldId="382"/>
            <ac:spMk id="6" creationId="{2168D23B-D997-626D-52B4-CA4AFE5B44D2}"/>
          </ac:spMkLst>
        </pc:spChg>
        <pc:spChg chg="del mod">
          <ac:chgData name="Glen Jones" userId="e846aaca-4b24-4b13-b0d0-f2308e16b284" providerId="ADAL" clId="{39F03D66-89E1-4A0A-89AA-2CA2D35AC08C}" dt="2022-09-18T10:02:48.804" v="1740" actId="478"/>
          <ac:spMkLst>
            <pc:docMk/>
            <pc:sldMk cId="175428608" sldId="382"/>
            <ac:spMk id="7" creationId="{7422A498-F483-A2DE-169C-1457C602529D}"/>
          </ac:spMkLst>
        </pc:spChg>
        <pc:spChg chg="add del mod">
          <ac:chgData name="Glen Jones" userId="e846aaca-4b24-4b13-b0d0-f2308e16b284" providerId="ADAL" clId="{39F03D66-89E1-4A0A-89AA-2CA2D35AC08C}" dt="2022-09-18T10:00:24.310" v="1687" actId="478"/>
          <ac:spMkLst>
            <pc:docMk/>
            <pc:sldMk cId="175428608" sldId="382"/>
            <ac:spMk id="8" creationId="{9C594AB7-04ED-5A2D-F67B-D20779890A30}"/>
          </ac:spMkLst>
        </pc:spChg>
        <pc:spChg chg="add del mod">
          <ac:chgData name="Glen Jones" userId="e846aaca-4b24-4b13-b0d0-f2308e16b284" providerId="ADAL" clId="{39F03D66-89E1-4A0A-89AA-2CA2D35AC08C}" dt="2022-09-18T10:02:48.804" v="1740" actId="478"/>
          <ac:spMkLst>
            <pc:docMk/>
            <pc:sldMk cId="175428608" sldId="382"/>
            <ac:spMk id="9" creationId="{BE2A522F-C82E-5DEF-4BA9-E2671D4A9421}"/>
          </ac:spMkLst>
        </pc:spChg>
        <pc:spChg chg="add mod">
          <ac:chgData name="Glen Jones" userId="e846aaca-4b24-4b13-b0d0-f2308e16b284" providerId="ADAL" clId="{39F03D66-89E1-4A0A-89AA-2CA2D35AC08C}" dt="2022-09-18T10:10:38.312" v="1961" actId="207"/>
          <ac:spMkLst>
            <pc:docMk/>
            <pc:sldMk cId="175428608" sldId="382"/>
            <ac:spMk id="10" creationId="{6014E4D6-C502-D0FE-9CE5-5FACBFF05F7A}"/>
          </ac:spMkLst>
        </pc:spChg>
        <pc:spChg chg="add mod">
          <ac:chgData name="Glen Jones" userId="e846aaca-4b24-4b13-b0d0-f2308e16b284" providerId="ADAL" clId="{39F03D66-89E1-4A0A-89AA-2CA2D35AC08C}" dt="2022-09-18T10:10:12.474" v="1957" actId="207"/>
          <ac:spMkLst>
            <pc:docMk/>
            <pc:sldMk cId="175428608" sldId="382"/>
            <ac:spMk id="11" creationId="{95FB78EA-5552-AB3B-97C0-6A9C86BAAE9C}"/>
          </ac:spMkLst>
        </pc:spChg>
        <pc:spChg chg="add mod">
          <ac:chgData name="Glen Jones" userId="e846aaca-4b24-4b13-b0d0-f2308e16b284" providerId="ADAL" clId="{39F03D66-89E1-4A0A-89AA-2CA2D35AC08C}" dt="2022-09-18T10:02:53.967" v="1742" actId="1076"/>
          <ac:spMkLst>
            <pc:docMk/>
            <pc:sldMk cId="175428608" sldId="382"/>
            <ac:spMk id="12" creationId="{5B9D0ADC-2709-C109-037C-FC79DD5CEC80}"/>
          </ac:spMkLst>
        </pc:spChg>
        <pc:spChg chg="add mod">
          <ac:chgData name="Glen Jones" userId="e846aaca-4b24-4b13-b0d0-f2308e16b284" providerId="ADAL" clId="{39F03D66-89E1-4A0A-89AA-2CA2D35AC08C}" dt="2022-09-18T10:10:12.474" v="1957" actId="207"/>
          <ac:spMkLst>
            <pc:docMk/>
            <pc:sldMk cId="175428608" sldId="382"/>
            <ac:spMk id="13" creationId="{E4492DE8-55B8-A4A3-266E-132B4F1FACA7}"/>
          </ac:spMkLst>
        </pc:spChg>
        <pc:spChg chg="add mod">
          <ac:chgData name="Glen Jones" userId="e846aaca-4b24-4b13-b0d0-f2308e16b284" providerId="ADAL" clId="{39F03D66-89E1-4A0A-89AA-2CA2D35AC08C}" dt="2022-09-18T10:10:38.312" v="1961" actId="207"/>
          <ac:spMkLst>
            <pc:docMk/>
            <pc:sldMk cId="175428608" sldId="382"/>
            <ac:spMk id="14" creationId="{DAD84136-D873-C06F-3918-02AD51340E96}"/>
          </ac:spMkLst>
        </pc:spChg>
        <pc:spChg chg="add mod">
          <ac:chgData name="Glen Jones" userId="e846aaca-4b24-4b13-b0d0-f2308e16b284" providerId="ADAL" clId="{39F03D66-89E1-4A0A-89AA-2CA2D35AC08C}" dt="2022-09-18T10:10:12.474" v="1957" actId="207"/>
          <ac:spMkLst>
            <pc:docMk/>
            <pc:sldMk cId="175428608" sldId="382"/>
            <ac:spMk id="15" creationId="{E67FC972-A7E2-800A-493B-0AB33C24BEDC}"/>
          </ac:spMkLst>
        </pc:spChg>
        <pc:spChg chg="add del mod">
          <ac:chgData name="Glen Jones" userId="e846aaca-4b24-4b13-b0d0-f2308e16b284" providerId="ADAL" clId="{39F03D66-89E1-4A0A-89AA-2CA2D35AC08C}" dt="2022-09-18T10:04:11.814" v="1807" actId="478"/>
          <ac:spMkLst>
            <pc:docMk/>
            <pc:sldMk cId="175428608" sldId="382"/>
            <ac:spMk id="17" creationId="{2B1D48E0-59A1-7939-C01E-1F5322CEEBCE}"/>
          </ac:spMkLst>
        </pc:spChg>
        <pc:spChg chg="del">
          <ac:chgData name="Glen Jones" userId="e846aaca-4b24-4b13-b0d0-f2308e16b284" providerId="ADAL" clId="{39F03D66-89E1-4A0A-89AA-2CA2D35AC08C}" dt="2022-09-18T09:56:16.615" v="1479" actId="478"/>
          <ac:spMkLst>
            <pc:docMk/>
            <pc:sldMk cId="175428608" sldId="382"/>
            <ac:spMk id="19" creationId="{D4D0AAF7-BEDE-4699-66B5-AF304AE0B421}"/>
          </ac:spMkLst>
        </pc:spChg>
        <pc:spChg chg="del mod">
          <ac:chgData name="Glen Jones" userId="e846aaca-4b24-4b13-b0d0-f2308e16b284" providerId="ADAL" clId="{39F03D66-89E1-4A0A-89AA-2CA2D35AC08C}" dt="2022-09-18T10:02:48.804" v="1740" actId="478"/>
          <ac:spMkLst>
            <pc:docMk/>
            <pc:sldMk cId="175428608" sldId="382"/>
            <ac:spMk id="20" creationId="{EFB3E42E-74E0-BC66-5530-8E7D5C931189}"/>
          </ac:spMkLst>
        </pc:spChg>
        <pc:spChg chg="del">
          <ac:chgData name="Glen Jones" userId="e846aaca-4b24-4b13-b0d0-f2308e16b284" providerId="ADAL" clId="{39F03D66-89E1-4A0A-89AA-2CA2D35AC08C}" dt="2022-09-18T09:56:48.218" v="1551" actId="478"/>
          <ac:spMkLst>
            <pc:docMk/>
            <pc:sldMk cId="175428608" sldId="382"/>
            <ac:spMk id="21" creationId="{3D174152-54E1-5E94-6E54-C04CEE28B4F2}"/>
          </ac:spMkLst>
        </pc:spChg>
        <pc:spChg chg="del">
          <ac:chgData name="Glen Jones" userId="e846aaca-4b24-4b13-b0d0-f2308e16b284" providerId="ADAL" clId="{39F03D66-89E1-4A0A-89AA-2CA2D35AC08C}" dt="2022-09-18T09:56:09.195" v="1473" actId="478"/>
          <ac:spMkLst>
            <pc:docMk/>
            <pc:sldMk cId="175428608" sldId="382"/>
            <ac:spMk id="22" creationId="{00FBC207-0CD3-9481-6141-0FD23BCE1E15}"/>
          </ac:spMkLst>
        </pc:spChg>
        <pc:spChg chg="del">
          <ac:chgData name="Glen Jones" userId="e846aaca-4b24-4b13-b0d0-f2308e16b284" providerId="ADAL" clId="{39F03D66-89E1-4A0A-89AA-2CA2D35AC08C}" dt="2022-09-18T09:56:09.777" v="1474" actId="478"/>
          <ac:spMkLst>
            <pc:docMk/>
            <pc:sldMk cId="175428608" sldId="382"/>
            <ac:spMk id="23" creationId="{6B63976E-372A-B663-3862-7818AC9235B8}"/>
          </ac:spMkLst>
        </pc:spChg>
        <pc:spChg chg="del">
          <ac:chgData name="Glen Jones" userId="e846aaca-4b24-4b13-b0d0-f2308e16b284" providerId="ADAL" clId="{39F03D66-89E1-4A0A-89AA-2CA2D35AC08C}" dt="2022-09-18T09:56:12.286" v="1476" actId="478"/>
          <ac:spMkLst>
            <pc:docMk/>
            <pc:sldMk cId="175428608" sldId="382"/>
            <ac:spMk id="27" creationId="{345A62C7-6DA1-5F5F-4B5E-0551C569F799}"/>
          </ac:spMkLst>
        </pc:spChg>
        <pc:spChg chg="add mod">
          <ac:chgData name="Glen Jones" userId="e846aaca-4b24-4b13-b0d0-f2308e16b284" providerId="ADAL" clId="{39F03D66-89E1-4A0A-89AA-2CA2D35AC08C}" dt="2022-09-18T10:09:57.934" v="1956" actId="1076"/>
          <ac:spMkLst>
            <pc:docMk/>
            <pc:sldMk cId="175428608" sldId="382"/>
            <ac:spMk id="33" creationId="{40DAFC97-C068-BEFA-5BA9-FEBDE62F2B1A}"/>
          </ac:spMkLst>
        </pc:spChg>
        <pc:spChg chg="add mod">
          <ac:chgData name="Glen Jones" userId="e846aaca-4b24-4b13-b0d0-f2308e16b284" providerId="ADAL" clId="{39F03D66-89E1-4A0A-89AA-2CA2D35AC08C}" dt="2022-09-18T10:06:45.311" v="1870" actId="1076"/>
          <ac:spMkLst>
            <pc:docMk/>
            <pc:sldMk cId="175428608" sldId="382"/>
            <ac:spMk id="37" creationId="{53244C29-DD72-528E-7E24-8B470792A7B0}"/>
          </ac:spMkLst>
        </pc:spChg>
        <pc:spChg chg="add mod">
          <ac:chgData name="Glen Jones" userId="e846aaca-4b24-4b13-b0d0-f2308e16b284" providerId="ADAL" clId="{39F03D66-89E1-4A0A-89AA-2CA2D35AC08C}" dt="2022-09-18T10:06:45.311" v="1870" actId="1076"/>
          <ac:spMkLst>
            <pc:docMk/>
            <pc:sldMk cId="175428608" sldId="382"/>
            <ac:spMk id="39" creationId="{C58EAE9D-9D01-8B7F-7EBE-D612672BD756}"/>
          </ac:spMkLst>
        </pc:spChg>
        <pc:spChg chg="add mod">
          <ac:chgData name="Glen Jones" userId="e846aaca-4b24-4b13-b0d0-f2308e16b284" providerId="ADAL" clId="{39F03D66-89E1-4A0A-89AA-2CA2D35AC08C}" dt="2022-09-18T10:10:32.284" v="1960" actId="207"/>
          <ac:spMkLst>
            <pc:docMk/>
            <pc:sldMk cId="175428608" sldId="382"/>
            <ac:spMk id="43" creationId="{CD7F5963-D903-9AF6-4CD3-1DB60E68FDAD}"/>
          </ac:spMkLst>
        </pc:spChg>
        <pc:spChg chg="add mod">
          <ac:chgData name="Glen Jones" userId="e846aaca-4b24-4b13-b0d0-f2308e16b284" providerId="ADAL" clId="{39F03D66-89E1-4A0A-89AA-2CA2D35AC08C}" dt="2022-09-18T10:16:02.429" v="2161" actId="1076"/>
          <ac:spMkLst>
            <pc:docMk/>
            <pc:sldMk cId="175428608" sldId="382"/>
            <ac:spMk id="47" creationId="{BF14212A-E5AB-D2A8-8F45-3B024B44E2D2}"/>
          </ac:spMkLst>
        </pc:spChg>
        <pc:spChg chg="add mod ord">
          <ac:chgData name="Glen Jones" userId="e846aaca-4b24-4b13-b0d0-f2308e16b284" providerId="ADAL" clId="{39F03D66-89E1-4A0A-89AA-2CA2D35AC08C}" dt="2022-09-18T10:09:30.416" v="1947" actId="171"/>
          <ac:spMkLst>
            <pc:docMk/>
            <pc:sldMk cId="175428608" sldId="382"/>
            <ac:spMk id="49" creationId="{92BBF31C-FBD3-15A1-1EA8-FEE53E15DA2A}"/>
          </ac:spMkLst>
        </pc:spChg>
        <pc:picChg chg="del">
          <ac:chgData name="Glen Jones" userId="e846aaca-4b24-4b13-b0d0-f2308e16b284" providerId="ADAL" clId="{39F03D66-89E1-4A0A-89AA-2CA2D35AC08C}" dt="2022-09-18T10:04:08.713" v="1806" actId="478"/>
          <ac:picMkLst>
            <pc:docMk/>
            <pc:sldMk cId="175428608" sldId="382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39F03D66-89E1-4A0A-89AA-2CA2D35AC08C}" dt="2022-09-18T10:04:14.896" v="1809" actId="167"/>
          <ac:picMkLst>
            <pc:docMk/>
            <pc:sldMk cId="175428608" sldId="382"/>
            <ac:picMk id="24" creationId="{3542DE4A-9861-241B-964D-DCD2CEC0AA9F}"/>
          </ac:picMkLst>
        </pc:picChg>
        <pc:cxnChg chg="add mod">
          <ac:chgData name="Glen Jones" userId="e846aaca-4b24-4b13-b0d0-f2308e16b284" providerId="ADAL" clId="{39F03D66-89E1-4A0A-89AA-2CA2D35AC08C}" dt="2022-09-18T10:09:38.946" v="1950" actId="208"/>
          <ac:cxnSpMkLst>
            <pc:docMk/>
            <pc:sldMk cId="175428608" sldId="382"/>
            <ac:cxnSpMk id="26" creationId="{AC8B2B8A-9AA3-2945-770D-623ABC61A232}"/>
          </ac:cxnSpMkLst>
        </pc:cxnChg>
        <pc:cxnChg chg="add del mod">
          <ac:chgData name="Glen Jones" userId="e846aaca-4b24-4b13-b0d0-f2308e16b284" providerId="ADAL" clId="{39F03D66-89E1-4A0A-89AA-2CA2D35AC08C}" dt="2022-09-18T10:04:54.158" v="1815" actId="478"/>
          <ac:cxnSpMkLst>
            <pc:docMk/>
            <pc:sldMk cId="175428608" sldId="382"/>
            <ac:cxnSpMk id="28" creationId="{936148F3-C7E7-DE3C-FA19-DA823D52BE5F}"/>
          </ac:cxnSpMkLst>
        </pc:cxnChg>
        <pc:cxnChg chg="add mod">
          <ac:chgData name="Glen Jones" userId="e846aaca-4b24-4b13-b0d0-f2308e16b284" providerId="ADAL" clId="{39F03D66-89E1-4A0A-89AA-2CA2D35AC08C}" dt="2022-09-18T10:09:43.879" v="1952" actId="208"/>
          <ac:cxnSpMkLst>
            <pc:docMk/>
            <pc:sldMk cId="175428608" sldId="382"/>
            <ac:cxnSpMk id="31" creationId="{E06930A2-1836-5635-73DA-805068224B56}"/>
          </ac:cxnSpMkLst>
        </pc:cxnChg>
        <pc:cxnChg chg="add mod">
          <ac:chgData name="Glen Jones" userId="e846aaca-4b24-4b13-b0d0-f2308e16b284" providerId="ADAL" clId="{39F03D66-89E1-4A0A-89AA-2CA2D35AC08C}" dt="2022-09-18T10:09:41.991" v="1951" actId="208"/>
          <ac:cxnSpMkLst>
            <pc:docMk/>
            <pc:sldMk cId="175428608" sldId="382"/>
            <ac:cxnSpMk id="34" creationId="{94A64FA2-1A48-96A8-F471-1107C5B4BCD3}"/>
          </ac:cxnSpMkLst>
        </pc:cxnChg>
        <pc:cxnChg chg="add mod">
          <ac:chgData name="Glen Jones" userId="e846aaca-4b24-4b13-b0d0-f2308e16b284" providerId="ADAL" clId="{39F03D66-89E1-4A0A-89AA-2CA2D35AC08C}" dt="2022-09-18T10:09:46.984" v="1953" actId="208"/>
          <ac:cxnSpMkLst>
            <pc:docMk/>
            <pc:sldMk cId="175428608" sldId="382"/>
            <ac:cxnSpMk id="38" creationId="{4D8A12C8-00ED-0849-BC78-1DA6381F7224}"/>
          </ac:cxnSpMkLst>
        </pc:cxnChg>
        <pc:cxnChg chg="add mod">
          <ac:chgData name="Glen Jones" userId="e846aaca-4b24-4b13-b0d0-f2308e16b284" providerId="ADAL" clId="{39F03D66-89E1-4A0A-89AA-2CA2D35AC08C}" dt="2022-09-18T10:10:26.849" v="1959" actId="208"/>
          <ac:cxnSpMkLst>
            <pc:docMk/>
            <pc:sldMk cId="175428608" sldId="382"/>
            <ac:cxnSpMk id="42" creationId="{AA4B52D4-E76C-60E6-0FA4-A619662C3BCB}"/>
          </ac:cxnSpMkLst>
        </pc:cxnChg>
        <pc:cxnChg chg="add del mod">
          <ac:chgData name="Glen Jones" userId="e846aaca-4b24-4b13-b0d0-f2308e16b284" providerId="ADAL" clId="{39F03D66-89E1-4A0A-89AA-2CA2D35AC08C}" dt="2022-09-18T10:08:12.590" v="1899" actId="478"/>
          <ac:cxnSpMkLst>
            <pc:docMk/>
            <pc:sldMk cId="175428608" sldId="382"/>
            <ac:cxnSpMk id="44" creationId="{80B17A84-051F-9078-F786-086E95FDAE18}"/>
          </ac:cxnSpMkLst>
        </pc:cxnChg>
        <pc:cxnChg chg="add mod">
          <ac:chgData name="Glen Jones" userId="e846aaca-4b24-4b13-b0d0-f2308e16b284" providerId="ADAL" clId="{39F03D66-89E1-4A0A-89AA-2CA2D35AC08C}" dt="2022-09-18T10:15:57.069" v="2160" actId="1076"/>
          <ac:cxnSpMkLst>
            <pc:docMk/>
            <pc:sldMk cId="175428608" sldId="382"/>
            <ac:cxnSpMk id="46" creationId="{C87B7C1B-0719-7017-EB27-D528468CC5D0}"/>
          </ac:cxnSpMkLst>
        </pc:cxnChg>
      </pc:sldChg>
      <pc:sldChg chg="addSp delSp modSp del mod delAnim">
        <pc:chgData name="Glen Jones" userId="e846aaca-4b24-4b13-b0d0-f2308e16b284" providerId="ADAL" clId="{39F03D66-89E1-4A0A-89AA-2CA2D35AC08C}" dt="2022-09-18T10:31:52.051" v="2850" actId="47"/>
        <pc:sldMkLst>
          <pc:docMk/>
          <pc:sldMk cId="3937964895" sldId="383"/>
        </pc:sldMkLst>
        <pc:spChg chg="add del mod">
          <ac:chgData name="Glen Jones" userId="e846aaca-4b24-4b13-b0d0-f2308e16b284" providerId="ADAL" clId="{39F03D66-89E1-4A0A-89AA-2CA2D35AC08C}" dt="2022-09-18T10:02:22.230" v="1737" actId="478"/>
          <ac:spMkLst>
            <pc:docMk/>
            <pc:sldMk cId="3937964895" sldId="383"/>
            <ac:spMk id="4" creationId="{DA2D3A96-1783-FDF2-72A5-8B6EC80BAB56}"/>
          </ac:spMkLst>
        </pc:spChg>
        <pc:spChg chg="del">
          <ac:chgData name="Glen Jones" userId="e846aaca-4b24-4b13-b0d0-f2308e16b284" providerId="ADAL" clId="{39F03D66-89E1-4A0A-89AA-2CA2D35AC08C}" dt="2022-09-18T10:02:20.124" v="1736" actId="478"/>
          <ac:spMkLst>
            <pc:docMk/>
            <pc:sldMk cId="3937964895" sldId="383"/>
            <ac:spMk id="7" creationId="{7422A498-F483-A2DE-169C-1457C602529D}"/>
          </ac:spMkLst>
        </pc:spChg>
        <pc:picChg chg="del">
          <ac:chgData name="Glen Jones" userId="e846aaca-4b24-4b13-b0d0-f2308e16b284" providerId="ADAL" clId="{39F03D66-89E1-4A0A-89AA-2CA2D35AC08C}" dt="2022-09-18T10:02:15.874" v="1735" actId="478"/>
          <ac:picMkLst>
            <pc:docMk/>
            <pc:sldMk cId="3937964895" sldId="383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39F03D66-89E1-4A0A-89AA-2CA2D35AC08C}" dt="2022-09-18T10:02:35.207" v="1739" actId="167"/>
          <ac:picMkLst>
            <pc:docMk/>
            <pc:sldMk cId="3937964895" sldId="383"/>
            <ac:picMk id="8" creationId="{A78901C0-8B95-D72A-EB87-3C3601B319D9}"/>
          </ac:picMkLst>
        </pc:picChg>
      </pc:sldChg>
      <pc:sldChg chg="addSp delSp modSp add mod modAnim">
        <pc:chgData name="Glen Jones" userId="e846aaca-4b24-4b13-b0d0-f2308e16b284" providerId="ADAL" clId="{39F03D66-89E1-4A0A-89AA-2CA2D35AC08C}" dt="2022-09-18T10:30:25.822" v="2749" actId="1076"/>
        <pc:sldMkLst>
          <pc:docMk/>
          <pc:sldMk cId="1295226305" sldId="384"/>
        </pc:sldMkLst>
        <pc:spChg chg="del">
          <ac:chgData name="Glen Jones" userId="e846aaca-4b24-4b13-b0d0-f2308e16b284" providerId="ADAL" clId="{39F03D66-89E1-4A0A-89AA-2CA2D35AC08C}" dt="2022-09-18T10:25:41.669" v="2664" actId="478"/>
          <ac:spMkLst>
            <pc:docMk/>
            <pc:sldMk cId="1295226305" sldId="384"/>
            <ac:spMk id="2" creationId="{CFEE33DF-BF8A-551C-69C1-5C42C474908C}"/>
          </ac:spMkLst>
        </pc:spChg>
        <pc:spChg chg="add 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3" creationId="{68DF5801-3801-716F-47A3-695382446066}"/>
          </ac:spMkLst>
        </pc:spChg>
        <pc:spChg chg="del">
          <ac:chgData name="Glen Jones" userId="e846aaca-4b24-4b13-b0d0-f2308e16b284" providerId="ADAL" clId="{39F03D66-89E1-4A0A-89AA-2CA2D35AC08C}" dt="2022-09-18T10:25:41.669" v="2664" actId="478"/>
          <ac:spMkLst>
            <pc:docMk/>
            <pc:sldMk cId="1295226305" sldId="384"/>
            <ac:spMk id="4" creationId="{4D97DBD7-16CF-FB6A-2791-D3F7EDF07068}"/>
          </ac:spMkLst>
        </pc:spChg>
        <pc:spChg chg="add 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5" creationId="{822FBCAA-0542-C5F7-7C2F-62CC81580FB6}"/>
          </ac:spMkLst>
        </pc:spChg>
        <pc:spChg chg="add 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6" creationId="{25038BED-2431-14FA-08C7-08F11FAE7028}"/>
          </ac:spMkLst>
        </pc:spChg>
        <pc:spChg chg="add 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7" creationId="{81AE7BB9-6914-6E53-D2E3-55D6D6E23A7F}"/>
          </ac:spMkLst>
        </pc:spChg>
        <pc:spChg chg="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8" creationId="{2CD10EAC-76CD-B09A-734A-291C5B2959F9}"/>
          </ac:spMkLst>
        </pc:spChg>
        <pc:spChg chg="add 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9" creationId="{D0BEF80A-F7A6-EFEB-BFBE-DC12D61D1667}"/>
          </ac:spMkLst>
        </pc:spChg>
        <pc:spChg chg="add 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10" creationId="{AD4E24C5-76B3-D5D5-12B8-D4F634520D34}"/>
          </ac:spMkLst>
        </pc:spChg>
        <pc:spChg chg="del">
          <ac:chgData name="Glen Jones" userId="e846aaca-4b24-4b13-b0d0-f2308e16b284" providerId="ADAL" clId="{39F03D66-89E1-4A0A-89AA-2CA2D35AC08C}" dt="2022-09-18T10:25:41.669" v="2664" actId="478"/>
          <ac:spMkLst>
            <pc:docMk/>
            <pc:sldMk cId="1295226305" sldId="384"/>
            <ac:spMk id="14" creationId="{E58DC5DD-CBD3-6397-D562-4AE2F87CD5B0}"/>
          </ac:spMkLst>
        </pc:spChg>
        <pc:spChg chg="del">
          <ac:chgData name="Glen Jones" userId="e846aaca-4b24-4b13-b0d0-f2308e16b284" providerId="ADAL" clId="{39F03D66-89E1-4A0A-89AA-2CA2D35AC08C}" dt="2022-09-18T10:25:41.669" v="2664" actId="478"/>
          <ac:spMkLst>
            <pc:docMk/>
            <pc:sldMk cId="1295226305" sldId="384"/>
            <ac:spMk id="22" creationId="{154DC940-292A-38DA-34AF-57D4B97E3EDD}"/>
          </ac:spMkLst>
        </pc:spChg>
        <pc:spChg chg="del">
          <ac:chgData name="Glen Jones" userId="e846aaca-4b24-4b13-b0d0-f2308e16b284" providerId="ADAL" clId="{39F03D66-89E1-4A0A-89AA-2CA2D35AC08C}" dt="2022-09-18T10:25:41.669" v="2664" actId="478"/>
          <ac:spMkLst>
            <pc:docMk/>
            <pc:sldMk cId="1295226305" sldId="384"/>
            <ac:spMk id="23" creationId="{0FABC698-4DAA-91E5-90BA-31545CCBDC52}"/>
          </ac:spMkLst>
        </pc:spChg>
        <pc:spChg chg="del">
          <ac:chgData name="Glen Jones" userId="e846aaca-4b24-4b13-b0d0-f2308e16b284" providerId="ADAL" clId="{39F03D66-89E1-4A0A-89AA-2CA2D35AC08C}" dt="2022-09-18T10:25:41.669" v="2664" actId="478"/>
          <ac:spMkLst>
            <pc:docMk/>
            <pc:sldMk cId="1295226305" sldId="384"/>
            <ac:spMk id="25" creationId="{29D511BA-64FE-42E8-2D0F-9F5AB8D16CE0}"/>
          </ac:spMkLst>
        </pc:spChg>
        <pc:spChg chg="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26" creationId="{B9E6DBDD-8802-04A0-E772-5A9C86AB28C2}"/>
          </ac:spMkLst>
        </pc:spChg>
        <pc:spChg chg="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27" creationId="{A595A0B7-1CEF-82F4-C68F-AC89A37CDEBB}"/>
          </ac:spMkLst>
        </pc:spChg>
        <pc:spChg chg="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28" creationId="{0C2BDA5A-882A-9A33-4619-1FC53905BCCA}"/>
          </ac:spMkLst>
        </pc:spChg>
        <pc:spChg chg="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29" creationId="{8A7B1502-9EC0-0D1C-ED1D-B7D003FA4F26}"/>
          </ac:spMkLst>
        </pc:spChg>
        <pc:spChg chg="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39" creationId="{FAFA8396-0521-BD40-B29C-2629DB96B2CA}"/>
          </ac:spMkLst>
        </pc:spChg>
        <pc:spChg chg="mod">
          <ac:chgData name="Glen Jones" userId="e846aaca-4b24-4b13-b0d0-f2308e16b284" providerId="ADAL" clId="{39F03D66-89E1-4A0A-89AA-2CA2D35AC08C}" dt="2022-09-18T10:30:25.822" v="2749" actId="1076"/>
          <ac:spMkLst>
            <pc:docMk/>
            <pc:sldMk cId="1295226305" sldId="384"/>
            <ac:spMk id="40" creationId="{D9576120-7DA7-A5CC-EF0D-608E581C271D}"/>
          </ac:spMkLst>
        </pc:spChg>
      </pc:sldChg>
    </pc:docChg>
  </pc:docChgLst>
  <pc:docChgLst>
    <pc:chgData name="Glen Jones" userId="e846aaca-4b24-4b13-b0d0-f2308e16b284" providerId="ADAL" clId="{90AD2C03-920F-409A-BFF1-54EB9C84E532}"/>
    <pc:docChg chg="custSel addSld delSld modSld">
      <pc:chgData name="Glen Jones" userId="e846aaca-4b24-4b13-b0d0-f2308e16b284" providerId="ADAL" clId="{90AD2C03-920F-409A-BFF1-54EB9C84E532}" dt="2023-08-10T10:50:15.620" v="160" actId="1076"/>
      <pc:docMkLst>
        <pc:docMk/>
      </pc:docMkLst>
      <pc:sldChg chg="modSp mod modAnim">
        <pc:chgData name="Glen Jones" userId="e846aaca-4b24-4b13-b0d0-f2308e16b284" providerId="ADAL" clId="{90AD2C03-920F-409A-BFF1-54EB9C84E532}" dt="2023-08-10T10:45:56.136" v="24"/>
        <pc:sldMkLst>
          <pc:docMk/>
          <pc:sldMk cId="1946502757" sldId="375"/>
        </pc:sldMkLst>
        <pc:spChg chg="mod">
          <ac:chgData name="Glen Jones" userId="e846aaca-4b24-4b13-b0d0-f2308e16b284" providerId="ADAL" clId="{90AD2C03-920F-409A-BFF1-54EB9C84E532}" dt="2023-08-10T10:43:34.298" v="3" actId="1076"/>
          <ac:spMkLst>
            <pc:docMk/>
            <pc:sldMk cId="1946502757" sldId="375"/>
            <ac:spMk id="2" creationId="{EC0E2379-3144-2DDB-941B-CA83BFB6054E}"/>
          </ac:spMkLst>
        </pc:spChg>
        <pc:spChg chg="mod">
          <ac:chgData name="Glen Jones" userId="e846aaca-4b24-4b13-b0d0-f2308e16b284" providerId="ADAL" clId="{90AD2C03-920F-409A-BFF1-54EB9C84E532}" dt="2023-08-10T10:43:34.298" v="3" actId="1076"/>
          <ac:spMkLst>
            <pc:docMk/>
            <pc:sldMk cId="1946502757" sldId="375"/>
            <ac:spMk id="3" creationId="{61F9469D-0A7A-50F7-BE61-ECC511A09C62}"/>
          </ac:spMkLst>
        </pc:spChg>
        <pc:spChg chg="mod">
          <ac:chgData name="Glen Jones" userId="e846aaca-4b24-4b13-b0d0-f2308e16b284" providerId="ADAL" clId="{90AD2C03-920F-409A-BFF1-54EB9C84E532}" dt="2023-08-10T10:43:46.900" v="4" actId="1076"/>
          <ac:spMkLst>
            <pc:docMk/>
            <pc:sldMk cId="1946502757" sldId="375"/>
            <ac:spMk id="4" creationId="{08669DA4-5F78-7B54-4A9E-FE877D998FBD}"/>
          </ac:spMkLst>
        </pc:spChg>
        <pc:spChg chg="mod">
          <ac:chgData name="Glen Jones" userId="e846aaca-4b24-4b13-b0d0-f2308e16b284" providerId="ADAL" clId="{90AD2C03-920F-409A-BFF1-54EB9C84E532}" dt="2023-08-10T10:43:34.298" v="3" actId="1076"/>
          <ac:spMkLst>
            <pc:docMk/>
            <pc:sldMk cId="1946502757" sldId="375"/>
            <ac:spMk id="5" creationId="{ADA68540-BC6A-BD5E-DC9A-4CC1E38E14B4}"/>
          </ac:spMkLst>
        </pc:spChg>
        <pc:spChg chg="mod">
          <ac:chgData name="Glen Jones" userId="e846aaca-4b24-4b13-b0d0-f2308e16b284" providerId="ADAL" clId="{90AD2C03-920F-409A-BFF1-54EB9C84E532}" dt="2023-08-10T10:45:06.626" v="16" actId="20577"/>
          <ac:spMkLst>
            <pc:docMk/>
            <pc:sldMk cId="1946502757" sldId="375"/>
            <ac:spMk id="8" creationId="{2CD10EAC-76CD-B09A-734A-291C5B2959F9}"/>
          </ac:spMkLst>
        </pc:spChg>
        <pc:spChg chg="mod">
          <ac:chgData name="Glen Jones" userId="e846aaca-4b24-4b13-b0d0-f2308e16b284" providerId="ADAL" clId="{90AD2C03-920F-409A-BFF1-54EB9C84E532}" dt="2023-08-10T10:43:34.298" v="3" actId="1076"/>
          <ac:spMkLst>
            <pc:docMk/>
            <pc:sldMk cId="1946502757" sldId="375"/>
            <ac:spMk id="11" creationId="{333CC0A2-5D10-4139-A2C3-5BBFA311B926}"/>
          </ac:spMkLst>
        </pc:spChg>
        <pc:spChg chg="mod">
          <ac:chgData name="Glen Jones" userId="e846aaca-4b24-4b13-b0d0-f2308e16b284" providerId="ADAL" clId="{90AD2C03-920F-409A-BFF1-54EB9C84E532}" dt="2023-08-10T10:43:46.900" v="4" actId="1076"/>
          <ac:spMkLst>
            <pc:docMk/>
            <pc:sldMk cId="1946502757" sldId="375"/>
            <ac:spMk id="12" creationId="{B76D1E02-F428-8A5D-2F4E-4A88BE194B99}"/>
          </ac:spMkLst>
        </pc:spChg>
        <pc:spChg chg="mod">
          <ac:chgData name="Glen Jones" userId="e846aaca-4b24-4b13-b0d0-f2308e16b284" providerId="ADAL" clId="{90AD2C03-920F-409A-BFF1-54EB9C84E532}" dt="2023-08-10T10:43:34.298" v="3" actId="1076"/>
          <ac:spMkLst>
            <pc:docMk/>
            <pc:sldMk cId="1946502757" sldId="375"/>
            <ac:spMk id="13" creationId="{D4B483DA-C19A-1448-9946-8311DC7DB866}"/>
          </ac:spMkLst>
        </pc:spChg>
        <pc:spChg chg="mod">
          <ac:chgData name="Glen Jones" userId="e846aaca-4b24-4b13-b0d0-f2308e16b284" providerId="ADAL" clId="{90AD2C03-920F-409A-BFF1-54EB9C84E532}" dt="2023-08-10T10:43:46.900" v="4" actId="1076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90AD2C03-920F-409A-BFF1-54EB9C84E532}" dt="2023-08-10T10:43:46.900" v="4" actId="1076"/>
          <ac:spMkLst>
            <pc:docMk/>
            <pc:sldMk cId="1946502757" sldId="375"/>
            <ac:spMk id="22" creationId="{9AD03537-86DE-72C8-49D5-4AC64228F923}"/>
          </ac:spMkLst>
        </pc:spChg>
      </pc:sldChg>
      <pc:sldChg chg="add del">
        <pc:chgData name="Glen Jones" userId="e846aaca-4b24-4b13-b0d0-f2308e16b284" providerId="ADAL" clId="{90AD2C03-920F-409A-BFF1-54EB9C84E532}" dt="2023-08-08T12:33:07.499" v="1" actId="47"/>
        <pc:sldMkLst>
          <pc:docMk/>
          <pc:sldMk cId="1429616320" sldId="379"/>
        </pc:sldMkLst>
      </pc:sldChg>
      <pc:sldChg chg="modSp mod">
        <pc:chgData name="Glen Jones" userId="e846aaca-4b24-4b13-b0d0-f2308e16b284" providerId="ADAL" clId="{90AD2C03-920F-409A-BFF1-54EB9C84E532}" dt="2023-08-10T10:50:15.620" v="160" actId="1076"/>
        <pc:sldMkLst>
          <pc:docMk/>
          <pc:sldMk cId="3538698434" sldId="384"/>
        </pc:sldMkLst>
        <pc:spChg chg="mod">
          <ac:chgData name="Glen Jones" userId="e846aaca-4b24-4b13-b0d0-f2308e16b284" providerId="ADAL" clId="{90AD2C03-920F-409A-BFF1-54EB9C84E532}" dt="2023-08-10T10:46:59.886" v="57" actId="20577"/>
          <ac:spMkLst>
            <pc:docMk/>
            <pc:sldMk cId="3538698434" sldId="384"/>
            <ac:spMk id="2" creationId="{CFEE33DF-BF8A-551C-69C1-5C42C474908C}"/>
          </ac:spMkLst>
        </pc:spChg>
        <pc:spChg chg="mod">
          <ac:chgData name="Glen Jones" userId="e846aaca-4b24-4b13-b0d0-f2308e16b284" providerId="ADAL" clId="{90AD2C03-920F-409A-BFF1-54EB9C84E532}" dt="2023-08-10T10:47:04.766" v="58" actId="1076"/>
          <ac:spMkLst>
            <pc:docMk/>
            <pc:sldMk cId="3538698434" sldId="384"/>
            <ac:spMk id="3" creationId="{55A7B949-1499-3F2C-FCE1-6E36DA22D742}"/>
          </ac:spMkLst>
        </pc:spChg>
        <pc:spChg chg="mod">
          <ac:chgData name="Glen Jones" userId="e846aaca-4b24-4b13-b0d0-f2308e16b284" providerId="ADAL" clId="{90AD2C03-920F-409A-BFF1-54EB9C84E532}" dt="2023-08-10T10:48:50.221" v="130" actId="20577"/>
          <ac:spMkLst>
            <pc:docMk/>
            <pc:sldMk cId="3538698434" sldId="384"/>
            <ac:spMk id="4" creationId="{4D97DBD7-16CF-FB6A-2791-D3F7EDF07068}"/>
          </ac:spMkLst>
        </pc:spChg>
        <pc:spChg chg="mod">
          <ac:chgData name="Glen Jones" userId="e846aaca-4b24-4b13-b0d0-f2308e16b284" providerId="ADAL" clId="{90AD2C03-920F-409A-BFF1-54EB9C84E532}" dt="2023-08-10T10:47:44.501" v="82" actId="1076"/>
          <ac:spMkLst>
            <pc:docMk/>
            <pc:sldMk cId="3538698434" sldId="384"/>
            <ac:spMk id="5" creationId="{BC1687F1-FE67-A960-F809-649EB1C4B13F}"/>
          </ac:spMkLst>
        </pc:spChg>
        <pc:spChg chg="mod">
          <ac:chgData name="Glen Jones" userId="e846aaca-4b24-4b13-b0d0-f2308e16b284" providerId="ADAL" clId="{90AD2C03-920F-409A-BFF1-54EB9C84E532}" dt="2023-08-10T10:48:21.302" v="110" actId="1076"/>
          <ac:spMkLst>
            <pc:docMk/>
            <pc:sldMk cId="3538698434" sldId="384"/>
            <ac:spMk id="6" creationId="{9C561AA9-4BE5-39AE-498C-F00401EFCDAC}"/>
          </ac:spMkLst>
        </pc:spChg>
        <pc:spChg chg="mod">
          <ac:chgData name="Glen Jones" userId="e846aaca-4b24-4b13-b0d0-f2308e16b284" providerId="ADAL" clId="{90AD2C03-920F-409A-BFF1-54EB9C84E532}" dt="2023-08-10T10:50:12.508" v="159" actId="1076"/>
          <ac:spMkLst>
            <pc:docMk/>
            <pc:sldMk cId="3538698434" sldId="384"/>
            <ac:spMk id="7" creationId="{AF8B18C7-EEFE-FBA1-58DC-1B50388F4C36}"/>
          </ac:spMkLst>
        </pc:spChg>
        <pc:spChg chg="mod">
          <ac:chgData name="Glen Jones" userId="e846aaca-4b24-4b13-b0d0-f2308e16b284" providerId="ADAL" clId="{90AD2C03-920F-409A-BFF1-54EB9C84E532}" dt="2023-08-10T10:50:15.620" v="160" actId="1076"/>
          <ac:spMkLst>
            <pc:docMk/>
            <pc:sldMk cId="3538698434" sldId="384"/>
            <ac:spMk id="9" creationId="{CA1100CB-1742-F151-0A12-32D0C962E288}"/>
          </ac:spMkLst>
        </pc:spChg>
        <pc:spChg chg="mod">
          <ac:chgData name="Glen Jones" userId="e846aaca-4b24-4b13-b0d0-f2308e16b284" providerId="ADAL" clId="{90AD2C03-920F-409A-BFF1-54EB9C84E532}" dt="2023-08-10T10:48:17.084" v="109" actId="1076"/>
          <ac:spMkLst>
            <pc:docMk/>
            <pc:sldMk cId="3538698434" sldId="384"/>
            <ac:spMk id="10" creationId="{7092FE21-678C-6556-57FA-FA14A04EFF6E}"/>
          </ac:spMkLst>
        </pc:spChg>
        <pc:spChg chg="mod">
          <ac:chgData name="Glen Jones" userId="e846aaca-4b24-4b13-b0d0-f2308e16b284" providerId="ADAL" clId="{90AD2C03-920F-409A-BFF1-54EB9C84E532}" dt="2023-08-10T10:49:01.426" v="132" actId="1076"/>
          <ac:spMkLst>
            <pc:docMk/>
            <pc:sldMk cId="3538698434" sldId="384"/>
            <ac:spMk id="11" creationId="{66B30EC7-C0A9-DB39-D252-B9A190FD833C}"/>
          </ac:spMkLst>
        </pc:spChg>
        <pc:spChg chg="mod">
          <ac:chgData name="Glen Jones" userId="e846aaca-4b24-4b13-b0d0-f2308e16b284" providerId="ADAL" clId="{90AD2C03-920F-409A-BFF1-54EB9C84E532}" dt="2023-08-10T10:49:36.090" v="157" actId="1076"/>
          <ac:spMkLst>
            <pc:docMk/>
            <pc:sldMk cId="3538698434" sldId="384"/>
            <ac:spMk id="12" creationId="{C0290D6E-C7BE-09BB-74B7-5A3978C2771E}"/>
          </ac:spMkLst>
        </pc:spChg>
        <pc:spChg chg="mod">
          <ac:chgData name="Glen Jones" userId="e846aaca-4b24-4b13-b0d0-f2308e16b284" providerId="ADAL" clId="{90AD2C03-920F-409A-BFF1-54EB9C84E532}" dt="2023-08-10T10:47:32.098" v="79" actId="20577"/>
          <ac:spMkLst>
            <pc:docMk/>
            <pc:sldMk cId="3538698434" sldId="384"/>
            <ac:spMk id="14" creationId="{E58DC5DD-CBD3-6397-D562-4AE2F87CD5B0}"/>
          </ac:spMkLst>
        </pc:spChg>
        <pc:spChg chg="mod">
          <ac:chgData name="Glen Jones" userId="e846aaca-4b24-4b13-b0d0-f2308e16b284" providerId="ADAL" clId="{90AD2C03-920F-409A-BFF1-54EB9C84E532}" dt="2023-08-10T10:48:57.052" v="131" actId="1076"/>
          <ac:spMkLst>
            <pc:docMk/>
            <pc:sldMk cId="3538698434" sldId="384"/>
            <ac:spMk id="15" creationId="{AA260BE2-F4B8-704E-0DC0-5C17D81DC06A}"/>
          </ac:spMkLst>
        </pc:spChg>
        <pc:spChg chg="mod">
          <ac:chgData name="Glen Jones" userId="e846aaca-4b24-4b13-b0d0-f2308e16b284" providerId="ADAL" clId="{90AD2C03-920F-409A-BFF1-54EB9C84E532}" dt="2023-08-10T10:49:32.267" v="156" actId="1076"/>
          <ac:spMkLst>
            <pc:docMk/>
            <pc:sldMk cId="3538698434" sldId="384"/>
            <ac:spMk id="16" creationId="{4C71EC45-CD0A-26CC-3878-F513DF64C2E1}"/>
          </ac:spMkLst>
        </pc:spChg>
        <pc:spChg chg="mod">
          <ac:chgData name="Glen Jones" userId="e846aaca-4b24-4b13-b0d0-f2308e16b284" providerId="ADAL" clId="{90AD2C03-920F-409A-BFF1-54EB9C84E532}" dt="2023-08-10T10:49:27.501" v="155" actId="20577"/>
          <ac:spMkLst>
            <pc:docMk/>
            <pc:sldMk cId="3538698434" sldId="384"/>
            <ac:spMk id="22" creationId="{154DC940-292A-38DA-34AF-57D4B97E3EDD}"/>
          </ac:spMkLst>
        </pc:spChg>
        <pc:spChg chg="mod">
          <ac:chgData name="Glen Jones" userId="e846aaca-4b24-4b13-b0d0-f2308e16b284" providerId="ADAL" clId="{90AD2C03-920F-409A-BFF1-54EB9C84E532}" dt="2023-08-10T10:48:10.830" v="108" actId="20577"/>
          <ac:spMkLst>
            <pc:docMk/>
            <pc:sldMk cId="3538698434" sldId="384"/>
            <ac:spMk id="23" creationId="{0FABC698-4DAA-91E5-90BA-31545CCBDC52}"/>
          </ac:spMkLst>
        </pc:spChg>
      </pc:sldChg>
      <pc:sldChg chg="add del">
        <pc:chgData name="Glen Jones" userId="e846aaca-4b24-4b13-b0d0-f2308e16b284" providerId="ADAL" clId="{90AD2C03-920F-409A-BFF1-54EB9C84E532}" dt="2023-08-08T12:33:07.499" v="1" actId="47"/>
        <pc:sldMkLst>
          <pc:docMk/>
          <pc:sldMk cId="1777460937" sldId="385"/>
        </pc:sldMkLst>
      </pc:sldChg>
      <pc:sldChg chg="add del">
        <pc:chgData name="Glen Jones" userId="e846aaca-4b24-4b13-b0d0-f2308e16b284" providerId="ADAL" clId="{90AD2C03-920F-409A-BFF1-54EB9C84E532}" dt="2023-08-08T12:33:07.499" v="1" actId="47"/>
        <pc:sldMkLst>
          <pc:docMk/>
          <pc:sldMk cId="4024841310" sldId="386"/>
        </pc:sldMkLst>
      </pc:sldChg>
      <pc:sldChg chg="add del">
        <pc:chgData name="Glen Jones" userId="e846aaca-4b24-4b13-b0d0-f2308e16b284" providerId="ADAL" clId="{90AD2C03-920F-409A-BFF1-54EB9C84E532}" dt="2023-08-08T12:33:07.499" v="1" actId="47"/>
        <pc:sldMkLst>
          <pc:docMk/>
          <pc:sldMk cId="1108986188" sldId="387"/>
        </pc:sldMkLst>
      </pc:sldChg>
      <pc:sldChg chg="add del">
        <pc:chgData name="Glen Jones" userId="e846aaca-4b24-4b13-b0d0-f2308e16b284" providerId="ADAL" clId="{90AD2C03-920F-409A-BFF1-54EB9C84E532}" dt="2023-08-08T12:33:07.499" v="1" actId="47"/>
        <pc:sldMkLst>
          <pc:docMk/>
          <pc:sldMk cId="2701171109" sldId="388"/>
        </pc:sldMkLst>
      </pc:sldChg>
      <pc:sldChg chg="add del">
        <pc:chgData name="Glen Jones" userId="e846aaca-4b24-4b13-b0d0-f2308e16b284" providerId="ADAL" clId="{90AD2C03-920F-409A-BFF1-54EB9C84E532}" dt="2023-08-08T12:33:07.499" v="1" actId="47"/>
        <pc:sldMkLst>
          <pc:docMk/>
          <pc:sldMk cId="3227307629" sldId="389"/>
        </pc:sldMkLst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7T12:29:16.880" v="966" actId="14100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3B951EEC-F7D2-434D-84DB-032F7F768A76}"/>
    <pc:docChg chg="undo redo custSel addSld delSld modSld sldOrd">
      <pc:chgData name="Glen Jones" userId="e846aaca-4b24-4b13-b0d0-f2308e16b284" providerId="ADAL" clId="{3B951EEC-F7D2-434D-84DB-032F7F768A76}" dt="2023-07-25T08:47:12.242" v="860" actId="47"/>
      <pc:docMkLst>
        <pc:docMk/>
      </pc:docMkLst>
      <pc:sldChg chg="modSp mod">
        <pc:chgData name="Glen Jones" userId="e846aaca-4b24-4b13-b0d0-f2308e16b284" providerId="ADAL" clId="{3B951EEC-F7D2-434D-84DB-032F7F768A76}" dt="2023-07-11T12:15:17.541" v="12" actId="14100"/>
        <pc:sldMkLst>
          <pc:docMk/>
          <pc:sldMk cId="4010327805" sldId="274"/>
        </pc:sldMkLst>
        <pc:spChg chg="mod">
          <ac:chgData name="Glen Jones" userId="e846aaca-4b24-4b13-b0d0-f2308e16b284" providerId="ADAL" clId="{3B951EEC-F7D2-434D-84DB-032F7F768A76}" dt="2023-07-11T12:15:17.541" v="1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3B951EEC-F7D2-434D-84DB-032F7F768A76}" dt="2023-07-24T14:37:23.434" v="858" actId="47"/>
        <pc:sldMkLst>
          <pc:docMk/>
          <pc:sldMk cId="248752726" sldId="362"/>
        </pc:sldMkLst>
      </pc:sldChg>
      <pc:sldChg chg="modSp mod">
        <pc:chgData name="Glen Jones" userId="e846aaca-4b24-4b13-b0d0-f2308e16b284" providerId="ADAL" clId="{3B951EEC-F7D2-434D-84DB-032F7F768A76}" dt="2023-07-11T12:16:12.167" v="43" actId="20577"/>
        <pc:sldMkLst>
          <pc:docMk/>
          <pc:sldMk cId="2861103671" sldId="363"/>
        </pc:sldMkLst>
        <pc:spChg chg="mod">
          <ac:chgData name="Glen Jones" userId="e846aaca-4b24-4b13-b0d0-f2308e16b284" providerId="ADAL" clId="{3B951EEC-F7D2-434D-84DB-032F7F768A76}" dt="2023-07-11T12:15:32.018" v="20" actId="20577"/>
          <ac:spMkLst>
            <pc:docMk/>
            <pc:sldMk cId="2861103671" sldId="363"/>
            <ac:spMk id="2" creationId="{380E924D-35FB-EDA3-87C4-12A229E26361}"/>
          </ac:spMkLst>
        </pc:spChg>
        <pc:spChg chg="mod">
          <ac:chgData name="Glen Jones" userId="e846aaca-4b24-4b13-b0d0-f2308e16b284" providerId="ADAL" clId="{3B951EEC-F7D2-434D-84DB-032F7F768A76}" dt="2023-07-11T12:16:12.167" v="43" actId="20577"/>
          <ac:spMkLst>
            <pc:docMk/>
            <pc:sldMk cId="2861103671" sldId="363"/>
            <ac:spMk id="4" creationId="{D5E40935-ECC2-1324-25D9-2F78CDAEF688}"/>
          </ac:spMkLst>
        </pc:spChg>
      </pc:sldChg>
      <pc:sldChg chg="modSp modAnim">
        <pc:chgData name="Glen Jones" userId="e846aaca-4b24-4b13-b0d0-f2308e16b284" providerId="ADAL" clId="{3B951EEC-F7D2-434D-84DB-032F7F768A76}" dt="2023-07-24T10:13:21.117" v="761"/>
        <pc:sldMkLst>
          <pc:docMk/>
          <pc:sldMk cId="2371301929" sldId="364"/>
        </pc:sldMkLst>
        <pc:spChg chg="mod">
          <ac:chgData name="Glen Jones" userId="e846aaca-4b24-4b13-b0d0-f2308e16b284" providerId="ADAL" clId="{3B951EEC-F7D2-434D-84DB-032F7F768A76}" dt="2023-07-24T10:13:05.214" v="760" actId="20577"/>
          <ac:spMkLst>
            <pc:docMk/>
            <pc:sldMk cId="2371301929" sldId="364"/>
            <ac:spMk id="6" creationId="{4B0F2A43-837D-990F-1BA7-EB7D6D73BC02}"/>
          </ac:spMkLst>
        </pc:spChg>
      </pc:sldChg>
      <pc:sldChg chg="modSp mod">
        <pc:chgData name="Glen Jones" userId="e846aaca-4b24-4b13-b0d0-f2308e16b284" providerId="ADAL" clId="{3B951EEC-F7D2-434D-84DB-032F7F768A76}" dt="2023-07-11T12:26:05.493" v="299" actId="207"/>
        <pc:sldMkLst>
          <pc:docMk/>
          <pc:sldMk cId="3201718585" sldId="365"/>
        </pc:sldMkLst>
        <pc:spChg chg="mod">
          <ac:chgData name="Glen Jones" userId="e846aaca-4b24-4b13-b0d0-f2308e16b284" providerId="ADAL" clId="{3B951EEC-F7D2-434D-84DB-032F7F768A76}" dt="2023-07-11T12:25:44.747" v="286" actId="113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3B951EEC-F7D2-434D-84DB-032F7F768A76}" dt="2023-07-11T12:23:37.274" v="213" actId="1076"/>
          <ac:spMkLst>
            <pc:docMk/>
            <pc:sldMk cId="3201718585" sldId="365"/>
            <ac:spMk id="7" creationId="{7422A498-F483-A2DE-169C-1457C602529D}"/>
          </ac:spMkLst>
        </pc:spChg>
        <pc:spChg chg="mod">
          <ac:chgData name="Glen Jones" userId="e846aaca-4b24-4b13-b0d0-f2308e16b284" providerId="ADAL" clId="{3B951EEC-F7D2-434D-84DB-032F7F768A76}" dt="2023-07-11T12:24:50.423" v="257" actId="20577"/>
          <ac:spMkLst>
            <pc:docMk/>
            <pc:sldMk cId="3201718585" sldId="365"/>
            <ac:spMk id="19" creationId="{D4D0AAF7-BEDE-4699-66B5-AF304AE0B421}"/>
          </ac:spMkLst>
        </pc:spChg>
        <pc:spChg chg="mod">
          <ac:chgData name="Glen Jones" userId="e846aaca-4b24-4b13-b0d0-f2308e16b284" providerId="ADAL" clId="{3B951EEC-F7D2-434D-84DB-032F7F768A76}" dt="2023-07-11T12:25:31.021" v="283" actId="113"/>
          <ac:spMkLst>
            <pc:docMk/>
            <pc:sldMk cId="3201718585" sldId="365"/>
            <ac:spMk id="20" creationId="{EFB3E42E-74E0-BC66-5530-8E7D5C931189}"/>
          </ac:spMkLst>
        </pc:spChg>
        <pc:spChg chg="mod">
          <ac:chgData name="Glen Jones" userId="e846aaca-4b24-4b13-b0d0-f2308e16b284" providerId="ADAL" clId="{3B951EEC-F7D2-434D-84DB-032F7F768A76}" dt="2023-07-11T12:26:05.493" v="299" actId="207"/>
          <ac:spMkLst>
            <pc:docMk/>
            <pc:sldMk cId="3201718585" sldId="365"/>
            <ac:spMk id="21" creationId="{3D174152-54E1-5E94-6E54-C04CEE28B4F2}"/>
          </ac:spMkLst>
        </pc:spChg>
        <pc:spChg chg="mod">
          <ac:chgData name="Glen Jones" userId="e846aaca-4b24-4b13-b0d0-f2308e16b284" providerId="ADAL" clId="{3B951EEC-F7D2-434D-84DB-032F7F768A76}" dt="2023-07-11T12:23:05.743" v="204" actId="20577"/>
          <ac:spMkLst>
            <pc:docMk/>
            <pc:sldMk cId="3201718585" sldId="365"/>
            <ac:spMk id="22" creationId="{00FBC207-0CD3-9481-6141-0FD23BCE1E15}"/>
          </ac:spMkLst>
        </pc:spChg>
        <pc:spChg chg="mod">
          <ac:chgData name="Glen Jones" userId="e846aaca-4b24-4b13-b0d0-f2308e16b284" providerId="ADAL" clId="{3B951EEC-F7D2-434D-84DB-032F7F768A76}" dt="2023-07-11T12:23:09.789" v="205" actId="20577"/>
          <ac:spMkLst>
            <pc:docMk/>
            <pc:sldMk cId="3201718585" sldId="365"/>
            <ac:spMk id="23" creationId="{6B63976E-372A-B663-3862-7818AC9235B8}"/>
          </ac:spMkLst>
        </pc:spChg>
      </pc:sldChg>
      <pc:sldChg chg="addSp modSp mod modAnim">
        <pc:chgData name="Glen Jones" userId="e846aaca-4b24-4b13-b0d0-f2308e16b284" providerId="ADAL" clId="{3B951EEC-F7D2-434D-84DB-032F7F768A76}" dt="2023-07-11T12:19:11.182" v="140"/>
        <pc:sldMkLst>
          <pc:docMk/>
          <pc:sldMk cId="1946502757" sldId="375"/>
        </pc:sldMkLst>
        <pc:spChg chg="mod">
          <ac:chgData name="Glen Jones" userId="e846aaca-4b24-4b13-b0d0-f2308e16b284" providerId="ADAL" clId="{3B951EEC-F7D2-434D-84DB-032F7F768A76}" dt="2023-07-11T12:18:43.267" v="115" actId="1076"/>
          <ac:spMkLst>
            <pc:docMk/>
            <pc:sldMk cId="1946502757" sldId="375"/>
            <ac:spMk id="2" creationId="{EC0E2379-3144-2DDB-941B-CA83BFB6054E}"/>
          </ac:spMkLst>
        </pc:spChg>
        <pc:spChg chg="mod">
          <ac:chgData name="Glen Jones" userId="e846aaca-4b24-4b13-b0d0-f2308e16b284" providerId="ADAL" clId="{3B951EEC-F7D2-434D-84DB-032F7F768A76}" dt="2023-07-11T12:18:43.267" v="115" actId="1076"/>
          <ac:spMkLst>
            <pc:docMk/>
            <pc:sldMk cId="1946502757" sldId="375"/>
            <ac:spMk id="3" creationId="{61F9469D-0A7A-50F7-BE61-ECC511A09C62}"/>
          </ac:spMkLst>
        </pc:spChg>
        <pc:spChg chg="mod">
          <ac:chgData name="Glen Jones" userId="e846aaca-4b24-4b13-b0d0-f2308e16b284" providerId="ADAL" clId="{3B951EEC-F7D2-434D-84DB-032F7F768A76}" dt="2023-07-11T12:18:30.432" v="114" actId="1076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3B951EEC-F7D2-434D-84DB-032F7F768A76}" dt="2023-07-11T12:18:59.617" v="139" actId="1076"/>
          <ac:spMkLst>
            <pc:docMk/>
            <pc:sldMk cId="1946502757" sldId="375"/>
            <ac:spMk id="5" creationId="{ADA68540-BC6A-BD5E-DC9A-4CC1E38E14B4}"/>
          </ac:spMkLst>
        </pc:spChg>
        <pc:spChg chg="mod">
          <ac:chgData name="Glen Jones" userId="e846aaca-4b24-4b13-b0d0-f2308e16b284" providerId="ADAL" clId="{3B951EEC-F7D2-434D-84DB-032F7F768A76}" dt="2023-07-11T12:18:22.557" v="113" actId="1076"/>
          <ac:spMkLst>
            <pc:docMk/>
            <pc:sldMk cId="1946502757" sldId="375"/>
            <ac:spMk id="8" creationId="{2CD10EAC-76CD-B09A-734A-291C5B2959F9}"/>
          </ac:spMkLst>
        </pc:spChg>
        <pc:spChg chg="mod">
          <ac:chgData name="Glen Jones" userId="e846aaca-4b24-4b13-b0d0-f2308e16b284" providerId="ADAL" clId="{3B951EEC-F7D2-434D-84DB-032F7F768A76}" dt="2023-07-11T12:18:43.267" v="115" actId="1076"/>
          <ac:spMkLst>
            <pc:docMk/>
            <pc:sldMk cId="1946502757" sldId="375"/>
            <ac:spMk id="11" creationId="{333CC0A2-5D10-4139-A2C3-5BBFA311B926}"/>
          </ac:spMkLst>
        </pc:spChg>
        <pc:spChg chg="mod">
          <ac:chgData name="Glen Jones" userId="e846aaca-4b24-4b13-b0d0-f2308e16b284" providerId="ADAL" clId="{3B951EEC-F7D2-434D-84DB-032F7F768A76}" dt="2023-07-11T12:18:30.432" v="114" actId="1076"/>
          <ac:spMkLst>
            <pc:docMk/>
            <pc:sldMk cId="1946502757" sldId="375"/>
            <ac:spMk id="12" creationId="{B76D1E02-F428-8A5D-2F4E-4A88BE194B99}"/>
          </ac:spMkLst>
        </pc:spChg>
        <pc:spChg chg="mod">
          <ac:chgData name="Glen Jones" userId="e846aaca-4b24-4b13-b0d0-f2308e16b284" providerId="ADAL" clId="{3B951EEC-F7D2-434D-84DB-032F7F768A76}" dt="2023-07-11T12:18:43.267" v="115" actId="1076"/>
          <ac:spMkLst>
            <pc:docMk/>
            <pc:sldMk cId="1946502757" sldId="375"/>
            <ac:spMk id="13" creationId="{D4B483DA-C19A-1448-9946-8311DC7DB866}"/>
          </ac:spMkLst>
        </pc:spChg>
        <pc:spChg chg="mod">
          <ac:chgData name="Glen Jones" userId="e846aaca-4b24-4b13-b0d0-f2308e16b284" providerId="ADAL" clId="{3B951EEC-F7D2-434D-84DB-032F7F768A76}" dt="2023-07-11T12:18:30.432" v="114" actId="1076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3B951EEC-F7D2-434D-84DB-032F7F768A76}" dt="2023-07-11T12:18:30.432" v="114" actId="1076"/>
          <ac:spMkLst>
            <pc:docMk/>
            <pc:sldMk cId="1946502757" sldId="375"/>
            <ac:spMk id="22" creationId="{9AD03537-86DE-72C8-49D5-4AC64228F923}"/>
          </ac:spMkLst>
        </pc:spChg>
      </pc:sldChg>
      <pc:sldChg chg="modSp mod">
        <pc:chgData name="Glen Jones" userId="e846aaca-4b24-4b13-b0d0-f2308e16b284" providerId="ADAL" clId="{3B951EEC-F7D2-434D-84DB-032F7F768A76}" dt="2023-07-24T10:16:21.630" v="784" actId="20577"/>
        <pc:sldMkLst>
          <pc:docMk/>
          <pc:sldMk cId="3333690140" sldId="376"/>
        </pc:sldMkLst>
        <pc:spChg chg="mod">
          <ac:chgData name="Glen Jones" userId="e846aaca-4b24-4b13-b0d0-f2308e16b284" providerId="ADAL" clId="{3B951EEC-F7D2-434D-84DB-032F7F768A76}" dt="2023-07-24T10:16:21.630" v="784" actId="20577"/>
          <ac:spMkLst>
            <pc:docMk/>
            <pc:sldMk cId="3333690140" sldId="376"/>
            <ac:spMk id="8" creationId="{2CD10EAC-76CD-B09A-734A-291C5B2959F9}"/>
          </ac:spMkLst>
        </pc:spChg>
        <pc:spChg chg="mod">
          <ac:chgData name="Glen Jones" userId="e846aaca-4b24-4b13-b0d0-f2308e16b284" providerId="ADAL" clId="{3B951EEC-F7D2-434D-84DB-032F7F768A76}" dt="2023-07-11T12:28:13.683" v="427" actId="20577"/>
          <ac:spMkLst>
            <pc:docMk/>
            <pc:sldMk cId="3333690140" sldId="376"/>
            <ac:spMk id="21" creationId="{B81F6791-386F-2B1B-4315-5A6410C5066F}"/>
          </ac:spMkLst>
        </pc:spChg>
        <pc:spChg chg="mod">
          <ac:chgData name="Glen Jones" userId="e846aaca-4b24-4b13-b0d0-f2308e16b284" providerId="ADAL" clId="{3B951EEC-F7D2-434D-84DB-032F7F768A76}" dt="2023-07-11T12:28:22.406" v="434" actId="20577"/>
          <ac:spMkLst>
            <pc:docMk/>
            <pc:sldMk cId="3333690140" sldId="376"/>
            <ac:spMk id="22" creationId="{0598162A-672E-4471-F558-68D0BB8EBC68}"/>
          </ac:spMkLst>
        </pc:spChg>
        <pc:spChg chg="mod">
          <ac:chgData name="Glen Jones" userId="e846aaca-4b24-4b13-b0d0-f2308e16b284" providerId="ADAL" clId="{3B951EEC-F7D2-434D-84DB-032F7F768A76}" dt="2023-07-11T12:36:53.074" v="482" actId="20577"/>
          <ac:spMkLst>
            <pc:docMk/>
            <pc:sldMk cId="3333690140" sldId="376"/>
            <ac:spMk id="23" creationId="{58139C3A-816F-DF09-AC31-FD3659F3C6D4}"/>
          </ac:spMkLst>
        </pc:spChg>
        <pc:spChg chg="mod">
          <ac:chgData name="Glen Jones" userId="e846aaca-4b24-4b13-b0d0-f2308e16b284" providerId="ADAL" clId="{3B951EEC-F7D2-434D-84DB-032F7F768A76}" dt="2023-07-11T12:36:56.376" v="485" actId="20577"/>
          <ac:spMkLst>
            <pc:docMk/>
            <pc:sldMk cId="3333690140" sldId="376"/>
            <ac:spMk id="24" creationId="{E7EC5DED-E8A6-ECEE-FB42-05E78D0CECA3}"/>
          </ac:spMkLst>
        </pc:spChg>
        <pc:spChg chg="mod">
          <ac:chgData name="Glen Jones" userId="e846aaca-4b24-4b13-b0d0-f2308e16b284" providerId="ADAL" clId="{3B951EEC-F7D2-434D-84DB-032F7F768A76}" dt="2023-07-11T12:37:00.026" v="488" actId="20577"/>
          <ac:spMkLst>
            <pc:docMk/>
            <pc:sldMk cId="3333690140" sldId="376"/>
            <ac:spMk id="25" creationId="{1EE2A0BF-AB96-31FA-F502-BD7DCDC349B0}"/>
          </ac:spMkLst>
        </pc:spChg>
      </pc:sldChg>
      <pc:sldChg chg="modSp del mod modAnim">
        <pc:chgData name="Glen Jones" userId="e846aaca-4b24-4b13-b0d0-f2308e16b284" providerId="ADAL" clId="{3B951EEC-F7D2-434D-84DB-032F7F768A76}" dt="2023-07-25T08:47:12.242" v="860" actId="47"/>
        <pc:sldMkLst>
          <pc:docMk/>
          <pc:sldMk cId="1429616320" sldId="379"/>
        </pc:sldMkLst>
        <pc:spChg chg="mod">
          <ac:chgData name="Glen Jones" userId="e846aaca-4b24-4b13-b0d0-f2308e16b284" providerId="ADAL" clId="{3B951EEC-F7D2-434D-84DB-032F7F768A76}" dt="2023-07-11T12:26:24.890" v="312" actId="20577"/>
          <ac:spMkLst>
            <pc:docMk/>
            <pc:sldMk cId="1429616320" sldId="379"/>
            <ac:spMk id="2" creationId="{CFEE33DF-BF8A-551C-69C1-5C42C474908C}"/>
          </ac:spMkLst>
        </pc:spChg>
        <pc:spChg chg="mod">
          <ac:chgData name="Glen Jones" userId="e846aaca-4b24-4b13-b0d0-f2308e16b284" providerId="ADAL" clId="{3B951EEC-F7D2-434D-84DB-032F7F768A76}" dt="2023-07-11T12:27:16.915" v="342" actId="20577"/>
          <ac:spMkLst>
            <pc:docMk/>
            <pc:sldMk cId="1429616320" sldId="379"/>
            <ac:spMk id="4" creationId="{4D97DBD7-16CF-FB6A-2791-D3F7EDF07068}"/>
          </ac:spMkLst>
        </pc:spChg>
        <pc:spChg chg="mod">
          <ac:chgData name="Glen Jones" userId="e846aaca-4b24-4b13-b0d0-f2308e16b284" providerId="ADAL" clId="{3B951EEC-F7D2-434D-84DB-032F7F768A76}" dt="2023-07-11T12:27:46.244" v="418" actId="27636"/>
          <ac:spMkLst>
            <pc:docMk/>
            <pc:sldMk cId="1429616320" sldId="379"/>
            <ac:spMk id="8" creationId="{2CD10EAC-76CD-B09A-734A-291C5B2959F9}"/>
          </ac:spMkLst>
        </pc:spChg>
        <pc:spChg chg="mod">
          <ac:chgData name="Glen Jones" userId="e846aaca-4b24-4b13-b0d0-f2308e16b284" providerId="ADAL" clId="{3B951EEC-F7D2-434D-84DB-032F7F768A76}" dt="2023-07-11T12:26:29.889" v="320" actId="20577"/>
          <ac:spMkLst>
            <pc:docMk/>
            <pc:sldMk cId="1429616320" sldId="379"/>
            <ac:spMk id="14" creationId="{E58DC5DD-CBD3-6397-D562-4AE2F87CD5B0}"/>
          </ac:spMkLst>
        </pc:spChg>
        <pc:spChg chg="mod">
          <ac:chgData name="Glen Jones" userId="e846aaca-4b24-4b13-b0d0-f2308e16b284" providerId="ADAL" clId="{3B951EEC-F7D2-434D-84DB-032F7F768A76}" dt="2023-07-11T12:27:12.714" v="338" actId="20577"/>
          <ac:spMkLst>
            <pc:docMk/>
            <pc:sldMk cId="1429616320" sldId="379"/>
            <ac:spMk id="22" creationId="{154DC940-292A-38DA-34AF-57D4B97E3EDD}"/>
          </ac:spMkLst>
        </pc:spChg>
        <pc:spChg chg="mod">
          <ac:chgData name="Glen Jones" userId="e846aaca-4b24-4b13-b0d0-f2308e16b284" providerId="ADAL" clId="{3B951EEC-F7D2-434D-84DB-032F7F768A76}" dt="2023-07-11T12:26:34.509" v="321" actId="20577"/>
          <ac:spMkLst>
            <pc:docMk/>
            <pc:sldMk cId="1429616320" sldId="379"/>
            <ac:spMk id="23" creationId="{0FABC698-4DAA-91E5-90BA-31545CCBDC52}"/>
          </ac:spMkLst>
        </pc:spChg>
        <pc:spChg chg="mod">
          <ac:chgData name="Glen Jones" userId="e846aaca-4b24-4b13-b0d0-f2308e16b284" providerId="ADAL" clId="{3B951EEC-F7D2-434D-84DB-032F7F768A76}" dt="2023-07-11T12:27:05.196" v="333" actId="6549"/>
          <ac:spMkLst>
            <pc:docMk/>
            <pc:sldMk cId="1429616320" sldId="379"/>
            <ac:spMk id="25" creationId="{29D511BA-64FE-42E8-2D0F-9F5AB8D16CE0}"/>
          </ac:spMkLst>
        </pc:spChg>
        <pc:spChg chg="mod">
          <ac:chgData name="Glen Jones" userId="e846aaca-4b24-4b13-b0d0-f2308e16b284" providerId="ADAL" clId="{3B951EEC-F7D2-434D-84DB-032F7F768A76}" dt="2023-07-24T10:16:58.860" v="818" actId="20577"/>
          <ac:spMkLst>
            <pc:docMk/>
            <pc:sldMk cId="1429616320" sldId="379"/>
            <ac:spMk id="26" creationId="{B9E6DBDD-8802-04A0-E772-5A9C86AB28C2}"/>
          </ac:spMkLst>
        </pc:spChg>
        <pc:spChg chg="mod">
          <ac:chgData name="Glen Jones" userId="e846aaca-4b24-4b13-b0d0-f2308e16b284" providerId="ADAL" clId="{3B951EEC-F7D2-434D-84DB-032F7F768A76}" dt="2023-07-24T10:17:23.983" v="852" actId="20577"/>
          <ac:spMkLst>
            <pc:docMk/>
            <pc:sldMk cId="1429616320" sldId="379"/>
            <ac:spMk id="27" creationId="{A595A0B7-1CEF-82F4-C68F-AC89A37CDEBB}"/>
          </ac:spMkLst>
        </pc:spChg>
        <pc:spChg chg="mod">
          <ac:chgData name="Glen Jones" userId="e846aaca-4b24-4b13-b0d0-f2308e16b284" providerId="ADAL" clId="{3B951EEC-F7D2-434D-84DB-032F7F768A76}" dt="2023-07-24T10:16:56.274" v="817" actId="20577"/>
          <ac:spMkLst>
            <pc:docMk/>
            <pc:sldMk cId="1429616320" sldId="379"/>
            <ac:spMk id="28" creationId="{0C2BDA5A-882A-9A33-4619-1FC53905BCCA}"/>
          </ac:spMkLst>
        </pc:spChg>
        <pc:spChg chg="mod">
          <ac:chgData name="Glen Jones" userId="e846aaca-4b24-4b13-b0d0-f2308e16b284" providerId="ADAL" clId="{3B951EEC-F7D2-434D-84DB-032F7F768A76}" dt="2023-07-24T10:17:29.781" v="854"/>
          <ac:spMkLst>
            <pc:docMk/>
            <pc:sldMk cId="1429616320" sldId="379"/>
            <ac:spMk id="29" creationId="{8A7B1502-9EC0-0D1C-ED1D-B7D003FA4F26}"/>
          </ac:spMkLst>
        </pc:spChg>
        <pc:spChg chg="mod">
          <ac:chgData name="Glen Jones" userId="e846aaca-4b24-4b13-b0d0-f2308e16b284" providerId="ADAL" clId="{3B951EEC-F7D2-434D-84DB-032F7F768A76}" dt="2023-07-24T10:17:05.442" v="820"/>
          <ac:spMkLst>
            <pc:docMk/>
            <pc:sldMk cId="1429616320" sldId="379"/>
            <ac:spMk id="39" creationId="{FAFA8396-0521-BD40-B29C-2629DB96B2CA}"/>
          </ac:spMkLst>
        </pc:spChg>
        <pc:spChg chg="mod">
          <ac:chgData name="Glen Jones" userId="e846aaca-4b24-4b13-b0d0-f2308e16b284" providerId="ADAL" clId="{3B951EEC-F7D2-434D-84DB-032F7F768A76}" dt="2023-07-24T10:17:32.678" v="857" actId="27636"/>
          <ac:spMkLst>
            <pc:docMk/>
            <pc:sldMk cId="1429616320" sldId="379"/>
            <ac:spMk id="40" creationId="{D9576120-7DA7-A5CC-EF0D-608E581C271D}"/>
          </ac:spMkLst>
        </pc:spChg>
        <pc:picChg chg="mod">
          <ac:chgData name="Glen Jones" userId="e846aaca-4b24-4b13-b0d0-f2308e16b284" providerId="ADAL" clId="{3B951EEC-F7D2-434D-84DB-032F7F768A76}" dt="2023-07-11T12:27:08.464" v="335" actId="1076"/>
          <ac:picMkLst>
            <pc:docMk/>
            <pc:sldMk cId="1429616320" sldId="379"/>
            <ac:picMk id="31" creationId="{55B61937-97BC-9AD6-C971-34193E800B11}"/>
          </ac:picMkLst>
        </pc:picChg>
      </pc:sldChg>
      <pc:sldChg chg="delSp modSp mod">
        <pc:chgData name="Glen Jones" userId="e846aaca-4b24-4b13-b0d0-f2308e16b284" providerId="ADAL" clId="{3B951EEC-F7D2-434D-84DB-032F7F768A76}" dt="2023-07-11T12:21:30.304" v="201" actId="1035"/>
        <pc:sldMkLst>
          <pc:docMk/>
          <pc:sldMk cId="175428608" sldId="382"/>
        </pc:sldMkLst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10" creationId="{6014E4D6-C502-D0FE-9CE5-5FACBFF05F7A}"/>
          </ac:spMkLst>
        </pc:spChg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11" creationId="{95FB78EA-5552-AB3B-97C0-6A9C86BAAE9C}"/>
          </ac:spMkLst>
        </pc:spChg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12" creationId="{5B9D0ADC-2709-C109-037C-FC79DD5CEC80}"/>
          </ac:spMkLst>
        </pc:spChg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13" creationId="{E4492DE8-55B8-A4A3-266E-132B4F1FACA7}"/>
          </ac:spMkLst>
        </pc:spChg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14" creationId="{DAD84136-D873-C06F-3918-02AD51340E96}"/>
          </ac:spMkLst>
        </pc:spChg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15" creationId="{E67FC972-A7E2-800A-493B-0AB33C24BEDC}"/>
          </ac:spMkLst>
        </pc:spChg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33" creationId="{40DAFC97-C068-BEFA-5BA9-FEBDE62F2B1A}"/>
          </ac:spMkLst>
        </pc:spChg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37" creationId="{53244C29-DD72-528E-7E24-8B470792A7B0}"/>
          </ac:spMkLst>
        </pc:spChg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39" creationId="{C58EAE9D-9D01-8B7F-7EBE-D612672BD756}"/>
          </ac:spMkLst>
        </pc:spChg>
        <pc:spChg chg="del">
          <ac:chgData name="Glen Jones" userId="e846aaca-4b24-4b13-b0d0-f2308e16b284" providerId="ADAL" clId="{3B951EEC-F7D2-434D-84DB-032F7F768A76}" dt="2023-07-11T12:19:36.748" v="149" actId="478"/>
          <ac:spMkLst>
            <pc:docMk/>
            <pc:sldMk cId="175428608" sldId="382"/>
            <ac:spMk id="43" creationId="{CD7F5963-D903-9AF6-4CD3-1DB60E68FDAD}"/>
          </ac:spMkLst>
        </pc:spChg>
        <pc:spChg chg="del">
          <ac:chgData name="Glen Jones" userId="e846aaca-4b24-4b13-b0d0-f2308e16b284" providerId="ADAL" clId="{3B951EEC-F7D2-434D-84DB-032F7F768A76}" dt="2023-07-11T12:19:31.114" v="147" actId="478"/>
          <ac:spMkLst>
            <pc:docMk/>
            <pc:sldMk cId="175428608" sldId="382"/>
            <ac:spMk id="47" creationId="{BF14212A-E5AB-D2A8-8F45-3B024B44E2D2}"/>
          </ac:spMkLst>
        </pc:spChg>
        <pc:spChg chg="mod">
          <ac:chgData name="Glen Jones" userId="e846aaca-4b24-4b13-b0d0-f2308e16b284" providerId="ADAL" clId="{3B951EEC-F7D2-434D-84DB-032F7F768A76}" dt="2023-07-11T12:21:30.304" v="201" actId="1035"/>
          <ac:spMkLst>
            <pc:docMk/>
            <pc:sldMk cId="175428608" sldId="382"/>
            <ac:spMk id="49" creationId="{92BBF31C-FBD3-15A1-1EA8-FEE53E15DA2A}"/>
          </ac:spMkLst>
        </pc:spChg>
        <pc:cxnChg chg="mod">
          <ac:chgData name="Glen Jones" userId="e846aaca-4b24-4b13-b0d0-f2308e16b284" providerId="ADAL" clId="{3B951EEC-F7D2-434D-84DB-032F7F768A76}" dt="2023-07-11T12:21:30.304" v="201" actId="1035"/>
          <ac:cxnSpMkLst>
            <pc:docMk/>
            <pc:sldMk cId="175428608" sldId="382"/>
            <ac:cxnSpMk id="26" creationId="{AC8B2B8A-9AA3-2945-770D-623ABC61A232}"/>
          </ac:cxnSpMkLst>
        </pc:cxnChg>
        <pc:cxnChg chg="mod">
          <ac:chgData name="Glen Jones" userId="e846aaca-4b24-4b13-b0d0-f2308e16b284" providerId="ADAL" clId="{3B951EEC-F7D2-434D-84DB-032F7F768A76}" dt="2023-07-11T12:21:30.304" v="201" actId="1035"/>
          <ac:cxnSpMkLst>
            <pc:docMk/>
            <pc:sldMk cId="175428608" sldId="382"/>
            <ac:cxnSpMk id="31" creationId="{E06930A2-1836-5635-73DA-805068224B56}"/>
          </ac:cxnSpMkLst>
        </pc:cxnChg>
        <pc:cxnChg chg="mod">
          <ac:chgData name="Glen Jones" userId="e846aaca-4b24-4b13-b0d0-f2308e16b284" providerId="ADAL" clId="{3B951EEC-F7D2-434D-84DB-032F7F768A76}" dt="2023-07-11T12:21:30.304" v="201" actId="1035"/>
          <ac:cxnSpMkLst>
            <pc:docMk/>
            <pc:sldMk cId="175428608" sldId="382"/>
            <ac:cxnSpMk id="34" creationId="{94A64FA2-1A48-96A8-F471-1107C5B4BCD3}"/>
          </ac:cxnSpMkLst>
        </pc:cxnChg>
        <pc:cxnChg chg="mod">
          <ac:chgData name="Glen Jones" userId="e846aaca-4b24-4b13-b0d0-f2308e16b284" providerId="ADAL" clId="{3B951EEC-F7D2-434D-84DB-032F7F768A76}" dt="2023-07-11T12:21:30.304" v="201" actId="1035"/>
          <ac:cxnSpMkLst>
            <pc:docMk/>
            <pc:sldMk cId="175428608" sldId="382"/>
            <ac:cxnSpMk id="38" creationId="{4D8A12C8-00ED-0849-BC78-1DA6381F7224}"/>
          </ac:cxnSpMkLst>
        </pc:cxnChg>
        <pc:cxnChg chg="del mod">
          <ac:chgData name="Glen Jones" userId="e846aaca-4b24-4b13-b0d0-f2308e16b284" providerId="ADAL" clId="{3B951EEC-F7D2-434D-84DB-032F7F768A76}" dt="2023-07-11T12:19:38.266" v="150" actId="478"/>
          <ac:cxnSpMkLst>
            <pc:docMk/>
            <pc:sldMk cId="175428608" sldId="382"/>
            <ac:cxnSpMk id="42" creationId="{AA4B52D4-E76C-60E6-0FA4-A619662C3BCB}"/>
          </ac:cxnSpMkLst>
        </pc:cxnChg>
        <pc:cxnChg chg="del">
          <ac:chgData name="Glen Jones" userId="e846aaca-4b24-4b13-b0d0-f2308e16b284" providerId="ADAL" clId="{3B951EEC-F7D2-434D-84DB-032F7F768A76}" dt="2023-07-11T12:19:33.337" v="148" actId="478"/>
          <ac:cxnSpMkLst>
            <pc:docMk/>
            <pc:sldMk cId="175428608" sldId="382"/>
            <ac:cxnSpMk id="46" creationId="{C87B7C1B-0719-7017-EB27-D528468CC5D0}"/>
          </ac:cxnSpMkLst>
        </pc:cxnChg>
      </pc:sldChg>
      <pc:sldChg chg="modSp add mod ord">
        <pc:chgData name="Glen Jones" userId="e846aaca-4b24-4b13-b0d0-f2308e16b284" providerId="ADAL" clId="{3B951EEC-F7D2-434D-84DB-032F7F768A76}" dt="2023-07-24T10:16:32.364" v="787" actId="20577"/>
        <pc:sldMkLst>
          <pc:docMk/>
          <pc:sldMk cId="3168003818" sldId="383"/>
        </pc:sldMkLst>
        <pc:spChg chg="mod">
          <ac:chgData name="Glen Jones" userId="e846aaca-4b24-4b13-b0d0-f2308e16b284" providerId="ADAL" clId="{3B951EEC-F7D2-434D-84DB-032F7F768A76}" dt="2023-07-11T12:39:42.967" v="603" actId="20577"/>
          <ac:spMkLst>
            <pc:docMk/>
            <pc:sldMk cId="3168003818" sldId="383"/>
            <ac:spMk id="4" creationId="{886DFFD9-8791-5005-C1DB-2066A019306E}"/>
          </ac:spMkLst>
        </pc:spChg>
        <pc:spChg chg="mod">
          <ac:chgData name="Glen Jones" userId="e846aaca-4b24-4b13-b0d0-f2308e16b284" providerId="ADAL" clId="{3B951EEC-F7D2-434D-84DB-032F7F768A76}" dt="2023-07-11T12:39:01.096" v="551" actId="20577"/>
          <ac:spMkLst>
            <pc:docMk/>
            <pc:sldMk cId="3168003818" sldId="383"/>
            <ac:spMk id="5" creationId="{C27B4371-F3AD-09AE-1A95-8C755872E7B3}"/>
          </ac:spMkLst>
        </pc:spChg>
        <pc:spChg chg="mod">
          <ac:chgData name="Glen Jones" userId="e846aaca-4b24-4b13-b0d0-f2308e16b284" providerId="ADAL" clId="{3B951EEC-F7D2-434D-84DB-032F7F768A76}" dt="2023-07-11T12:39:55.932" v="612" actId="6549"/>
          <ac:spMkLst>
            <pc:docMk/>
            <pc:sldMk cId="3168003818" sldId="383"/>
            <ac:spMk id="6" creationId="{0FA6ADBD-C4DC-4FE5-8BDB-309AA9F5EDF9}"/>
          </ac:spMkLst>
        </pc:spChg>
        <pc:spChg chg="mod">
          <ac:chgData name="Glen Jones" userId="e846aaca-4b24-4b13-b0d0-f2308e16b284" providerId="ADAL" clId="{3B951EEC-F7D2-434D-84DB-032F7F768A76}" dt="2023-07-11T12:39:20.017" v="582" actId="20577"/>
          <ac:spMkLst>
            <pc:docMk/>
            <pc:sldMk cId="3168003818" sldId="383"/>
            <ac:spMk id="7" creationId="{FA46E1B8-5F3C-73BD-F48A-F55EE30A1B57}"/>
          </ac:spMkLst>
        </pc:spChg>
        <pc:spChg chg="mod">
          <ac:chgData name="Glen Jones" userId="e846aaca-4b24-4b13-b0d0-f2308e16b284" providerId="ADAL" clId="{3B951EEC-F7D2-434D-84DB-032F7F768A76}" dt="2023-07-24T10:16:32.364" v="787" actId="20577"/>
          <ac:spMkLst>
            <pc:docMk/>
            <pc:sldMk cId="3168003818" sldId="383"/>
            <ac:spMk id="8" creationId="{2CD10EAC-76CD-B09A-734A-291C5B2959F9}"/>
          </ac:spMkLst>
        </pc:spChg>
        <pc:spChg chg="mod">
          <ac:chgData name="Glen Jones" userId="e846aaca-4b24-4b13-b0d0-f2308e16b284" providerId="ADAL" clId="{3B951EEC-F7D2-434D-84DB-032F7F768A76}" dt="2023-07-11T12:38:54.869" v="539"/>
          <ac:spMkLst>
            <pc:docMk/>
            <pc:sldMk cId="3168003818" sldId="383"/>
            <ac:spMk id="9" creationId="{E153DFE9-374D-5294-C543-BAAA80D459BE}"/>
          </ac:spMkLst>
        </pc:spChg>
        <pc:spChg chg="mod">
          <ac:chgData name="Glen Jones" userId="e846aaca-4b24-4b13-b0d0-f2308e16b284" providerId="ADAL" clId="{3B951EEC-F7D2-434D-84DB-032F7F768A76}" dt="2023-07-11T12:38:17.128" v="522" actId="20577"/>
          <ac:spMkLst>
            <pc:docMk/>
            <pc:sldMk cId="3168003818" sldId="383"/>
            <ac:spMk id="10" creationId="{6A141799-03C2-AE43-17F1-89FE1F85BDD3}"/>
          </ac:spMkLst>
        </pc:spChg>
        <pc:spChg chg="mod">
          <ac:chgData name="Glen Jones" userId="e846aaca-4b24-4b13-b0d0-f2308e16b284" providerId="ADAL" clId="{3B951EEC-F7D2-434D-84DB-032F7F768A76}" dt="2023-07-11T12:40:05.749" v="632" actId="6549"/>
          <ac:spMkLst>
            <pc:docMk/>
            <pc:sldMk cId="3168003818" sldId="383"/>
            <ac:spMk id="11" creationId="{57D944A8-969F-8DA0-3C21-6CE35B7D9A59}"/>
          </ac:spMkLst>
        </pc:spChg>
        <pc:spChg chg="mod">
          <ac:chgData name="Glen Jones" userId="e846aaca-4b24-4b13-b0d0-f2308e16b284" providerId="ADAL" clId="{3B951EEC-F7D2-434D-84DB-032F7F768A76}" dt="2023-07-11T12:40:48.379" v="686" actId="20577"/>
          <ac:spMkLst>
            <pc:docMk/>
            <pc:sldMk cId="3168003818" sldId="383"/>
            <ac:spMk id="12" creationId="{3C030C90-2402-7A6A-5155-E73C11282F10}"/>
          </ac:spMkLst>
        </pc:spChg>
        <pc:spChg chg="mod">
          <ac:chgData name="Glen Jones" userId="e846aaca-4b24-4b13-b0d0-f2308e16b284" providerId="ADAL" clId="{3B951EEC-F7D2-434D-84DB-032F7F768A76}" dt="2023-07-11T12:41:01.714" v="701" actId="6549"/>
          <ac:spMkLst>
            <pc:docMk/>
            <pc:sldMk cId="3168003818" sldId="383"/>
            <ac:spMk id="13" creationId="{F055D179-DA57-71B2-851E-C7912D5C833A}"/>
          </ac:spMkLst>
        </pc:spChg>
        <pc:spChg chg="mod">
          <ac:chgData name="Glen Jones" userId="e846aaca-4b24-4b13-b0d0-f2308e16b284" providerId="ADAL" clId="{3B951EEC-F7D2-434D-84DB-032F7F768A76}" dt="2023-07-11T12:42:06.014" v="752" actId="27636"/>
          <ac:spMkLst>
            <pc:docMk/>
            <pc:sldMk cId="3168003818" sldId="383"/>
            <ac:spMk id="14" creationId="{4263F718-F6D1-8304-8E15-373177BB1548}"/>
          </ac:spMkLst>
        </pc:spChg>
        <pc:spChg chg="mod">
          <ac:chgData name="Glen Jones" userId="e846aaca-4b24-4b13-b0d0-f2308e16b284" providerId="ADAL" clId="{3B951EEC-F7D2-434D-84DB-032F7F768A76}" dt="2023-07-11T12:40:19.453" v="649" actId="20577"/>
          <ac:spMkLst>
            <pc:docMk/>
            <pc:sldMk cId="3168003818" sldId="383"/>
            <ac:spMk id="21" creationId="{B81F6791-386F-2B1B-4315-5A6410C5066F}"/>
          </ac:spMkLst>
        </pc:spChg>
        <pc:spChg chg="mod">
          <ac:chgData name="Glen Jones" userId="e846aaca-4b24-4b13-b0d0-f2308e16b284" providerId="ADAL" clId="{3B951EEC-F7D2-434D-84DB-032F7F768A76}" dt="2023-07-11T12:40:16.476" v="646" actId="20577"/>
          <ac:spMkLst>
            <pc:docMk/>
            <pc:sldMk cId="3168003818" sldId="383"/>
            <ac:spMk id="22" creationId="{0598162A-672E-4471-F558-68D0BB8EBC68}"/>
          </ac:spMkLst>
        </pc:spChg>
        <pc:spChg chg="mod">
          <ac:chgData name="Glen Jones" userId="e846aaca-4b24-4b13-b0d0-f2308e16b284" providerId="ADAL" clId="{3B951EEC-F7D2-434D-84DB-032F7F768A76}" dt="2023-07-11T12:41:21.416" v="726" actId="20577"/>
          <ac:spMkLst>
            <pc:docMk/>
            <pc:sldMk cId="3168003818" sldId="383"/>
            <ac:spMk id="23" creationId="{58139C3A-816F-DF09-AC31-FD3659F3C6D4}"/>
          </ac:spMkLst>
        </pc:spChg>
        <pc:spChg chg="mod">
          <ac:chgData name="Glen Jones" userId="e846aaca-4b24-4b13-b0d0-f2308e16b284" providerId="ADAL" clId="{3B951EEC-F7D2-434D-84DB-032F7F768A76}" dt="2023-07-11T12:41:18.961" v="725" actId="6549"/>
          <ac:spMkLst>
            <pc:docMk/>
            <pc:sldMk cId="3168003818" sldId="383"/>
            <ac:spMk id="24" creationId="{E7EC5DED-E8A6-ECEE-FB42-05E78D0CECA3}"/>
          </ac:spMkLst>
        </pc:spChg>
        <pc:spChg chg="mod">
          <ac:chgData name="Glen Jones" userId="e846aaca-4b24-4b13-b0d0-f2308e16b284" providerId="ADAL" clId="{3B951EEC-F7D2-434D-84DB-032F7F768A76}" dt="2023-07-11T12:42:09.775" v="755" actId="6549"/>
          <ac:spMkLst>
            <pc:docMk/>
            <pc:sldMk cId="3168003818" sldId="383"/>
            <ac:spMk id="25" creationId="{1EE2A0BF-AB96-31FA-F502-BD7DCDC349B0}"/>
          </ac:spMkLst>
        </pc:spChg>
      </pc:sldChg>
      <pc:sldChg chg="del">
        <pc:chgData name="Glen Jones" userId="e846aaca-4b24-4b13-b0d0-f2308e16b284" providerId="ADAL" clId="{3B951EEC-F7D2-434D-84DB-032F7F768A76}" dt="2023-07-11T12:27:57.395" v="419" actId="47"/>
        <pc:sldMkLst>
          <pc:docMk/>
          <pc:sldMk cId="1295226305" sldId="384"/>
        </pc:sldMkLst>
      </pc:sldChg>
      <pc:sldChg chg="add">
        <pc:chgData name="Glen Jones" userId="e846aaca-4b24-4b13-b0d0-f2308e16b284" providerId="ADAL" clId="{3B951EEC-F7D2-434D-84DB-032F7F768A76}" dt="2023-07-25T08:47:10.283" v="859"/>
        <pc:sldMkLst>
          <pc:docMk/>
          <pc:sldMk cId="3538698434" sldId="384"/>
        </pc:sldMkLst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verb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from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bounced.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kicked.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barked.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sang.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smiled.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bounced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kicked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barked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smiled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bounces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kicks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barks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sing.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</a:t>
            </a:r>
            <a:r>
              <a:rPr lang="en-GB" sz="2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smile.</a:t>
            </a:r>
          </a:p>
        </p:txBody>
      </p:sp>
    </p:spTree>
    <p:extLst>
      <p:ext uri="{BB962C8B-B14F-4D97-AF65-F5344CB8AC3E}">
        <p14:creationId xmlns:p14="http://schemas.microsoft.com/office/powerpoint/2010/main" val="33336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Tenses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486801" y="5327365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74FA-DCCE-F769-A6A4-64A65870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0156 -0.240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600173" y="245722"/>
            <a:ext cx="10991653" cy="119837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difference between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theses two sentences?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6440078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sat on the mat.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E924D-35FB-EDA3-87C4-12A229E26361}"/>
              </a:ext>
            </a:extLst>
          </p:cNvPr>
          <p:cNvSpPr txBox="1">
            <a:spLocks/>
          </p:cNvSpPr>
          <p:nvPr/>
        </p:nvSpPr>
        <p:spPr>
          <a:xfrm>
            <a:off x="1996912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sits on the mat.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E06D16-2E80-0FCC-AEE6-FE4C8CDE3B3D}"/>
              </a:ext>
            </a:extLst>
          </p:cNvPr>
          <p:cNvSpPr txBox="1">
            <a:spLocks/>
          </p:cNvSpPr>
          <p:nvPr/>
        </p:nvSpPr>
        <p:spPr>
          <a:xfrm>
            <a:off x="600173" y="2815867"/>
            <a:ext cx="10991653" cy="882679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did the cat sit on the mat in each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E40935-ECC2-1324-25D9-2F78CDAEF688}"/>
              </a:ext>
            </a:extLst>
          </p:cNvPr>
          <p:cNvSpPr txBox="1">
            <a:spLocks/>
          </p:cNvSpPr>
          <p:nvPr/>
        </p:nvSpPr>
        <p:spPr>
          <a:xfrm>
            <a:off x="600172" y="3941918"/>
            <a:ext cx="10991653" cy="2670359"/>
          </a:xfrm>
          <a:prstGeom prst="roundRect">
            <a:avLst>
              <a:gd name="adj" fmla="val 1276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both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sentences, the cat is on the mat.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sentence, the cat is on the mat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now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 sentence, the cat was on the mat </a:t>
            </a:r>
            <a:r>
              <a:rPr lang="en-GB" sz="3200" b="1" u="sng" dirty="0">
                <a:solidFill>
                  <a:srgbClr val="FFFF00"/>
                </a:solidFill>
                <a:ea typeface="Andika"/>
                <a:cs typeface="Andika"/>
              </a:rPr>
              <a:t>in the past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4" y="231203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 &amp; Present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669DA4-5F78-7B54-4A9E-FE877D998FBD}"/>
              </a:ext>
            </a:extLst>
          </p:cNvPr>
          <p:cNvSpPr txBox="1">
            <a:spLocks/>
          </p:cNvSpPr>
          <p:nvPr/>
        </p:nvSpPr>
        <p:spPr>
          <a:xfrm>
            <a:off x="6465457" y="1646306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6CD327-4634-1001-99CC-7D49C7428821}"/>
              </a:ext>
            </a:extLst>
          </p:cNvPr>
          <p:cNvSpPr txBox="1">
            <a:spLocks/>
          </p:cNvSpPr>
          <p:nvPr/>
        </p:nvSpPr>
        <p:spPr>
          <a:xfrm>
            <a:off x="6465457" y="2627816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D03537-86DE-72C8-49D5-4AC64228F923}"/>
              </a:ext>
            </a:extLst>
          </p:cNvPr>
          <p:cNvSpPr txBox="1">
            <a:spLocks/>
          </p:cNvSpPr>
          <p:nvPr/>
        </p:nvSpPr>
        <p:spPr>
          <a:xfrm>
            <a:off x="6465457" y="3609035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like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books.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E2379-3144-2DDB-941B-CA83BFB6054E}"/>
              </a:ext>
            </a:extLst>
          </p:cNvPr>
          <p:cNvSpPr txBox="1">
            <a:spLocks/>
          </p:cNvSpPr>
          <p:nvPr/>
        </p:nvSpPr>
        <p:spPr>
          <a:xfrm>
            <a:off x="347444" y="1637435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F9469D-0A7A-50F7-BE61-ECC511A09C62}"/>
              </a:ext>
            </a:extLst>
          </p:cNvPr>
          <p:cNvSpPr txBox="1">
            <a:spLocks/>
          </p:cNvSpPr>
          <p:nvPr/>
        </p:nvSpPr>
        <p:spPr>
          <a:xfrm>
            <a:off x="347444" y="2618945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past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3CC0A2-5D10-4139-A2C3-5BBFA311B926}"/>
              </a:ext>
            </a:extLst>
          </p:cNvPr>
          <p:cNvSpPr txBox="1">
            <a:spLocks/>
          </p:cNvSpPr>
          <p:nvPr/>
        </p:nvSpPr>
        <p:spPr>
          <a:xfrm>
            <a:off x="347444" y="3600164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liked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books.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6D1E02-F428-8A5D-2F4E-4A88BE194B99}"/>
              </a:ext>
            </a:extLst>
          </p:cNvPr>
          <p:cNvSpPr txBox="1">
            <a:spLocks/>
          </p:cNvSpPr>
          <p:nvPr/>
        </p:nvSpPr>
        <p:spPr>
          <a:xfrm>
            <a:off x="6465456" y="4590254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B483DA-C19A-1448-9946-8311DC7DB866}"/>
              </a:ext>
            </a:extLst>
          </p:cNvPr>
          <p:cNvSpPr txBox="1">
            <a:spLocks/>
          </p:cNvSpPr>
          <p:nvPr/>
        </p:nvSpPr>
        <p:spPr>
          <a:xfrm>
            <a:off x="347444" y="4590254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A68540-BC6A-BD5E-DC9A-4CC1E38E14B4}"/>
              </a:ext>
            </a:extLst>
          </p:cNvPr>
          <p:cNvSpPr txBox="1">
            <a:spLocks/>
          </p:cNvSpPr>
          <p:nvPr/>
        </p:nvSpPr>
        <p:spPr>
          <a:xfrm>
            <a:off x="347444" y="5580344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 ends in “ed”</a:t>
            </a:r>
          </a:p>
        </p:txBody>
      </p:sp>
    </p:spTree>
    <p:extLst>
      <p:ext uri="{BB962C8B-B14F-4D97-AF65-F5344CB8AC3E}">
        <p14:creationId xmlns:p14="http://schemas.microsoft.com/office/powerpoint/2010/main" val="1946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3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542DE4A-9861-241B-964D-DCD2CEC0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14E4D6-C502-D0FE-9CE5-5FACBFF05F7A}"/>
              </a:ext>
            </a:extLst>
          </p:cNvPr>
          <p:cNvSpPr txBox="1">
            <a:spLocks/>
          </p:cNvSpPr>
          <p:nvPr/>
        </p:nvSpPr>
        <p:spPr>
          <a:xfrm>
            <a:off x="379502" y="1801516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loved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Raggedy Ann.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FB78EA-5552-AB3B-97C0-6A9C86BAAE9C}"/>
              </a:ext>
            </a:extLst>
          </p:cNvPr>
          <p:cNvSpPr txBox="1">
            <a:spLocks/>
          </p:cNvSpPr>
          <p:nvPr/>
        </p:nvSpPr>
        <p:spPr>
          <a:xfrm>
            <a:off x="6232101" y="1801516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loves</a:t>
            </a:r>
            <a:r>
              <a:rPr lang="en-GB" sz="2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Raggedy Ann.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9D0ADC-2709-C109-037C-FC79DD5CEC80}"/>
              </a:ext>
            </a:extLst>
          </p:cNvPr>
          <p:cNvSpPr txBox="1">
            <a:spLocks/>
          </p:cNvSpPr>
          <p:nvPr/>
        </p:nvSpPr>
        <p:spPr>
          <a:xfrm>
            <a:off x="398789" y="767841"/>
            <a:ext cx="5466849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492DE8-55B8-A4A3-266E-132B4F1FACA7}"/>
              </a:ext>
            </a:extLst>
          </p:cNvPr>
          <p:cNvSpPr txBox="1">
            <a:spLocks/>
          </p:cNvSpPr>
          <p:nvPr/>
        </p:nvSpPr>
        <p:spPr>
          <a:xfrm>
            <a:off x="6255191" y="767841"/>
            <a:ext cx="5466849" cy="73913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D84136-D873-C06F-3918-02AD51340E96}"/>
              </a:ext>
            </a:extLst>
          </p:cNvPr>
          <p:cNvSpPr txBox="1">
            <a:spLocks/>
          </p:cNvSpPr>
          <p:nvPr/>
        </p:nvSpPr>
        <p:spPr>
          <a:xfrm>
            <a:off x="352610" y="2803661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past.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2BBF31C-FBD3-15A1-1EA8-FEE53E15DA2A}"/>
              </a:ext>
            </a:extLst>
          </p:cNvPr>
          <p:cNvSpPr/>
          <p:nvPr/>
        </p:nvSpPr>
        <p:spPr>
          <a:xfrm>
            <a:off x="655782" y="3758555"/>
            <a:ext cx="10751127" cy="2140220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7FC972-A7E2-800A-493B-0AB33C24BEDC}"/>
              </a:ext>
            </a:extLst>
          </p:cNvPr>
          <p:cNvSpPr txBox="1">
            <a:spLocks/>
          </p:cNvSpPr>
          <p:nvPr/>
        </p:nvSpPr>
        <p:spPr>
          <a:xfrm>
            <a:off x="6209012" y="2803660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8B2B8A-9AA3-2945-770D-623ABC61A232}"/>
              </a:ext>
            </a:extLst>
          </p:cNvPr>
          <p:cNvCxnSpPr/>
          <p:nvPr/>
        </p:nvCxnSpPr>
        <p:spPr>
          <a:xfrm>
            <a:off x="1265382" y="5432861"/>
            <a:ext cx="9855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6930A2-1836-5635-73DA-805068224B56}"/>
              </a:ext>
            </a:extLst>
          </p:cNvPr>
          <p:cNvCxnSpPr>
            <a:cxnSpLocks/>
          </p:cNvCxnSpPr>
          <p:nvPr/>
        </p:nvCxnSpPr>
        <p:spPr>
          <a:xfrm>
            <a:off x="6012873" y="4693951"/>
            <a:ext cx="0" cy="637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DAFC97-C068-BEFA-5BA9-FEBDE62F2B1A}"/>
              </a:ext>
            </a:extLst>
          </p:cNvPr>
          <p:cNvSpPr txBox="1"/>
          <p:nvPr/>
        </p:nvSpPr>
        <p:spPr>
          <a:xfrm>
            <a:off x="4892416" y="3791574"/>
            <a:ext cx="227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Now</a:t>
            </a:r>
          </a:p>
          <a:p>
            <a:pPr algn="ctr"/>
            <a:r>
              <a:rPr lang="en-GB" sz="2800" dirty="0"/>
              <a:t>The present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A64FA2-1A48-96A8-F471-1107C5B4BCD3}"/>
              </a:ext>
            </a:extLst>
          </p:cNvPr>
          <p:cNvCxnSpPr>
            <a:cxnSpLocks/>
          </p:cNvCxnSpPr>
          <p:nvPr/>
        </p:nvCxnSpPr>
        <p:spPr>
          <a:xfrm flipH="1">
            <a:off x="1339273" y="5012606"/>
            <a:ext cx="45171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3244C29-DD72-528E-7E24-8B470792A7B0}"/>
              </a:ext>
            </a:extLst>
          </p:cNvPr>
          <p:cNvSpPr txBox="1"/>
          <p:nvPr/>
        </p:nvSpPr>
        <p:spPr>
          <a:xfrm>
            <a:off x="2641873" y="4655342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past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8A12C8-00ED-0849-BC78-1DA6381F7224}"/>
              </a:ext>
            </a:extLst>
          </p:cNvPr>
          <p:cNvCxnSpPr>
            <a:cxnSpLocks/>
          </p:cNvCxnSpPr>
          <p:nvPr/>
        </p:nvCxnSpPr>
        <p:spPr>
          <a:xfrm>
            <a:off x="6199776" y="5012606"/>
            <a:ext cx="4625243" cy="20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8EAE9D-9D01-8B7F-7EBE-D612672BD756}"/>
              </a:ext>
            </a:extLst>
          </p:cNvPr>
          <p:cNvSpPr txBox="1"/>
          <p:nvPr/>
        </p:nvSpPr>
        <p:spPr>
          <a:xfrm>
            <a:off x="7471945" y="4675787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17542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345A62C7-6DA1-5F5F-4B5E-0551C569F799}"/>
              </a:ext>
            </a:extLst>
          </p:cNvPr>
          <p:cNvSpPr txBox="1">
            <a:spLocks/>
          </p:cNvSpPr>
          <p:nvPr/>
        </p:nvSpPr>
        <p:spPr>
          <a:xfrm>
            <a:off x="333050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loved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sat,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ate chocolate as there was some smeared on her face.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61300" y="373360"/>
            <a:ext cx="11377035" cy="130232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paragraph is using the present tense and which paragraph is using the past? How do you know?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15120" y="2075704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loved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ate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chocolate as there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some smeared on her face.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4D0AAF7-BEDE-4699-66B5-AF304AE0B421}"/>
              </a:ext>
            </a:extLst>
          </p:cNvPr>
          <p:cNvSpPr txBox="1">
            <a:spLocks/>
          </p:cNvSpPr>
          <p:nvPr/>
        </p:nvSpPr>
        <p:spPr>
          <a:xfrm>
            <a:off x="6253560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loves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sits,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eats chocolate as there is some smeared on her face.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B3E42E-74E0-BC66-5530-8E7D5C931189}"/>
              </a:ext>
            </a:extLst>
          </p:cNvPr>
          <p:cNvSpPr txBox="1">
            <a:spLocks/>
          </p:cNvSpPr>
          <p:nvPr/>
        </p:nvSpPr>
        <p:spPr>
          <a:xfrm>
            <a:off x="6276649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loves</a:t>
            </a:r>
            <a:r>
              <a:rPr lang="en-GB" sz="2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sits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eats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chocolate as there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some smeared on her face.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D174152-54E1-5E94-6E54-C04CEE28B4F2}"/>
              </a:ext>
            </a:extLst>
          </p:cNvPr>
          <p:cNvSpPr txBox="1">
            <a:spLocks/>
          </p:cNvSpPr>
          <p:nvPr/>
        </p:nvSpPr>
        <p:spPr>
          <a:xfrm>
            <a:off x="361303" y="5110932"/>
            <a:ext cx="1140528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The </a:t>
            </a:r>
            <a:r>
              <a:rPr lang="en-GB" sz="4000" b="1" dirty="0">
                <a:solidFill>
                  <a:srgbClr val="FFFF00"/>
                </a:solidFill>
                <a:ea typeface="Andika"/>
                <a:cs typeface="Andika"/>
              </a:rPr>
              <a:t>present 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happens </a:t>
            </a:r>
            <a:r>
              <a:rPr lang="en-GB" sz="4000" dirty="0">
                <a:solidFill>
                  <a:srgbClr val="FFFF00"/>
                </a:solidFill>
                <a:ea typeface="Andika"/>
                <a:cs typeface="Andika"/>
              </a:rPr>
              <a:t>now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0FBC207-0CD3-9481-6141-0FD23BCE1E15}"/>
              </a:ext>
            </a:extLst>
          </p:cNvPr>
          <p:cNvSpPr txBox="1">
            <a:spLocks/>
          </p:cNvSpPr>
          <p:nvPr/>
        </p:nvSpPr>
        <p:spPr>
          <a:xfrm>
            <a:off x="407482" y="364837"/>
            <a:ext cx="5466849" cy="130232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63976E-372A-B663-3862-7818AC9235B8}"/>
              </a:ext>
            </a:extLst>
          </p:cNvPr>
          <p:cNvSpPr txBox="1">
            <a:spLocks/>
          </p:cNvSpPr>
          <p:nvPr/>
        </p:nvSpPr>
        <p:spPr>
          <a:xfrm>
            <a:off x="6276649" y="354205"/>
            <a:ext cx="5466849" cy="130232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Heading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5" y="609600"/>
            <a:ext cx="11497109" cy="174402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verbs and when the sentences are happening in the present or in the past?</a:t>
            </a:r>
          </a:p>
        </p:txBody>
      </p:sp>
      <p:sp>
        <p:nvSpPr>
          <p:cNvPr id="2" name="c - vow">
            <a:extLst>
              <a:ext uri="{FF2B5EF4-FFF2-40B4-BE49-F238E27FC236}">
                <a16:creationId xmlns:a16="http://schemas.microsoft.com/office/drawing/2014/main" id="{CFEE33DF-BF8A-551C-69C1-5C42C474908C}"/>
              </a:ext>
            </a:extLst>
          </p:cNvPr>
          <p:cNvSpPr txBox="1">
            <a:spLocks/>
          </p:cNvSpPr>
          <p:nvPr/>
        </p:nvSpPr>
        <p:spPr>
          <a:xfrm>
            <a:off x="347445" y="2675755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played football yesterday.</a:t>
            </a:r>
          </a:p>
        </p:txBody>
      </p:sp>
      <p:sp>
        <p:nvSpPr>
          <p:cNvPr id="4" name="c - vow">
            <a:extLst>
              <a:ext uri="{FF2B5EF4-FFF2-40B4-BE49-F238E27FC236}">
                <a16:creationId xmlns:a16="http://schemas.microsoft.com/office/drawing/2014/main" id="{4D97DBD7-16CF-FB6A-2791-D3F7EDF07068}"/>
              </a:ext>
            </a:extLst>
          </p:cNvPr>
          <p:cNvSpPr txBox="1">
            <a:spLocks/>
          </p:cNvSpPr>
          <p:nvPr/>
        </p:nvSpPr>
        <p:spPr>
          <a:xfrm>
            <a:off x="6362413" y="2696052"/>
            <a:ext cx="5415326" cy="98650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plays football.</a:t>
            </a:r>
          </a:p>
        </p:txBody>
      </p:sp>
      <p:sp>
        <p:nvSpPr>
          <p:cNvPr id="14" name="c - vow">
            <a:extLst>
              <a:ext uri="{FF2B5EF4-FFF2-40B4-BE49-F238E27FC236}">
                <a16:creationId xmlns:a16="http://schemas.microsoft.com/office/drawing/2014/main" id="{E58DC5DD-CBD3-6397-D562-4AE2F87CD5B0}"/>
              </a:ext>
            </a:extLst>
          </p:cNvPr>
          <p:cNvSpPr txBox="1">
            <a:spLocks/>
          </p:cNvSpPr>
          <p:nvPr/>
        </p:nvSpPr>
        <p:spPr>
          <a:xfrm>
            <a:off x="347445" y="4016748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played piano.</a:t>
            </a:r>
          </a:p>
        </p:txBody>
      </p:sp>
      <p:sp>
        <p:nvSpPr>
          <p:cNvPr id="22" name="c - vow">
            <a:extLst>
              <a:ext uri="{FF2B5EF4-FFF2-40B4-BE49-F238E27FC236}">
                <a16:creationId xmlns:a16="http://schemas.microsoft.com/office/drawing/2014/main" id="{154DC940-292A-38DA-34AF-57D4B97E3EDD}"/>
              </a:ext>
            </a:extLst>
          </p:cNvPr>
          <p:cNvSpPr txBox="1">
            <a:spLocks/>
          </p:cNvSpPr>
          <p:nvPr/>
        </p:nvSpPr>
        <p:spPr>
          <a:xfrm>
            <a:off x="6362411" y="3991330"/>
            <a:ext cx="5415326" cy="1058577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plays piano. </a:t>
            </a:r>
          </a:p>
        </p:txBody>
      </p:sp>
      <p:sp>
        <p:nvSpPr>
          <p:cNvPr id="23" name="c - vow">
            <a:extLst>
              <a:ext uri="{FF2B5EF4-FFF2-40B4-BE49-F238E27FC236}">
                <a16:creationId xmlns:a16="http://schemas.microsoft.com/office/drawing/2014/main" id="{0FABC698-4DAA-91E5-90BA-31545CCBDC52}"/>
              </a:ext>
            </a:extLst>
          </p:cNvPr>
          <p:cNvSpPr txBox="1">
            <a:spLocks/>
          </p:cNvSpPr>
          <p:nvPr/>
        </p:nvSpPr>
        <p:spPr>
          <a:xfrm>
            <a:off x="347445" y="5392340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received lots of presents.</a:t>
            </a:r>
          </a:p>
        </p:txBody>
      </p:sp>
      <p:sp>
        <p:nvSpPr>
          <p:cNvPr id="25" name="c - vow">
            <a:extLst>
              <a:ext uri="{FF2B5EF4-FFF2-40B4-BE49-F238E27FC236}">
                <a16:creationId xmlns:a16="http://schemas.microsoft.com/office/drawing/2014/main" id="{29D511BA-64FE-42E8-2D0F-9F5AB8D16CE0}"/>
              </a:ext>
            </a:extLst>
          </p:cNvPr>
          <p:cNvSpPr txBox="1">
            <a:spLocks/>
          </p:cNvSpPr>
          <p:nvPr/>
        </p:nvSpPr>
        <p:spPr>
          <a:xfrm>
            <a:off x="6362411" y="5409913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are receiving lots of presents.</a:t>
            </a:r>
          </a:p>
        </p:txBody>
      </p:sp>
      <p:sp>
        <p:nvSpPr>
          <p:cNvPr id="3" name="c - vow">
            <a:extLst>
              <a:ext uri="{FF2B5EF4-FFF2-40B4-BE49-F238E27FC236}">
                <a16:creationId xmlns:a16="http://schemas.microsoft.com/office/drawing/2014/main" id="{55A7B949-1499-3F2C-FCE1-6E36DA22D742}"/>
              </a:ext>
            </a:extLst>
          </p:cNvPr>
          <p:cNvSpPr txBox="1">
            <a:spLocks/>
          </p:cNvSpPr>
          <p:nvPr/>
        </p:nvSpPr>
        <p:spPr>
          <a:xfrm>
            <a:off x="347445" y="2704838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yesterday.</a:t>
            </a:r>
          </a:p>
        </p:txBody>
      </p:sp>
      <p:sp>
        <p:nvSpPr>
          <p:cNvPr id="5" name="c - vow">
            <a:extLst>
              <a:ext uri="{FF2B5EF4-FFF2-40B4-BE49-F238E27FC236}">
                <a16:creationId xmlns:a16="http://schemas.microsoft.com/office/drawing/2014/main" id="{BC1687F1-FE67-A960-F809-649EB1C4B13F}"/>
              </a:ext>
            </a:extLst>
          </p:cNvPr>
          <p:cNvSpPr txBox="1">
            <a:spLocks/>
          </p:cNvSpPr>
          <p:nvPr/>
        </p:nvSpPr>
        <p:spPr>
          <a:xfrm>
            <a:off x="347445" y="3982544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2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piano.</a:t>
            </a:r>
          </a:p>
        </p:txBody>
      </p:sp>
      <p:sp>
        <p:nvSpPr>
          <p:cNvPr id="6" name="c - vow">
            <a:extLst>
              <a:ext uri="{FF2B5EF4-FFF2-40B4-BE49-F238E27FC236}">
                <a16:creationId xmlns:a16="http://schemas.microsoft.com/office/drawing/2014/main" id="{9C561AA9-4BE5-39AE-498C-F00401EFCDAC}"/>
              </a:ext>
            </a:extLst>
          </p:cNvPr>
          <p:cNvSpPr txBox="1">
            <a:spLocks/>
          </p:cNvSpPr>
          <p:nvPr/>
        </p:nvSpPr>
        <p:spPr>
          <a:xfrm>
            <a:off x="347445" y="5409913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received</a:t>
            </a:r>
            <a:r>
              <a:rPr lang="en-GB" sz="22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presents.</a:t>
            </a:r>
          </a:p>
        </p:txBody>
      </p:sp>
      <p:sp>
        <p:nvSpPr>
          <p:cNvPr id="11" name="c - vow">
            <a:extLst>
              <a:ext uri="{FF2B5EF4-FFF2-40B4-BE49-F238E27FC236}">
                <a16:creationId xmlns:a16="http://schemas.microsoft.com/office/drawing/2014/main" id="{66B30EC7-C0A9-DB39-D252-B9A190FD833C}"/>
              </a:ext>
            </a:extLst>
          </p:cNvPr>
          <p:cNvSpPr txBox="1">
            <a:spLocks/>
          </p:cNvSpPr>
          <p:nvPr/>
        </p:nvSpPr>
        <p:spPr>
          <a:xfrm>
            <a:off x="6362411" y="2703758"/>
            <a:ext cx="5415326" cy="98650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</p:txBody>
      </p:sp>
      <p:sp>
        <p:nvSpPr>
          <p:cNvPr id="12" name="c - vow">
            <a:extLst>
              <a:ext uri="{FF2B5EF4-FFF2-40B4-BE49-F238E27FC236}">
                <a16:creationId xmlns:a16="http://schemas.microsoft.com/office/drawing/2014/main" id="{C0290D6E-C7BE-09BB-74B7-5A3978C2771E}"/>
              </a:ext>
            </a:extLst>
          </p:cNvPr>
          <p:cNvSpPr txBox="1">
            <a:spLocks/>
          </p:cNvSpPr>
          <p:nvPr/>
        </p:nvSpPr>
        <p:spPr>
          <a:xfrm>
            <a:off x="6362411" y="4011341"/>
            <a:ext cx="5415326" cy="1058577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piano. </a:t>
            </a:r>
          </a:p>
        </p:txBody>
      </p:sp>
      <p:sp>
        <p:nvSpPr>
          <p:cNvPr id="13" name="c - vow">
            <a:extLst>
              <a:ext uri="{FF2B5EF4-FFF2-40B4-BE49-F238E27FC236}">
                <a16:creationId xmlns:a16="http://schemas.microsoft.com/office/drawing/2014/main" id="{756181D4-C919-DCDB-843D-DBDF70BB8D78}"/>
              </a:ext>
            </a:extLst>
          </p:cNvPr>
          <p:cNvSpPr txBox="1">
            <a:spLocks/>
          </p:cNvSpPr>
          <p:nvPr/>
        </p:nvSpPr>
        <p:spPr>
          <a:xfrm>
            <a:off x="6362411" y="5392340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are receiving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lots of presents.</a:t>
            </a:r>
          </a:p>
        </p:txBody>
      </p:sp>
      <p:sp>
        <p:nvSpPr>
          <p:cNvPr id="7" name="c - vow">
            <a:extLst>
              <a:ext uri="{FF2B5EF4-FFF2-40B4-BE49-F238E27FC236}">
                <a16:creationId xmlns:a16="http://schemas.microsoft.com/office/drawing/2014/main" id="{AF8B18C7-EEFE-FBA1-58DC-1B50388F4C36}"/>
              </a:ext>
            </a:extLst>
          </p:cNvPr>
          <p:cNvSpPr txBox="1">
            <a:spLocks/>
          </p:cNvSpPr>
          <p:nvPr/>
        </p:nvSpPr>
        <p:spPr>
          <a:xfrm>
            <a:off x="347445" y="2674875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yesterday.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 tense.</a:t>
            </a:r>
          </a:p>
        </p:txBody>
      </p:sp>
      <p:sp>
        <p:nvSpPr>
          <p:cNvPr id="9" name="c - vow">
            <a:extLst>
              <a:ext uri="{FF2B5EF4-FFF2-40B4-BE49-F238E27FC236}">
                <a16:creationId xmlns:a16="http://schemas.microsoft.com/office/drawing/2014/main" id="{CA1100CB-1742-F151-0A12-32D0C962E288}"/>
              </a:ext>
            </a:extLst>
          </p:cNvPr>
          <p:cNvSpPr txBox="1">
            <a:spLocks/>
          </p:cNvSpPr>
          <p:nvPr/>
        </p:nvSpPr>
        <p:spPr>
          <a:xfrm>
            <a:off x="347445" y="4024992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piano.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Past tense.</a:t>
            </a:r>
          </a:p>
        </p:txBody>
      </p:sp>
      <p:sp>
        <p:nvSpPr>
          <p:cNvPr id="10" name="c - vow">
            <a:extLst>
              <a:ext uri="{FF2B5EF4-FFF2-40B4-BE49-F238E27FC236}">
                <a16:creationId xmlns:a16="http://schemas.microsoft.com/office/drawing/2014/main" id="{7092FE21-678C-6556-57FA-FA14A04EFF6E}"/>
              </a:ext>
            </a:extLst>
          </p:cNvPr>
          <p:cNvSpPr txBox="1">
            <a:spLocks/>
          </p:cNvSpPr>
          <p:nvPr/>
        </p:nvSpPr>
        <p:spPr>
          <a:xfrm>
            <a:off x="347445" y="5389627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received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presents.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Past tense.</a:t>
            </a:r>
          </a:p>
        </p:txBody>
      </p:sp>
      <p:sp>
        <p:nvSpPr>
          <p:cNvPr id="15" name="c - vow">
            <a:extLst>
              <a:ext uri="{FF2B5EF4-FFF2-40B4-BE49-F238E27FC236}">
                <a16:creationId xmlns:a16="http://schemas.microsoft.com/office/drawing/2014/main" id="{AA260BE2-F4B8-704E-0DC0-5C17D81DC06A}"/>
              </a:ext>
            </a:extLst>
          </p:cNvPr>
          <p:cNvSpPr txBox="1">
            <a:spLocks/>
          </p:cNvSpPr>
          <p:nvPr/>
        </p:nvSpPr>
        <p:spPr>
          <a:xfrm>
            <a:off x="6362411" y="2690448"/>
            <a:ext cx="5415326" cy="98650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Present tense.</a:t>
            </a:r>
          </a:p>
        </p:txBody>
      </p:sp>
      <p:sp>
        <p:nvSpPr>
          <p:cNvPr id="16" name="c - vow">
            <a:extLst>
              <a:ext uri="{FF2B5EF4-FFF2-40B4-BE49-F238E27FC236}">
                <a16:creationId xmlns:a16="http://schemas.microsoft.com/office/drawing/2014/main" id="{4C71EC45-CD0A-26CC-3878-F513DF64C2E1}"/>
              </a:ext>
            </a:extLst>
          </p:cNvPr>
          <p:cNvSpPr txBox="1">
            <a:spLocks/>
          </p:cNvSpPr>
          <p:nvPr/>
        </p:nvSpPr>
        <p:spPr>
          <a:xfrm>
            <a:off x="6362411" y="4008359"/>
            <a:ext cx="5415326" cy="1058577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piano.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Present tense.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17" name="c - vow">
            <a:extLst>
              <a:ext uri="{FF2B5EF4-FFF2-40B4-BE49-F238E27FC236}">
                <a16:creationId xmlns:a16="http://schemas.microsoft.com/office/drawing/2014/main" id="{C9CDF443-CA8B-07F3-4127-E232B2F5AC4D}"/>
              </a:ext>
            </a:extLst>
          </p:cNvPr>
          <p:cNvSpPr txBox="1">
            <a:spLocks/>
          </p:cNvSpPr>
          <p:nvPr/>
        </p:nvSpPr>
        <p:spPr>
          <a:xfrm>
            <a:off x="6362411" y="5392340"/>
            <a:ext cx="5415326" cy="102437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 receiving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lots of presents.</a:t>
            </a:r>
          </a:p>
          <a:p>
            <a:pPr algn="ctr"/>
            <a:r>
              <a:rPr lang="en-GB" sz="2400" u="sng" dirty="0">
                <a:solidFill>
                  <a:srgbClr val="FFFF00"/>
                </a:solidFill>
                <a:ea typeface="Andika"/>
                <a:cs typeface="Andika"/>
              </a:rPr>
              <a:t>Present tense.</a:t>
            </a:r>
          </a:p>
        </p:txBody>
      </p:sp>
    </p:spTree>
    <p:extLst>
      <p:ext uri="{BB962C8B-B14F-4D97-AF65-F5344CB8AC3E}">
        <p14:creationId xmlns:p14="http://schemas.microsoft.com/office/powerpoint/2010/main" val="35386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2" grpId="0" animBg="1"/>
      <p:bldP spid="13" grpId="0" animBg="1"/>
      <p:bldP spid="7" grpId="0" animBg="1"/>
      <p:bldP spid="9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verb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from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walks.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shout.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purrs.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runs.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Love conquers all.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walks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shout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purrs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runs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Love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conquers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all.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walked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shouted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purred.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ran.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Love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conquered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all.</a:t>
            </a:r>
          </a:p>
        </p:txBody>
      </p:sp>
    </p:spTree>
    <p:extLst>
      <p:ext uri="{BB962C8B-B14F-4D97-AF65-F5344CB8AC3E}">
        <p14:creationId xmlns:p14="http://schemas.microsoft.com/office/powerpoint/2010/main" val="31680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Widescreen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Andika</vt:lpstr>
      <vt:lpstr>Office Theme</vt:lpstr>
      <vt:lpstr> How to Use this Powerpoint</vt:lpstr>
      <vt:lpstr>Verb Tenses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2023-08-10T10:50:18Z</dcterms:modified>
</cp:coreProperties>
</file>